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76" d="100"/>
          <a:sy n="76" d="100"/>
        </p:scale>
        <p:origin x="2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5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3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2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11BB-6B96-4621-9097-625C159E50F7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231C-EBB9-45C9-A075-7DF85D3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727" y="439783"/>
            <a:ext cx="1032734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59" y="690563"/>
            <a:ext cx="1032734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57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10" y="414107"/>
            <a:ext cx="1032734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4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Vaisar</dc:creator>
  <cp:lastModifiedBy>Tomas Vaisar</cp:lastModifiedBy>
  <cp:revision>3</cp:revision>
  <dcterms:created xsi:type="dcterms:W3CDTF">2018-07-27T23:52:56Z</dcterms:created>
  <dcterms:modified xsi:type="dcterms:W3CDTF">2018-07-28T00:55:04Z</dcterms:modified>
</cp:coreProperties>
</file>