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59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744D0-A68C-4731-A741-91040C4EBBB9}" type="datetimeFigureOut">
              <a:rPr lang="en-US" smtClean="0"/>
              <a:t>2/21/2019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28BC6-AC30-453A-8DEC-05DA18C1B5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796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744D0-A68C-4731-A741-91040C4EBBB9}" type="datetimeFigureOut">
              <a:rPr lang="en-US" smtClean="0"/>
              <a:t>2/21/2019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28BC6-AC30-453A-8DEC-05DA18C1B5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3680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744D0-A68C-4731-A741-91040C4EBBB9}" type="datetimeFigureOut">
              <a:rPr lang="en-US" smtClean="0"/>
              <a:t>2/21/2019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28BC6-AC30-453A-8DEC-05DA18C1B5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4267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744D0-A68C-4731-A741-91040C4EBBB9}" type="datetimeFigureOut">
              <a:rPr lang="en-US" smtClean="0"/>
              <a:t>2/21/2019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28BC6-AC30-453A-8DEC-05DA18C1B5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3757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744D0-A68C-4731-A741-91040C4EBBB9}" type="datetimeFigureOut">
              <a:rPr lang="en-US" smtClean="0"/>
              <a:t>2/21/2019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28BC6-AC30-453A-8DEC-05DA18C1B5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2424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744D0-A68C-4731-A741-91040C4EBBB9}" type="datetimeFigureOut">
              <a:rPr lang="en-US" smtClean="0"/>
              <a:t>2/21/2019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28BC6-AC30-453A-8DEC-05DA18C1B5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3645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744D0-A68C-4731-A741-91040C4EBBB9}" type="datetimeFigureOut">
              <a:rPr lang="en-US" smtClean="0"/>
              <a:t>2/21/2019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28BC6-AC30-453A-8DEC-05DA18C1B5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7127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744D0-A68C-4731-A741-91040C4EBBB9}" type="datetimeFigureOut">
              <a:rPr lang="en-US" smtClean="0"/>
              <a:t>2/21/2019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28BC6-AC30-453A-8DEC-05DA18C1B5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6772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744D0-A68C-4731-A741-91040C4EBBB9}" type="datetimeFigureOut">
              <a:rPr lang="en-US" smtClean="0"/>
              <a:t>2/21/2019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28BC6-AC30-453A-8DEC-05DA18C1B5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6726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744D0-A68C-4731-A741-91040C4EBBB9}" type="datetimeFigureOut">
              <a:rPr lang="en-US" smtClean="0"/>
              <a:t>2/21/2019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28BC6-AC30-453A-8DEC-05DA18C1B5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5941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744D0-A68C-4731-A741-91040C4EBBB9}" type="datetimeFigureOut">
              <a:rPr lang="en-US" smtClean="0"/>
              <a:t>2/21/2019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28BC6-AC30-453A-8DEC-05DA18C1B5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6546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9744D0-A68C-4731-A741-91040C4EBBB9}" type="datetimeFigureOut">
              <a:rPr lang="en-US" smtClean="0"/>
              <a:t>2/21/2019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228BC6-AC30-453A-8DEC-05DA18C1B5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0624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4571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464" t="9996" r="50613" b="6099"/>
          <a:stretch/>
        </p:blipFill>
        <p:spPr>
          <a:xfrm>
            <a:off x="452485" y="738505"/>
            <a:ext cx="10664016" cy="51438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25225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>Arizona State University OKED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Qingbo Shu</dc:creator>
  <cp:lastModifiedBy>Qingbo Shu</cp:lastModifiedBy>
  <cp:revision>4</cp:revision>
  <dcterms:created xsi:type="dcterms:W3CDTF">2019-02-21T17:44:24Z</dcterms:created>
  <dcterms:modified xsi:type="dcterms:W3CDTF">2019-02-21T20:39:45Z</dcterms:modified>
</cp:coreProperties>
</file>