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388" r:id="rId2"/>
    <p:sldId id="393" r:id="rId3"/>
    <p:sldId id="389" r:id="rId4"/>
    <p:sldId id="39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170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3" autoAdjust="0"/>
    <p:restoredTop sz="96115" autoAdjust="0"/>
  </p:normalViewPr>
  <p:slideViewPr>
    <p:cSldViewPr>
      <p:cViewPr varScale="1">
        <p:scale>
          <a:sx n="106" d="100"/>
          <a:sy n="106" d="100"/>
        </p:scale>
        <p:origin x="18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E2A2C-9FC6-4B16-8FB9-EC9DA5455836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BD96C-26F9-4159-8922-8111DE470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49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1609725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47975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0C71727-75FE-4A18-BF67-EEE09AB572B7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951484D-02AD-4E12-842A-DBE625E474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13716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2771775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1371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2771775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1727-75FE-4A18-BF67-EEE09AB572B7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484D-02AD-4E12-842A-DBE625E47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1727-75FE-4A18-BF67-EEE09AB572B7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484D-02AD-4E12-842A-DBE625E474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1727-75FE-4A18-BF67-EEE09AB572B7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484D-02AD-4E12-842A-DBE625E474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0C71727-75FE-4A18-BF67-EEE09AB572B7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951484D-02AD-4E12-842A-DBE625E474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1727-75FE-4A18-BF67-EEE09AB572B7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484D-02AD-4E12-842A-DBE625E474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1727-75FE-4A18-BF67-EEE09AB572B7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484D-02AD-4E12-842A-DBE625E474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1727-75FE-4A18-BF67-EEE09AB572B7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484D-02AD-4E12-842A-DBE625E474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1727-75FE-4A18-BF67-EEE09AB572B7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484D-02AD-4E12-842A-DBE625E474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1727-75FE-4A18-BF67-EEE09AB572B7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484D-02AD-4E12-842A-DBE625E474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1727-75FE-4A18-BF67-EEE09AB572B7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484D-02AD-4E12-842A-DBE625E474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C71727-75FE-4A18-BF67-EEE09AB572B7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51484D-02AD-4E12-842A-DBE625E474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Selectivity Becomes Sensitivity</a:t>
            </a:r>
          </a:p>
        </p:txBody>
      </p:sp>
      <p:pic>
        <p:nvPicPr>
          <p:cNvPr id="6" name="Picture 1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229600" cy="4331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92194" y="5791200"/>
            <a:ext cx="6279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Decreasing noise increases signal-to-noise</a:t>
            </a: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76" y="1295400"/>
            <a:ext cx="4114800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524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Signal vs. Noise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27596" y="1828800"/>
            <a:ext cx="22637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Selectivity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51396" y="5410200"/>
            <a:ext cx="26068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Complexity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1" y="1182988"/>
            <a:ext cx="446943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58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Acquisition by Selectivity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04919" y="1219200"/>
            <a:ext cx="6534161" cy="4937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57600" y="6324600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Gillet, et. al, </a:t>
            </a:r>
            <a:r>
              <a:rPr lang="en-US" sz="1400" i="1" dirty="0"/>
              <a:t>MCP 2012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495800" y="1371600"/>
            <a:ext cx="1752600" cy="1371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191000" y="2743200"/>
            <a:ext cx="30480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95800" y="2819400"/>
            <a:ext cx="0" cy="274320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6200000">
            <a:off x="4196085" y="4780288"/>
            <a:ext cx="6335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14800" y="3748822"/>
            <a:ext cx="213372" cy="1770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682228" y="3886200"/>
            <a:ext cx="33465" cy="167640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2306313" y="4704086"/>
            <a:ext cx="78590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PRM?</a:t>
            </a:r>
          </a:p>
        </p:txBody>
      </p:sp>
    </p:spTree>
    <p:extLst>
      <p:ext uri="{BB962C8B-B14F-4D97-AF65-F5344CB8AC3E}">
        <p14:creationId xmlns:p14="http://schemas.microsoft.com/office/powerpoint/2010/main" val="130052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Selectivity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PRM (2 m/z isolation and &gt;17,000 resolving power)</a:t>
            </a:r>
          </a:p>
          <a:p>
            <a:r>
              <a:rPr lang="en-US" dirty="0"/>
              <a:t>SRM (0.7 m/z isolation, and 0.7 m/z fragment filter)</a:t>
            </a:r>
          </a:p>
          <a:p>
            <a:r>
              <a:rPr lang="en-US" dirty="0"/>
              <a:t>DIA (10-25 m/a isolation, and &gt;17,000 </a:t>
            </a:r>
            <a:r>
              <a:rPr lang="en-US" dirty="0" err="1"/>
              <a:t>rp</a:t>
            </a:r>
            <a:r>
              <a:rPr lang="en-US" dirty="0"/>
              <a:t>)</a:t>
            </a:r>
          </a:p>
          <a:p>
            <a:r>
              <a:rPr lang="en-US" dirty="0"/>
              <a:t>All Ions with IMS? (IMS separation, and &gt;17,000 </a:t>
            </a:r>
            <a:r>
              <a:rPr lang="en-US" dirty="0" err="1"/>
              <a:t>rp</a:t>
            </a:r>
            <a:r>
              <a:rPr lang="en-US" dirty="0"/>
              <a:t>)</a:t>
            </a:r>
          </a:p>
          <a:p>
            <a:r>
              <a:rPr lang="en-US" dirty="0"/>
              <a:t>MS1 Filtering (no isolation, precursors &gt;17,000 </a:t>
            </a:r>
            <a:r>
              <a:rPr lang="en-US" dirty="0" err="1"/>
              <a:t>rp</a:t>
            </a:r>
            <a:r>
              <a:rPr lang="en-US" dirty="0"/>
              <a:t>)</a:t>
            </a:r>
          </a:p>
          <a:p>
            <a:r>
              <a:rPr lang="en-US" dirty="0"/>
              <a:t>All Ions without IMS (no isolation, and &gt;17,000 </a:t>
            </a:r>
            <a:r>
              <a:rPr lang="en-US" dirty="0" err="1"/>
              <a:t>rp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144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15741</TotalTime>
  <Words>112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When Selectivity Becomes Sensitivity</vt:lpstr>
      <vt:lpstr>Balancing Signal vs. Noise</vt:lpstr>
      <vt:lpstr>Ordering Acquisition by Selectivity</vt:lpstr>
      <vt:lpstr>Relative Selectivity</vt:lpstr>
    </vt:vector>
  </TitlesOfParts>
  <Company>Sony Electronics,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Skyline – SRM Method Builder</dc:title>
  <dc:creator>Brendan</dc:creator>
  <cp:lastModifiedBy>Brendan MacLean</cp:lastModifiedBy>
  <cp:revision>371</cp:revision>
  <dcterms:created xsi:type="dcterms:W3CDTF">2009-03-04T19:02:29Z</dcterms:created>
  <dcterms:modified xsi:type="dcterms:W3CDTF">2017-06-29T08:17:26Z</dcterms:modified>
</cp:coreProperties>
</file>