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9847-F589-48C2-9709-0D037DA323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E5DA8E-6896-43DA-B1D7-8E63F95A2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2214A-70D1-4534-AA86-3BF89046B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8EEC-37DA-4560-B858-AE22327F579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03853-5E39-4A64-80B8-05E8BA4EB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AE943-CC9F-4B65-A260-1E4E733C9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C7C7-AEC8-4B34-90D0-A185154B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3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701AF-D5ED-4982-A68E-848552147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A7EB27-425A-4AFD-B430-C7AF39199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DBB9A-6150-4DBB-8C83-C98EA7ECE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8EEC-37DA-4560-B858-AE22327F579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09EC9-D68F-4F69-A45A-D346CCCB3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A8C0-2212-4A93-BC8C-FAD73F3A8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C7C7-AEC8-4B34-90D0-A185154B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1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B6F287-F105-44CA-9269-233EC62B53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E30A7-7D4B-4A2C-AE49-EEB110560A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24740-2359-4A31-A4F4-FA0D4740D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8EEC-37DA-4560-B858-AE22327F579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FB928-9D22-4398-9129-84C569060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661ED-E12C-49C9-8C07-BCAAD5A9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C7C7-AEC8-4B34-90D0-A185154B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8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B44FC-1946-4B8E-8D31-81853829F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0FE6A-3BC5-4659-9576-9F5095DFA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D99BA-E6D6-4F0B-B69F-65B3A6782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8EEC-37DA-4560-B858-AE22327F579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88C3-C6F9-4544-9AA7-22B08F60C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F3F9A-7063-4700-9DDC-2F0845854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C7C7-AEC8-4B34-90D0-A185154B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0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CA288-D432-45DB-BEF7-27AA2F417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48395-7336-4B8F-AE24-4A9A453B7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D0457-5D05-4436-B31C-11ED46AC5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8EEC-37DA-4560-B858-AE22327F579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B848A-123E-4095-BDA7-D0E8D8E0E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30563-F1B9-4EF5-8AE5-90904BC43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C7C7-AEC8-4B34-90D0-A185154B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7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19A8C-4B46-41CA-89A5-5FB41EFC0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B48A7-EDC6-4488-B179-D2A2158414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BAC1DF-2424-4405-A893-8705397B14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4F02E-B874-40A7-BF17-30660B73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8EEC-37DA-4560-B858-AE22327F579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4538A-F099-47DA-8ED4-DD16AFDC9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8AAF75-0950-44DF-BAF5-125EE4A42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C7C7-AEC8-4B34-90D0-A185154B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6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892C1-8E8E-4BA1-A8EF-4F55E157B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47E40-B853-4950-A552-650F1584B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1904D0-0C54-4DB3-BE90-ACD5783CB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9D19DC-6136-4718-8C68-45489C6DF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AF26C4-0A08-4D16-B915-600D976FD1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4ECE5D-9E19-4368-B4B2-C652A907D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8EEC-37DA-4560-B858-AE22327F579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F335FE-6F48-4265-B7DB-DF2B6466A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0D3ED-993D-40A1-8E44-13B6EB6EE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C7C7-AEC8-4B34-90D0-A185154B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1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A2CAF-281E-481C-BC3C-F2FAE9A28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94FC5F-EFF4-4DD9-9931-9FB15C423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8EEC-37DA-4560-B858-AE22327F579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F90963-F961-4FB5-BEF9-0F6834CD7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E9D876-CD9A-46A3-9BDF-7C5DA1B9D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C7C7-AEC8-4B34-90D0-A185154B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4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2DFB5D-D3D6-4FE7-ABA5-6A18BEFB0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8EEC-37DA-4560-B858-AE22327F579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35DA17-2AC9-454C-9258-2A2B51F88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63582B-89F9-45DF-9689-58D70DC94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C7C7-AEC8-4B34-90D0-A185154B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5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6CBDA-8F33-4608-A2D1-F07D95CE9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2829F-849D-4665-A5BB-9E85D1C49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590CCF-90A4-435B-87E6-1C28CE234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6F7B-0D05-4DFA-A2E4-C7AA04722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8EEC-37DA-4560-B858-AE22327F579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FFED8-7772-45A7-9AF0-D21A762D4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E4FD6-6D00-4320-8F3A-4859F9093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C7C7-AEC8-4B34-90D0-A185154B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7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ADD40-A578-48CF-BD63-B39871039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5A2C20-9669-4FD1-8008-F65FDBA226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8D3D3-60DF-4FB2-96E7-04705BE5F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64B56-FF94-4071-8915-D66DAE868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8EEC-37DA-4560-B858-AE22327F579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EEFA1-8341-49EC-979E-27E5BB346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93AA5-8A38-4D99-A6ED-01B31F6E9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C7C7-AEC8-4B34-90D0-A185154B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9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E9679D-5A64-4ADE-B652-1906DF943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C95EB-000B-4FE5-AAE5-C9FAFC0C6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F18E9-68B6-4BDF-8365-1DF359C1A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F8EEC-37DA-4560-B858-AE22327F579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2C829-04F9-4C19-AB1B-845FD60BC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84D41-ACCE-4FF8-B719-D31846AB86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EC7C7-AEC8-4B34-90D0-A185154BA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9385-D561-4F25-8FD6-FC98D99A68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Open Skyline_2peptides.tsv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44837-F2B4-4C6B-8F4F-FCBF905B64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15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BE5D8-9B33-4B07-84B8-C90CD0C1B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File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C7055FE-FE7A-4567-87E0-F7E79FF443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4494" y="1825625"/>
            <a:ext cx="7723012" cy="4351338"/>
          </a:xfrm>
        </p:spPr>
      </p:pic>
    </p:spTree>
    <p:extLst>
      <p:ext uri="{BB962C8B-B14F-4D97-AF65-F5344CB8AC3E}">
        <p14:creationId xmlns:p14="http://schemas.microsoft.com/office/powerpoint/2010/main" val="3664817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32B62-E336-4E31-9232-759BB8C38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“My data has headers” and then press “Next”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1708F2-F672-4D7D-9AA3-7FB1A49A6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66" y="1961091"/>
            <a:ext cx="5486400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6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C465F-0267-47BB-BF3B-7B90EA728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“Next”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73F46-9270-495B-8616-4902A13AE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33F8DE-0492-4F49-9CDC-6DAEE865D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825625"/>
            <a:ext cx="5486400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52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09A16-6B12-4257-A3A0-ECAB877DD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“Finish”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829E23-DB00-4577-AA8A-437803F78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600" y="2248958"/>
            <a:ext cx="5486400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527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F89AE-9907-4AEC-BF7D-D4DA71A0E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Looks fine to 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0DA4A6-A6F3-4C67-B1E7-2449CB7794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5334" y="2034964"/>
            <a:ext cx="6468533" cy="347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28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E5A74-B254-416F-8F39-11F9C5F41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version information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5E94B1-46C1-47CA-820A-25B92D903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837" y="3124157"/>
            <a:ext cx="7354326" cy="60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085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Open Skyline_2peptides.tsv</vt:lpstr>
      <vt:lpstr>Open File</vt:lpstr>
      <vt:lpstr>Click “My data has headers” and then press “Next”</vt:lpstr>
      <vt:lpstr>Push “Next”</vt:lpstr>
      <vt:lpstr>Push “Finish”</vt:lpstr>
      <vt:lpstr>Looks fine to me</vt:lpstr>
      <vt:lpstr>Excel version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Skyline_2peptides.tsv</dc:title>
  <dc:creator>Nicholas Shulman</dc:creator>
  <cp:lastModifiedBy>Nicholas Shulman</cp:lastModifiedBy>
  <cp:revision>1</cp:revision>
  <dcterms:created xsi:type="dcterms:W3CDTF">2022-02-11T03:55:47Z</dcterms:created>
  <dcterms:modified xsi:type="dcterms:W3CDTF">2022-02-11T04:01:52Z</dcterms:modified>
</cp:coreProperties>
</file>