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95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10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331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875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02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66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474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71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994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968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252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682FE-1FD8-4E40-A52D-F4D331B24AF9}" type="datetimeFigureOut">
              <a:rPr lang="en-CA" smtClean="0"/>
              <a:t>28/03/2018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7829F-06BD-46D6-875A-7F00FEDA8F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4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997269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8642" y="188640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Example:  LOQ </a:t>
            </a:r>
            <a:r>
              <a:rPr lang="en-CA" dirty="0" smtClean="0"/>
              <a:t>calculated as </a:t>
            </a:r>
            <a:r>
              <a:rPr lang="en-CA" dirty="0" smtClean="0"/>
              <a:t>the highest concentration standard when bilinear regression + weighting is used.  If the highest standard is excluded, the next highest standard becomes the LOQ.</a:t>
            </a:r>
            <a:endParaRPr lang="en-CA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203848" y="2276872"/>
            <a:ext cx="432048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763688" y="4547587"/>
            <a:ext cx="936104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1758429" y="4077072"/>
            <a:ext cx="936104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76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268760"/>
            <a:ext cx="9036496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8642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Example:  LOQ </a:t>
            </a:r>
            <a:r>
              <a:rPr lang="en-CA" dirty="0" smtClean="0"/>
              <a:t>is lower</a:t>
            </a:r>
            <a:r>
              <a:rPr lang="en-CA" dirty="0" smtClean="0"/>
              <a:t> when bilinear regression + no weighting is used.  Excluding standards from the curve decreases the LOQ.</a:t>
            </a:r>
            <a:endParaRPr lang="en-CA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131840" y="2204864"/>
            <a:ext cx="432048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835696" y="4619595"/>
            <a:ext cx="936104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1830437" y="4149080"/>
            <a:ext cx="936104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70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96752"/>
            <a:ext cx="9085901" cy="548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8642" y="26064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Example:  LOQ is lowest using </a:t>
            </a:r>
            <a:r>
              <a:rPr lang="en-CA" dirty="0" smtClean="0"/>
              <a:t>linear regression + weighting.</a:t>
            </a:r>
            <a:endParaRPr lang="en-CA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771800" y="2204864"/>
            <a:ext cx="432048" cy="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692000" y="4536000"/>
            <a:ext cx="936104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1686741" y="4065485"/>
            <a:ext cx="936104" cy="28803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0574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University of Victoria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</cp:lastModifiedBy>
  <cp:revision>8</cp:revision>
  <dcterms:created xsi:type="dcterms:W3CDTF">2018-03-28T16:25:16Z</dcterms:created>
  <dcterms:modified xsi:type="dcterms:W3CDTF">2018-03-28T21:27:54Z</dcterms:modified>
</cp:coreProperties>
</file>