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4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1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5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1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3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5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5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5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8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1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99F20-931A-494D-BA28-4C849F2E31D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64BE-1E86-4342-B556-2EDA165B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7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21" y="1632676"/>
            <a:ext cx="5445750" cy="36441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7796" y="303014"/>
            <a:ext cx="3672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K.QN</a:t>
            </a:r>
            <a:r>
              <a:rPr lang="en-US" b="1" u="sng" dirty="0" smtClean="0">
                <a:effectLst/>
              </a:rPr>
              <a:t>C[+57]</a:t>
            </a:r>
            <a:r>
              <a:rPr lang="en-US" dirty="0" smtClean="0"/>
              <a:t>ELFEQLGEYK.F [413, 425]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7796" y="583154"/>
            <a:ext cx="3512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829.3800++ (idotp 0.99, dotp 0.88)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9971" y="1538799"/>
            <a:ext cx="6191250" cy="42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087" y="873210"/>
            <a:ext cx="145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RT: 46.44 min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078" y="530309"/>
            <a:ext cx="8683171" cy="585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7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087" y="873210"/>
            <a:ext cx="145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RT: 46.44 min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87" y="1411759"/>
            <a:ext cx="11858625" cy="121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8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84" y="1697510"/>
            <a:ext cx="11019974" cy="163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7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 Leipzig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Camilo Rojas Echeverri</dc:creator>
  <cp:lastModifiedBy>Juan Camilo Rojas Echeverri</cp:lastModifiedBy>
  <cp:revision>3</cp:revision>
  <dcterms:created xsi:type="dcterms:W3CDTF">2021-02-19T15:01:37Z</dcterms:created>
  <dcterms:modified xsi:type="dcterms:W3CDTF">2021-02-19T15:19:48Z</dcterms:modified>
</cp:coreProperties>
</file>