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914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295B-88A0-4187-8A7D-8C783B93E37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44DA-FB2A-49DC-946A-A142AE17B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79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295B-88A0-4187-8A7D-8C783B93E37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44DA-FB2A-49DC-946A-A142AE17B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97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295B-88A0-4187-8A7D-8C783B93E37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44DA-FB2A-49DC-946A-A142AE17B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3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295B-88A0-4187-8A7D-8C783B93E37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44DA-FB2A-49DC-946A-A142AE17B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40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295B-88A0-4187-8A7D-8C783B93E37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44DA-FB2A-49DC-946A-A142AE17B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8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295B-88A0-4187-8A7D-8C783B93E37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44DA-FB2A-49DC-946A-A142AE17B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12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295B-88A0-4187-8A7D-8C783B93E37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44DA-FB2A-49DC-946A-A142AE17B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7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295B-88A0-4187-8A7D-8C783B93E37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44DA-FB2A-49DC-946A-A142AE17B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295B-88A0-4187-8A7D-8C783B93E37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44DA-FB2A-49DC-946A-A142AE17B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295B-88A0-4187-8A7D-8C783B93E37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44DA-FB2A-49DC-946A-A142AE17B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22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295B-88A0-4187-8A7D-8C783B93E37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44DA-FB2A-49DC-946A-A142AE17B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9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3295B-88A0-4187-8A7D-8C783B93E37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044DA-FB2A-49DC-946A-A142AE17B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2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555" y="1401397"/>
            <a:ext cx="6143625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917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88" y="804019"/>
            <a:ext cx="4710113" cy="534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28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013" y="1900238"/>
            <a:ext cx="6657975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248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913943"/>
            <a:ext cx="7886700" cy="417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79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2019-04-11T23:54:43Z</dcterms:created>
  <dcterms:modified xsi:type="dcterms:W3CDTF">2019-04-12T00:01:42Z</dcterms:modified>
</cp:coreProperties>
</file>