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48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31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6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96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02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0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71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59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8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41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11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4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E90BB-F929-47F8-800A-66689C662962}" type="datetimeFigureOut">
              <a:rPr lang="de-DE" smtClean="0"/>
              <a:t>29.06.2022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CA9CB-138A-4118-85C4-C87D03B4C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5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9" t="24075" b="26542"/>
          <a:stretch/>
        </p:blipFill>
        <p:spPr bwMode="auto">
          <a:xfrm>
            <a:off x="0" y="609600"/>
            <a:ext cx="9067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58724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Windows-Benutzer</cp:lastModifiedBy>
  <cp:revision>1</cp:revision>
  <dcterms:created xsi:type="dcterms:W3CDTF">2022-06-29T13:33:48Z</dcterms:created>
  <dcterms:modified xsi:type="dcterms:W3CDTF">2022-06-29T13:34:44Z</dcterms:modified>
</cp:coreProperties>
</file>