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981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59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97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627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625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78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97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92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70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42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53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FDD72-304C-4858-A384-919879B6B99A}" type="datetimeFigureOut">
              <a:rPr lang="pt-BR" smtClean="0"/>
              <a:t>17/11/2017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A5612-231E-4D90-9D8B-4F4316CAC61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29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885" y="601132"/>
            <a:ext cx="11197242" cy="6298449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044931" y="1620982"/>
            <a:ext cx="1130531" cy="235250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86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67" y="198966"/>
            <a:ext cx="11838283" cy="665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4585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tic</dc:creator>
  <cp:lastModifiedBy>tic</cp:lastModifiedBy>
  <cp:revision>2</cp:revision>
  <dcterms:created xsi:type="dcterms:W3CDTF">2017-11-17T11:48:47Z</dcterms:created>
  <dcterms:modified xsi:type="dcterms:W3CDTF">2017-11-17T11:50:40Z</dcterms:modified>
</cp:coreProperties>
</file>