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10" d="100"/>
          <a:sy n="110" d="100"/>
        </p:scale>
        <p:origin x="45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5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5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8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0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1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59CFD-54C9-4D1E-ADA5-47E380B6B3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C6BE-315C-4425-BA10-8F3DE1AC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7" y="718235"/>
            <a:ext cx="6919941" cy="5592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65" y="710215"/>
            <a:ext cx="6927963" cy="5598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1306" y="3806341"/>
            <a:ext cx="3965158" cy="2947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1306" y="652563"/>
            <a:ext cx="3989221" cy="296534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6777789" y="1528363"/>
            <a:ext cx="863517" cy="80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940842" y="814488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" name="Straight Arrow Connector 15"/>
          <p:cNvCxnSpPr>
            <a:endCxn id="7" idx="1"/>
          </p:cNvCxnSpPr>
          <p:nvPr/>
        </p:nvCxnSpPr>
        <p:spPr>
          <a:xfrm>
            <a:off x="6777789" y="5274194"/>
            <a:ext cx="863517" cy="58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940842" y="3958741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TextBox 21"/>
          <p:cNvSpPr txBox="1"/>
          <p:nvPr/>
        </p:nvSpPr>
        <p:spPr>
          <a:xfrm>
            <a:off x="210874" y="141965"/>
            <a:ext cx="6510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Compound A: 175.1189 -&gt; 116.0706</a:t>
            </a:r>
            <a:endParaRPr lang="en-US" sz="1200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8281737" y="4742853"/>
            <a:ext cx="829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Precursors</a:t>
            </a:r>
            <a:endParaRPr lang="en-US" sz="11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8055429" y="4685219"/>
            <a:ext cx="15804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126583" y="4800403"/>
            <a:ext cx="509333" cy="73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08678" y="1667188"/>
            <a:ext cx="15804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430744" y="1700109"/>
            <a:ext cx="829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33" name="Straight Arrow Connector 32"/>
          <p:cNvCxnSpPr>
            <a:stCxn id="31" idx="3"/>
          </p:cNvCxnSpPr>
          <p:nvPr/>
        </p:nvCxnSpPr>
        <p:spPr>
          <a:xfrm flipV="1">
            <a:off x="9260600" y="1737767"/>
            <a:ext cx="328565" cy="93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97045" y="160199"/>
            <a:ext cx="853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expect: 	175.1189 precursors  ions intensity higher in MS1 vs MS/MS spectra  	-&gt; 	</a:t>
            </a:r>
            <a:r>
              <a:rPr lang="en-US" sz="1200" b="1" dirty="0" smtClean="0">
                <a:solidFill>
                  <a:srgbClr val="FF0000"/>
                </a:solidFill>
              </a:rPr>
              <a:t>not the case, </a:t>
            </a:r>
            <a:r>
              <a:rPr lang="en-US" sz="1200" b="1" dirty="0" smtClean="0">
                <a:solidFill>
                  <a:srgbClr val="FF0000"/>
                </a:solidFill>
              </a:rPr>
              <a:t>flipped around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/>
              <a:t>	116.0706 products ions intensity higher in MS/MS vs MS1 spectra 	-&gt; 	</a:t>
            </a:r>
            <a:r>
              <a:rPr lang="en-US" sz="1200" b="1" dirty="0" smtClean="0">
                <a:solidFill>
                  <a:srgbClr val="FF0000"/>
                </a:solidFill>
              </a:rPr>
              <a:t>not the case, </a:t>
            </a:r>
            <a:r>
              <a:rPr lang="en-US" sz="1200" b="1" dirty="0" smtClean="0">
                <a:solidFill>
                  <a:srgbClr val="FF0000"/>
                </a:solidFill>
              </a:rPr>
              <a:t>flipped around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69065" y="2228458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8622632" y="2342606"/>
            <a:ext cx="260111" cy="104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55429" y="5951372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45" name="Straight Arrow Connector 44"/>
          <p:cNvCxnSpPr>
            <a:stCxn id="43" idx="3"/>
          </p:cNvCxnSpPr>
          <p:nvPr/>
        </p:nvCxnSpPr>
        <p:spPr>
          <a:xfrm>
            <a:off x="8708996" y="6082177"/>
            <a:ext cx="252124" cy="336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47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307" y="3753639"/>
            <a:ext cx="4008434" cy="29796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307" y="716660"/>
            <a:ext cx="4008434" cy="29796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87" y="796613"/>
            <a:ext cx="6919941" cy="5592212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6769768" y="2206471"/>
            <a:ext cx="871539" cy="1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53726" y="5031729"/>
            <a:ext cx="887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940842" y="892866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tangle 15"/>
          <p:cNvSpPr/>
          <p:nvPr/>
        </p:nvSpPr>
        <p:spPr>
          <a:xfrm>
            <a:off x="7916779" y="3912592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Box 16"/>
          <p:cNvSpPr txBox="1"/>
          <p:nvPr/>
        </p:nvSpPr>
        <p:spPr>
          <a:xfrm>
            <a:off x="144387" y="160199"/>
            <a:ext cx="6510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err="1"/>
              <a:t>f</a:t>
            </a:r>
            <a:r>
              <a:rPr lang="en-US" sz="1200" b="1" u="sng" dirty="0" err="1" smtClean="0"/>
              <a:t>ake_molecule</a:t>
            </a:r>
            <a:r>
              <a:rPr lang="en-US" sz="1200" b="1" u="sng" dirty="0" smtClean="0"/>
              <a:t>: 116.0706 -&gt; 175.1189</a:t>
            </a:r>
            <a:endParaRPr lang="en-US" sz="1200" b="1" u="sng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015636" y="2386157"/>
            <a:ext cx="1059564" cy="86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16779" y="2592550"/>
            <a:ext cx="829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 flipV="1">
            <a:off x="8746635" y="2630209"/>
            <a:ext cx="328565" cy="93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99954" y="160199"/>
            <a:ext cx="919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expect if  Low CE/High CE </a:t>
            </a:r>
            <a:r>
              <a:rPr lang="en-US" sz="1200" b="1" dirty="0" smtClean="0"/>
              <a:t>are inverted</a:t>
            </a:r>
            <a:r>
              <a:rPr lang="en-US" sz="1200" b="1" dirty="0" smtClean="0"/>
              <a:t> :   116.0706 precursors  ions intensity higher in MS1 vs MS/MS spectra 	 -&gt; 	</a:t>
            </a:r>
            <a:r>
              <a:rPr lang="en-US" sz="1200" b="1" dirty="0" smtClean="0">
                <a:solidFill>
                  <a:srgbClr val="FF0000"/>
                </a:solidFill>
              </a:rPr>
              <a:t>correct</a:t>
            </a:r>
          </a:p>
          <a:p>
            <a:r>
              <a:rPr lang="en-US" sz="1200" b="1" dirty="0" smtClean="0"/>
              <a:t>			   175.1189 products ions intensity </a:t>
            </a:r>
            <a:r>
              <a:rPr lang="en-US" sz="1200" b="1" dirty="0" smtClean="0"/>
              <a:t>higher in MS/MS</a:t>
            </a:r>
            <a:r>
              <a:rPr lang="en-US" sz="1200" b="1" dirty="0" smtClean="0"/>
              <a:t> vs MS1 spectra 	-&gt; 	</a:t>
            </a:r>
            <a:r>
              <a:rPr lang="en-US" sz="1200" b="1" dirty="0" smtClean="0">
                <a:solidFill>
                  <a:srgbClr val="FF0000"/>
                </a:solidFill>
              </a:rPr>
              <a:t>correct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10917" y="1526478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9562011" y="1657283"/>
            <a:ext cx="191589" cy="171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910917" y="4639911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562011" y="4763589"/>
            <a:ext cx="1915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17584" y="6010665"/>
            <a:ext cx="829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33" name="Straight Arrow Connector 32"/>
          <p:cNvCxnSpPr>
            <a:stCxn id="31" idx="3"/>
          </p:cNvCxnSpPr>
          <p:nvPr/>
        </p:nvCxnSpPr>
        <p:spPr>
          <a:xfrm>
            <a:off x="8847440" y="6141470"/>
            <a:ext cx="165931" cy="18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33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7962" t="14612" r="1570" b="3044"/>
          <a:stretch/>
        </p:blipFill>
        <p:spPr>
          <a:xfrm>
            <a:off x="168443" y="1082841"/>
            <a:ext cx="6180496" cy="3938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306" y="616116"/>
            <a:ext cx="3989221" cy="29653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40842" y="778041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1306" y="3769894"/>
            <a:ext cx="3965158" cy="29474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940842" y="3934125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 flipV="1">
            <a:off x="6348939" y="862262"/>
            <a:ext cx="1591903" cy="2189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1" idx="3"/>
          </p:cNvCxnSpPr>
          <p:nvPr/>
        </p:nvCxnSpPr>
        <p:spPr>
          <a:xfrm>
            <a:off x="6348939" y="1255092"/>
            <a:ext cx="1591903" cy="277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67149" y="1170871"/>
            <a:ext cx="681790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tangle 21"/>
          <p:cNvSpPr/>
          <p:nvPr/>
        </p:nvSpPr>
        <p:spPr>
          <a:xfrm>
            <a:off x="5154779" y="2967789"/>
            <a:ext cx="119416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TextBox 22"/>
          <p:cNvSpPr txBox="1"/>
          <p:nvPr/>
        </p:nvSpPr>
        <p:spPr>
          <a:xfrm>
            <a:off x="253415" y="625368"/>
            <a:ext cx="272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From Bruker Compass </a:t>
            </a:r>
            <a:r>
              <a:rPr lang="en-GB" sz="1200" b="1" dirty="0" err="1" smtClean="0"/>
              <a:t>DataAnalysis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92678" y="284366"/>
            <a:ext cx="272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From Skyline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48375" y="1341010"/>
            <a:ext cx="201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Odd Scan Number = Low CE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9181" y="3430768"/>
            <a:ext cx="201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Even</a:t>
            </a:r>
            <a:r>
              <a:rPr lang="en-GB" sz="1200" b="1" dirty="0" smtClean="0">
                <a:solidFill>
                  <a:srgbClr val="00B050"/>
                </a:solidFill>
              </a:rPr>
              <a:t> Scan Number = High CE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72712" y="3840957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75811" y="1479509"/>
            <a:ext cx="282880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57408" y="1339313"/>
            <a:ext cx="829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826279" y="3971762"/>
            <a:ext cx="194110" cy="4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158972" y="946483"/>
            <a:ext cx="403947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9" name="Rectangle 38"/>
          <p:cNvSpPr/>
          <p:nvPr/>
        </p:nvSpPr>
        <p:spPr>
          <a:xfrm>
            <a:off x="11158971" y="4102567"/>
            <a:ext cx="403947" cy="168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" name="TextBox 39"/>
          <p:cNvSpPr txBox="1"/>
          <p:nvPr/>
        </p:nvSpPr>
        <p:spPr>
          <a:xfrm>
            <a:off x="8538948" y="1287149"/>
            <a:ext cx="805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28824" y="1600923"/>
            <a:ext cx="605487" cy="210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108049" y="2303497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786949" y="2434302"/>
            <a:ext cx="141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18536" y="4687846"/>
            <a:ext cx="805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</a:t>
            </a:r>
            <a:endParaRPr lang="en-US" sz="1100" b="1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9231567" y="4955177"/>
            <a:ext cx="404349" cy="130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108049" y="5956744"/>
            <a:ext cx="653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</a:t>
            </a:r>
            <a:endParaRPr lang="en-US" sz="1100" b="1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8761616" y="6096000"/>
            <a:ext cx="192260" cy="252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28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67" y="1383883"/>
            <a:ext cx="5120689" cy="4733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592" y="1383883"/>
            <a:ext cx="5128711" cy="47408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9667" y="911986"/>
            <a:ext cx="272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Scan 1213, </a:t>
            </a:r>
            <a:r>
              <a:rPr lang="de-CH" sz="1200" dirty="0"/>
              <a:t>supposedly</a:t>
            </a:r>
            <a:r>
              <a:rPr lang="en-US" sz="1200" b="1" dirty="0" smtClean="0"/>
              <a:t> </a:t>
            </a:r>
            <a:r>
              <a:rPr lang="en-US" sz="1200" b="1" dirty="0"/>
              <a:t>Low </a:t>
            </a:r>
            <a:r>
              <a:rPr lang="en-US" sz="1200" b="1" dirty="0" smtClean="0"/>
              <a:t>CE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36592" y="911986"/>
            <a:ext cx="272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Scan 1214 , </a:t>
            </a:r>
            <a:r>
              <a:rPr lang="de-CH" sz="1200" dirty="0" smtClean="0"/>
              <a:t>supposedly </a:t>
            </a:r>
            <a:r>
              <a:rPr lang="en-US" sz="1200" b="1" dirty="0" smtClean="0"/>
              <a:t>High CE</a:t>
            </a:r>
            <a:endParaRPr lang="en-US" sz="1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42674" y="2462463"/>
            <a:ext cx="529389" cy="108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05387" y="2254983"/>
            <a:ext cx="164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Product 116.0706</a:t>
            </a:r>
            <a:endParaRPr lang="en-US" sz="11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91663" y="2516593"/>
            <a:ext cx="192505" cy="61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667" y="234197"/>
            <a:ext cx="272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From </a:t>
            </a:r>
            <a:r>
              <a:rPr lang="en-GB" sz="1200" b="1" dirty="0" err="1" smtClean="0"/>
              <a:t>Proteowizard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SeeMS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67535" y="2309114"/>
            <a:ext cx="164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Precursors 175.1189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16680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Evolva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ch-labpc</dc:creator>
  <cp:lastModifiedBy>Christophe Folly</cp:lastModifiedBy>
  <cp:revision>18</cp:revision>
  <dcterms:created xsi:type="dcterms:W3CDTF">2018-08-27T16:47:51Z</dcterms:created>
  <dcterms:modified xsi:type="dcterms:W3CDTF">2018-09-11T11:02:39Z</dcterms:modified>
</cp:coreProperties>
</file>