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870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430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917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748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057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937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3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888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816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80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931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455A9-9C66-4530-A51F-A5249F775D8C}" type="datetimeFigureOut">
              <a:rPr lang="en-AU" smtClean="0"/>
              <a:t>23/05/2018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D9CB-7C2C-4075-AA85-D7C21424D4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685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555" y="187565"/>
            <a:ext cx="9872337" cy="59414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27441" b="51600"/>
          <a:stretch/>
        </p:blipFill>
        <p:spPr>
          <a:xfrm>
            <a:off x="7988865" y="97989"/>
            <a:ext cx="2833623" cy="10418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22309" b="55673"/>
          <a:stretch/>
        </p:blipFill>
        <p:spPr>
          <a:xfrm>
            <a:off x="8001391" y="1137650"/>
            <a:ext cx="3034039" cy="9541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r="8937" b="31561"/>
          <a:stretch/>
        </p:blipFill>
        <p:spPr>
          <a:xfrm>
            <a:off x="4038403" y="1215024"/>
            <a:ext cx="2275825" cy="25302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30049" y="663880"/>
            <a:ext cx="1348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 smtClean="0">
                <a:solidFill>
                  <a:srgbClr val="00B050"/>
                </a:solidFill>
              </a:rPr>
              <a:t>GREEN</a:t>
            </a:r>
            <a:endParaRPr lang="en-A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7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83" y="505411"/>
            <a:ext cx="9795809" cy="58953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23592" b="44617"/>
          <a:stretch/>
        </p:blipFill>
        <p:spPr>
          <a:xfrm>
            <a:off x="8590115" y="298406"/>
            <a:ext cx="2983935" cy="11921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10217" b="32210"/>
          <a:stretch/>
        </p:blipFill>
        <p:spPr>
          <a:xfrm>
            <a:off x="8572321" y="1503122"/>
            <a:ext cx="3139515" cy="35066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29216" y="939452"/>
            <a:ext cx="1348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 smtClean="0">
                <a:solidFill>
                  <a:srgbClr val="00B050"/>
                </a:solidFill>
              </a:rPr>
              <a:t>GREEN</a:t>
            </a:r>
            <a:endParaRPr lang="en-AU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6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97" y="105401"/>
            <a:ext cx="10434181" cy="6279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6422" y="175364"/>
            <a:ext cx="2967819" cy="4390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r="28082" b="46945"/>
          <a:stretch/>
        </p:blipFill>
        <p:spPr>
          <a:xfrm>
            <a:off x="6335430" y="198198"/>
            <a:ext cx="2808570" cy="11420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29216" y="939452"/>
            <a:ext cx="1581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b="1" dirty="0" smtClean="0">
                <a:solidFill>
                  <a:schemeClr val="accent4"/>
                </a:solidFill>
              </a:rPr>
              <a:t>YELLOW</a:t>
            </a:r>
            <a:endParaRPr lang="en-AU" sz="3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78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Hadi.Lioe</dc:creator>
  <cp:lastModifiedBy>Hadi.Lioe</cp:lastModifiedBy>
  <cp:revision>4</cp:revision>
  <dcterms:created xsi:type="dcterms:W3CDTF">2018-05-23T05:33:53Z</dcterms:created>
  <dcterms:modified xsi:type="dcterms:W3CDTF">2018-05-23T05:58:13Z</dcterms:modified>
</cp:coreProperties>
</file>