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2830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4790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414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564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70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152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718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08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733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491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20100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E8B9F-B804-41A9-894F-C951201D09D6}" type="datetimeFigureOut">
              <a:rPr lang="en-AU" smtClean="0"/>
              <a:t>16/02/2018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72D9-9204-4557-8B70-5E6267D5AD3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423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547" y="469197"/>
            <a:ext cx="11402856" cy="608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7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98" y="382675"/>
            <a:ext cx="39147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0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305" y="644834"/>
            <a:ext cx="11244106" cy="5997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11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414" y="493207"/>
            <a:ext cx="3914775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24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Hadi.Lioe</dc:creator>
  <cp:lastModifiedBy>Hadi.Lioe</cp:lastModifiedBy>
  <cp:revision>1</cp:revision>
  <dcterms:created xsi:type="dcterms:W3CDTF">2018-02-16T00:22:36Z</dcterms:created>
  <dcterms:modified xsi:type="dcterms:W3CDTF">2018-02-16T00:33:54Z</dcterms:modified>
</cp:coreProperties>
</file>