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5" r:id="rId2"/>
    <p:sldId id="286"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3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F2ED9-C3A0-4E41-86A0-34F47018B243}" type="datetimeFigureOut">
              <a:rPr lang="zh-CN" altLang="en-US" smtClean="0"/>
              <a:t>2018/9/13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88AFD-29D0-4AB5-9A2D-EFB13A174F66}" type="slidenum">
              <a:rPr lang="zh-CN" altLang="en-US" smtClean="0"/>
              <a:t>‹#›</a:t>
            </a:fld>
            <a:endParaRPr lang="zh-CN" altLang="en-US"/>
          </a:p>
        </p:txBody>
      </p:sp>
    </p:spTree>
    <p:extLst>
      <p:ext uri="{BB962C8B-B14F-4D97-AF65-F5344CB8AC3E}">
        <p14:creationId xmlns:p14="http://schemas.microsoft.com/office/powerpoint/2010/main" val="3201905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Brendan: </a:t>
            </a:r>
            <a:r>
              <a:rPr lang="en-GB" altLang="zh-CN" sz="1200" b="1" kern="1200" dirty="0">
                <a:solidFill>
                  <a:schemeClr val="tx1"/>
                </a:solidFill>
                <a:effectLst/>
                <a:latin typeface="+mn-lt"/>
                <a:ea typeface="+mn-ea"/>
                <a:cs typeface="+mn-cs"/>
              </a:rPr>
              <a:t>One thing we maybe should be enforcing is that I don't really think it is valid to use retention time scores when you are using second-best peaks, because these scores are not independent between your targets and decoys. </a:t>
            </a:r>
            <a:r>
              <a:rPr lang="en-GB" altLang="zh-CN" sz="1200" kern="1200" dirty="0">
                <a:solidFill>
                  <a:schemeClr val="tx1"/>
                </a:solidFill>
                <a:effectLst/>
                <a:latin typeface="+mn-lt"/>
                <a:ea typeface="+mn-ea"/>
                <a:cs typeface="+mn-cs"/>
              </a:rPr>
              <a:t>The fact that you expect your targets to show up close to the predicted retention times means that the second best peaks have less available time at which to be close to predicted RT themselves. This is just a feeling I have never tested myself, but the scores really should be independent.</a:t>
            </a:r>
            <a:endParaRPr lang="zh-CN" altLang="zh-CN" sz="1200" kern="1200" dirty="0">
              <a:solidFill>
                <a:schemeClr val="tx1"/>
              </a:solidFill>
              <a:effectLst/>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6F20FF3B-51E8-44DA-B3FC-C8A5621D0993}" type="slidenum">
              <a:rPr lang="zh-CN" altLang="en-US" smtClean="0"/>
              <a:t>2</a:t>
            </a:fld>
            <a:endParaRPr lang="zh-CN" altLang="en-US"/>
          </a:p>
        </p:txBody>
      </p:sp>
    </p:spTree>
    <p:extLst>
      <p:ext uri="{BB962C8B-B14F-4D97-AF65-F5344CB8AC3E}">
        <p14:creationId xmlns:p14="http://schemas.microsoft.com/office/powerpoint/2010/main" val="1059916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94C4183-0E70-44C3-8628-43E957209C9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997C669-C2DF-45FE-854B-10F873DF4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5F8F14A-ECC0-44CE-93D5-7B557A4BF989}"/>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5" name="页脚占位符 4">
            <a:extLst>
              <a:ext uri="{FF2B5EF4-FFF2-40B4-BE49-F238E27FC236}">
                <a16:creationId xmlns:a16="http://schemas.microsoft.com/office/drawing/2014/main" id="{C95A69AB-B5EC-4727-BA25-14379EABE07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033A151-AC24-43A6-ACA1-F6A749864155}"/>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247044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09C7EE-51A6-4035-9D76-B89E7C80F1D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828D4FF-3C5E-41B4-B9E7-53C9F6E19F13}"/>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F7F14A0-0ADD-468E-A7BC-6ED7A2FA579E}"/>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5" name="页脚占位符 4">
            <a:extLst>
              <a:ext uri="{FF2B5EF4-FFF2-40B4-BE49-F238E27FC236}">
                <a16:creationId xmlns:a16="http://schemas.microsoft.com/office/drawing/2014/main" id="{4B7EC41C-B5B4-4B4C-BA39-B6A7D70255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030D8D4-BFCF-4DD1-B323-EE9AAA6E00E3}"/>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171056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45E9C6DE-2A56-41CB-9B75-540DFCD6D86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34C4D8E-4CE0-4627-9F2F-359E28C32E83}"/>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8B3071C-4E18-4D9B-BBF3-FC7211C9E431}"/>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5" name="页脚占位符 4">
            <a:extLst>
              <a:ext uri="{FF2B5EF4-FFF2-40B4-BE49-F238E27FC236}">
                <a16:creationId xmlns:a16="http://schemas.microsoft.com/office/drawing/2014/main" id="{6066DB31-6199-4B3D-B9D7-DB06905B5EF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F0CF89C-9A95-4768-8CF9-871197958DA8}"/>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367702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6A559B-1E18-441F-8C6A-7CFD5102C7A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E1A0F90-DE87-4957-A41F-412FFC7BD3AC}"/>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7E70A0D-B4C7-407F-9663-6D5C21929642}"/>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5" name="页脚占位符 4">
            <a:extLst>
              <a:ext uri="{FF2B5EF4-FFF2-40B4-BE49-F238E27FC236}">
                <a16:creationId xmlns:a16="http://schemas.microsoft.com/office/drawing/2014/main" id="{BB912AFB-1318-4A46-8409-EDD23A78510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E4CA9B1-2B22-4DCC-A7AB-876C33B22315}"/>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2906271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44944D8-A139-470E-A6CB-48D33D14ACA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1B69B614-E073-42FA-A33E-55B0698E49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13FAFE3B-7825-4484-9690-2E304CC2F870}"/>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5" name="页脚占位符 4">
            <a:extLst>
              <a:ext uri="{FF2B5EF4-FFF2-40B4-BE49-F238E27FC236}">
                <a16:creationId xmlns:a16="http://schemas.microsoft.com/office/drawing/2014/main" id="{E10DC35B-91A9-46AA-9408-29FF30118B6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58DB1A0-E5D2-4047-97CD-6BC985229F0E}"/>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3038670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AE9FFC-A9F2-4CC0-86CE-CC99AEC84B8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4606406-3750-4752-9A42-73C95D1AE857}"/>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AF12FFB3-D247-462F-A748-3E198D45931B}"/>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7B0F0D9-BFFC-4BC0-A7BB-1D7287E29988}"/>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6" name="页脚占位符 5">
            <a:extLst>
              <a:ext uri="{FF2B5EF4-FFF2-40B4-BE49-F238E27FC236}">
                <a16:creationId xmlns:a16="http://schemas.microsoft.com/office/drawing/2014/main" id="{6D0A2366-FB88-49D7-B837-C546116D7F8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882AF12-849A-45FF-A619-D81CC26E5DB7}"/>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41075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2ED284-4E4B-4D7E-A0BF-7E331F74FEC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0FBA4F5-F9D9-4654-A7FD-E041BCE58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C142A1C-41D8-40A0-A40F-8E2FCD0FFE5A}"/>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35E14741-CB2E-480F-904A-BB9FCAF19E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86ABB47-C559-494A-911D-793553D5DBD2}"/>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D0A28D4-C79E-429E-83C7-59624F7F3125}"/>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8" name="页脚占位符 7">
            <a:extLst>
              <a:ext uri="{FF2B5EF4-FFF2-40B4-BE49-F238E27FC236}">
                <a16:creationId xmlns:a16="http://schemas.microsoft.com/office/drawing/2014/main" id="{611E602B-D8A0-4E76-B9B2-6695A893555B}"/>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AF50720-DFFC-4649-A3CC-B136D99EA131}"/>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48644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90DBDE-70BE-47F4-A902-7D6283A1855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134BC75-5AF0-4C79-89B5-25E24A69C835}"/>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4" name="页脚占位符 3">
            <a:extLst>
              <a:ext uri="{FF2B5EF4-FFF2-40B4-BE49-F238E27FC236}">
                <a16:creationId xmlns:a16="http://schemas.microsoft.com/office/drawing/2014/main" id="{DC6F1CBD-1331-41C1-B95D-04C40F16F11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D0D2C61-4B59-4AB1-9E55-83A3066B2054}"/>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982431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4E481B0-E0CA-4B9C-B336-A567ABE4508D}"/>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3" name="页脚占位符 2">
            <a:extLst>
              <a:ext uri="{FF2B5EF4-FFF2-40B4-BE49-F238E27FC236}">
                <a16:creationId xmlns:a16="http://schemas.microsoft.com/office/drawing/2014/main" id="{45401B7F-FB15-4C2F-8F27-D448DA08F75D}"/>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9B62CAF2-9E8F-4039-BFCA-558273F59CEB}"/>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2975281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52F826-3FC9-4CE0-98FF-79AC122F4B2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8AC9C15-9588-4C7B-B7F4-F7EB2208C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B40F937E-7D0A-43D5-8D35-B1D874DA0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32F1717-F644-4A0D-B4E3-9FFAB3236EE5}"/>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6" name="页脚占位符 5">
            <a:extLst>
              <a:ext uri="{FF2B5EF4-FFF2-40B4-BE49-F238E27FC236}">
                <a16:creationId xmlns:a16="http://schemas.microsoft.com/office/drawing/2014/main" id="{23C18E9B-F2BF-4E8B-B760-2E12E8A5DF2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45288A2-A450-4073-B602-98A8985ABFD3}"/>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158089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DAA733-A575-42AE-AB53-ECB55EB59B1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4E32D96-BE5A-43FC-AA9B-564C279241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AAC22E0-B840-4EB1-ABB8-BA6C5311E2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BDD4464A-9E96-4BC4-B682-768F83AFA9E0}"/>
              </a:ext>
            </a:extLst>
          </p:cNvPr>
          <p:cNvSpPr>
            <a:spLocks noGrp="1"/>
          </p:cNvSpPr>
          <p:nvPr>
            <p:ph type="dt" sz="half" idx="10"/>
          </p:nvPr>
        </p:nvSpPr>
        <p:spPr/>
        <p:txBody>
          <a:bodyPr/>
          <a:lstStyle/>
          <a:p>
            <a:fld id="{1FA4B769-E6FA-4CE6-A7CF-D6EA9D7DA475}" type="datetimeFigureOut">
              <a:rPr lang="zh-CN" altLang="en-US" smtClean="0"/>
              <a:t>2018/9/13</a:t>
            </a:fld>
            <a:endParaRPr lang="zh-CN" altLang="en-US"/>
          </a:p>
        </p:txBody>
      </p:sp>
      <p:sp>
        <p:nvSpPr>
          <p:cNvPr id="6" name="页脚占位符 5">
            <a:extLst>
              <a:ext uri="{FF2B5EF4-FFF2-40B4-BE49-F238E27FC236}">
                <a16:creationId xmlns:a16="http://schemas.microsoft.com/office/drawing/2014/main" id="{BCED22F6-F9B1-4054-B683-B0AA5DFC2E1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2184E38-9C5D-4062-B95A-F22CC75B3F2E}"/>
              </a:ext>
            </a:extLst>
          </p:cNvPr>
          <p:cNvSpPr>
            <a:spLocks noGrp="1"/>
          </p:cNvSpPr>
          <p:nvPr>
            <p:ph type="sldNum" sz="quarter" idx="12"/>
          </p:nvPr>
        </p:nvSpPr>
        <p:spPr/>
        <p:txBody>
          <a:body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406828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D219756-CF3E-479B-AB24-F462418FF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2ECF33D-54B8-4D2E-9745-D1A6BC82D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DEF29EA1-694B-4C2F-A223-E1CEE19FC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4B769-E6FA-4CE6-A7CF-D6EA9D7DA475}" type="datetimeFigureOut">
              <a:rPr lang="zh-CN" altLang="en-US" smtClean="0"/>
              <a:t>2018/9/13</a:t>
            </a:fld>
            <a:endParaRPr lang="zh-CN" altLang="en-US"/>
          </a:p>
        </p:txBody>
      </p:sp>
      <p:sp>
        <p:nvSpPr>
          <p:cNvPr id="5" name="页脚占位符 4">
            <a:extLst>
              <a:ext uri="{FF2B5EF4-FFF2-40B4-BE49-F238E27FC236}">
                <a16:creationId xmlns:a16="http://schemas.microsoft.com/office/drawing/2014/main" id="{7D3682F3-2833-4E44-B655-137E3E7E75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9EAF19BF-56E5-4A80-B127-4B673B07D4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F363E-2B8D-4DEF-8605-0AD93B7129E2}" type="slidenum">
              <a:rPr lang="zh-CN" altLang="en-US" smtClean="0"/>
              <a:t>‹#›</a:t>
            </a:fld>
            <a:endParaRPr lang="zh-CN" altLang="en-US"/>
          </a:p>
        </p:txBody>
      </p:sp>
    </p:spTree>
    <p:extLst>
      <p:ext uri="{BB962C8B-B14F-4D97-AF65-F5344CB8AC3E}">
        <p14:creationId xmlns:p14="http://schemas.microsoft.com/office/powerpoint/2010/main" val="266580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8442CA9-BEF0-4FAA-88FB-5AF4ECA05D11}"/>
              </a:ext>
            </a:extLst>
          </p:cNvPr>
          <p:cNvSpPr/>
          <p:nvPr/>
        </p:nvSpPr>
        <p:spPr>
          <a:xfrm>
            <a:off x="419561" y="416293"/>
            <a:ext cx="4552849" cy="523220"/>
          </a:xfrm>
          <a:prstGeom prst="rect">
            <a:avLst/>
          </a:prstGeom>
        </p:spPr>
        <p:txBody>
          <a:bodyPr wrap="none">
            <a:spAutoFit/>
          </a:bodyPr>
          <a:lstStyle/>
          <a:p>
            <a:r>
              <a:rPr lang="en-US" altLang="zh-CN" sz="2800" dirty="0">
                <a:solidFill>
                  <a:srgbClr val="FF0000"/>
                </a:solidFill>
              </a:rPr>
              <a:t>No decoy, only second best</a:t>
            </a:r>
            <a:endParaRPr lang="zh-CN" altLang="en-US" sz="2800" dirty="0">
              <a:solidFill>
                <a:srgbClr val="FF0000"/>
              </a:solidFill>
            </a:endParaRPr>
          </a:p>
        </p:txBody>
      </p:sp>
      <p:pic>
        <p:nvPicPr>
          <p:cNvPr id="3" name="图片 2">
            <a:extLst>
              <a:ext uri="{FF2B5EF4-FFF2-40B4-BE49-F238E27FC236}">
                <a16:creationId xmlns:a16="http://schemas.microsoft.com/office/drawing/2014/main" id="{198331C2-DA5B-426D-9720-92F33F6575DE}"/>
              </a:ext>
            </a:extLst>
          </p:cNvPr>
          <p:cNvPicPr/>
          <p:nvPr/>
        </p:nvPicPr>
        <p:blipFill>
          <a:blip r:embed="rId2"/>
          <a:stretch>
            <a:fillRect/>
          </a:stretch>
        </p:blipFill>
        <p:spPr>
          <a:xfrm>
            <a:off x="58829" y="1183152"/>
            <a:ext cx="7171529" cy="5377904"/>
          </a:xfrm>
          <a:prstGeom prst="rect">
            <a:avLst/>
          </a:prstGeom>
        </p:spPr>
      </p:pic>
      <p:pic>
        <p:nvPicPr>
          <p:cNvPr id="4" name="图片 3">
            <a:extLst>
              <a:ext uri="{FF2B5EF4-FFF2-40B4-BE49-F238E27FC236}">
                <a16:creationId xmlns:a16="http://schemas.microsoft.com/office/drawing/2014/main" id="{BA61E75D-FCB1-4851-AA00-D4E80C9285F1}"/>
              </a:ext>
            </a:extLst>
          </p:cNvPr>
          <p:cNvPicPr/>
          <p:nvPr/>
        </p:nvPicPr>
        <p:blipFill>
          <a:blip r:embed="rId3"/>
          <a:stretch>
            <a:fillRect/>
          </a:stretch>
        </p:blipFill>
        <p:spPr>
          <a:xfrm>
            <a:off x="7335745" y="0"/>
            <a:ext cx="4797425" cy="2950845"/>
          </a:xfrm>
          <a:prstGeom prst="rect">
            <a:avLst/>
          </a:prstGeom>
        </p:spPr>
      </p:pic>
      <p:pic>
        <p:nvPicPr>
          <p:cNvPr id="5" name="图片 4">
            <a:extLst>
              <a:ext uri="{FF2B5EF4-FFF2-40B4-BE49-F238E27FC236}">
                <a16:creationId xmlns:a16="http://schemas.microsoft.com/office/drawing/2014/main" id="{401897A7-74AC-47B1-8DC0-11E6A9F9E781}"/>
              </a:ext>
            </a:extLst>
          </p:cNvPr>
          <p:cNvPicPr/>
          <p:nvPr/>
        </p:nvPicPr>
        <p:blipFill>
          <a:blip r:embed="rId4"/>
          <a:stretch>
            <a:fillRect/>
          </a:stretch>
        </p:blipFill>
        <p:spPr>
          <a:xfrm>
            <a:off x="7335745" y="3046839"/>
            <a:ext cx="4910223" cy="3370656"/>
          </a:xfrm>
          <a:prstGeom prst="rect">
            <a:avLst/>
          </a:prstGeom>
        </p:spPr>
      </p:pic>
    </p:spTree>
    <p:extLst>
      <p:ext uri="{BB962C8B-B14F-4D97-AF65-F5344CB8AC3E}">
        <p14:creationId xmlns:p14="http://schemas.microsoft.com/office/powerpoint/2010/main" val="215100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8442CA9-BEF0-4FAA-88FB-5AF4ECA05D11}"/>
              </a:ext>
            </a:extLst>
          </p:cNvPr>
          <p:cNvSpPr/>
          <p:nvPr/>
        </p:nvSpPr>
        <p:spPr>
          <a:xfrm>
            <a:off x="740597" y="96576"/>
            <a:ext cx="4575291" cy="954107"/>
          </a:xfrm>
          <a:prstGeom prst="rect">
            <a:avLst/>
          </a:prstGeom>
        </p:spPr>
        <p:txBody>
          <a:bodyPr wrap="none">
            <a:spAutoFit/>
          </a:bodyPr>
          <a:lstStyle/>
          <a:p>
            <a:r>
              <a:rPr lang="en-US" altLang="zh-CN" sz="2800" dirty="0">
                <a:solidFill>
                  <a:srgbClr val="FF0000"/>
                </a:solidFill>
              </a:rPr>
              <a:t>No decoy, only second best</a:t>
            </a:r>
          </a:p>
          <a:p>
            <a:r>
              <a:rPr lang="en-US" altLang="zh-CN" sz="2800" dirty="0">
                <a:solidFill>
                  <a:srgbClr val="FF0000"/>
                </a:solidFill>
              </a:rPr>
              <a:t>+unchecked 2 RT subscores!</a:t>
            </a:r>
            <a:endParaRPr lang="zh-CN" altLang="en-US" sz="2800" dirty="0">
              <a:solidFill>
                <a:srgbClr val="FF0000"/>
              </a:solidFill>
            </a:endParaRPr>
          </a:p>
        </p:txBody>
      </p:sp>
      <p:pic>
        <p:nvPicPr>
          <p:cNvPr id="3" name="图片 2">
            <a:extLst>
              <a:ext uri="{FF2B5EF4-FFF2-40B4-BE49-F238E27FC236}">
                <a16:creationId xmlns:a16="http://schemas.microsoft.com/office/drawing/2014/main" id="{C0C27138-7D5D-41FE-B49B-BD3570133819}"/>
              </a:ext>
            </a:extLst>
          </p:cNvPr>
          <p:cNvPicPr>
            <a:picLocks noChangeAspect="1"/>
          </p:cNvPicPr>
          <p:nvPr/>
        </p:nvPicPr>
        <p:blipFill>
          <a:blip r:embed="rId3"/>
          <a:stretch>
            <a:fillRect/>
          </a:stretch>
        </p:blipFill>
        <p:spPr>
          <a:xfrm>
            <a:off x="0" y="1315039"/>
            <a:ext cx="8031637" cy="5542961"/>
          </a:xfrm>
          <a:prstGeom prst="rect">
            <a:avLst/>
          </a:prstGeom>
        </p:spPr>
      </p:pic>
      <p:pic>
        <p:nvPicPr>
          <p:cNvPr id="4" name="图片 3">
            <a:extLst>
              <a:ext uri="{FF2B5EF4-FFF2-40B4-BE49-F238E27FC236}">
                <a16:creationId xmlns:a16="http://schemas.microsoft.com/office/drawing/2014/main" id="{6ABB25F9-9CFA-4E05-AE20-874ED94D0E56}"/>
              </a:ext>
            </a:extLst>
          </p:cNvPr>
          <p:cNvPicPr/>
          <p:nvPr/>
        </p:nvPicPr>
        <p:blipFill>
          <a:blip r:embed="rId4"/>
          <a:stretch>
            <a:fillRect/>
          </a:stretch>
        </p:blipFill>
        <p:spPr>
          <a:xfrm>
            <a:off x="7894816" y="543592"/>
            <a:ext cx="4216987" cy="3000885"/>
          </a:xfrm>
          <a:prstGeom prst="rect">
            <a:avLst/>
          </a:prstGeom>
        </p:spPr>
      </p:pic>
      <p:pic>
        <p:nvPicPr>
          <p:cNvPr id="5" name="图片 4">
            <a:extLst>
              <a:ext uri="{FF2B5EF4-FFF2-40B4-BE49-F238E27FC236}">
                <a16:creationId xmlns:a16="http://schemas.microsoft.com/office/drawing/2014/main" id="{9EDFB751-E389-47B3-B13C-419103FFAE08}"/>
              </a:ext>
            </a:extLst>
          </p:cNvPr>
          <p:cNvPicPr/>
          <p:nvPr/>
        </p:nvPicPr>
        <p:blipFill>
          <a:blip r:embed="rId5"/>
          <a:stretch>
            <a:fillRect/>
          </a:stretch>
        </p:blipFill>
        <p:spPr>
          <a:xfrm>
            <a:off x="7844570" y="3761850"/>
            <a:ext cx="4317477" cy="2878776"/>
          </a:xfrm>
          <a:prstGeom prst="rect">
            <a:avLst/>
          </a:prstGeom>
        </p:spPr>
      </p:pic>
    </p:spTree>
    <p:extLst>
      <p:ext uri="{BB962C8B-B14F-4D97-AF65-F5344CB8AC3E}">
        <p14:creationId xmlns:p14="http://schemas.microsoft.com/office/powerpoint/2010/main" val="353916094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116</Words>
  <Application>Microsoft Office PowerPoint</Application>
  <PresentationFormat>宽屏</PresentationFormat>
  <Paragraphs>5</Paragraphs>
  <Slides>2</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vt:i4>
      </vt:variant>
    </vt:vector>
  </HeadingPairs>
  <TitlesOfParts>
    <vt:vector size="6" baseType="lpstr">
      <vt:lpstr>等线</vt:lpstr>
      <vt:lpstr>等线 Light</vt:lpstr>
      <vt:lpstr>Arial</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Reverse decoy</dc:title>
  <dc:creator>yang y</dc:creator>
  <cp:lastModifiedBy>yang y</cp:lastModifiedBy>
  <cp:revision>4</cp:revision>
  <dcterms:created xsi:type="dcterms:W3CDTF">2018-09-13T07:44:45Z</dcterms:created>
  <dcterms:modified xsi:type="dcterms:W3CDTF">2018-09-13T15:47:29Z</dcterms:modified>
</cp:coreProperties>
</file>