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15E3F-65D6-4B18-8458-38D9CD6CF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989E5-B655-4E06-A762-13D22F901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12930-4B63-460A-87DC-E5B98672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C824-6357-4657-B737-6F7C1E74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313E5-DA9F-4ADE-BA19-BC938ED3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1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40B5-C75D-4604-94F8-04EFEB7C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30E8A-F987-431E-B061-245C9CF8A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C3A14-5223-4CAC-A2EC-B6FEA34E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397BF-CD41-4194-B7E3-F62DB37B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68167-643A-47E6-A6F2-1DCD7374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0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BE372E-E021-4431-A979-B8E033D75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51334-5054-4C46-A517-BCC392AFD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345F6-CD58-4FA3-B3E6-DD49C5C4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43524-BA43-4EAC-8728-18802494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94D39-BBFC-4C42-AE88-80067359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134D-E957-4A7B-B2B5-5B6726D31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D4E3-DFFF-4487-8C8E-5EE23C28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1D577-49F4-4241-8B77-3B56BCC2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0D1B-C885-468D-86A9-4B2A25F81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642B0-016C-43A7-9F8E-D7ECCE8E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3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512E-9A77-4B3F-9B0C-24207592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BFF5-9BBB-4A99-ABFB-C5AD0A25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B41FB-916B-4E4A-865D-F490E31D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746A5-BE0C-4947-A030-55C744BC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D8515-40F6-4A38-B057-E5965D33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2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AA0A-55AA-4932-956D-1941C2D0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A426-E16B-4FE9-AFFA-A20275F3B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AA150-2564-4713-B310-C7D87D33F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7F18B-2C9C-48C4-B16D-1D2A24B3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4C171-7593-46F9-9681-1CDD7429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F145A-A689-4DE6-9B79-FFE8C488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C287-E4E5-49B2-AC56-C88FE65B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2809C-A3E7-44D8-A62E-AD41BF4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6E94B-E02A-43E9-9ACA-0C372F605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49155-FA92-4925-B921-D9E05978C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F54ED-5E04-4D87-ADDA-DD61D8C9A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BC67F-0611-4A2F-8469-8AF54660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D1811-EED6-4CBC-835C-7D04CE80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2A521-5A0D-4AAB-9F3E-FEEDC8EB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6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F97C-3842-41C4-A996-D57719DA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60D6D-281A-4B0F-AEA9-38A41252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62FDE-8FE9-4F76-B853-0102C3EB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225E0-A290-4287-933E-76CCF9B3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76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89AAC-4674-41F3-A117-EC75C0AA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1690B-F18B-4A3F-B77A-3EF36436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69387-C07E-472B-A891-F6BB6EBC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703F-69F0-4C4C-93ED-FB284C99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B3A5-9449-472F-9927-3671632A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FE600-C6B8-4A58-B175-4F53BCBF6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841AF-170C-4FAB-95EC-0118CF00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963D-A871-45EE-9264-4C40D94A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E6ED3-A9A9-499D-A2D7-03BA2162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E224-536C-4D07-A2E8-7DDD3DCA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BB249-2A87-49B8-9A67-CB5F9E12F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B2665-91F7-466D-A3F2-5F5C01092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D105B-61DA-4BCB-9BD9-F5B94989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BC9C7-1302-400E-9D48-5E172CA5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BAD7E-816F-4B28-A56A-09BAE30A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9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E9278-118E-4135-90CB-424009E5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FB074-0A02-49F4-97E3-08E5EE3EC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A1928-77CB-4C2A-B013-09CDA84C5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F173-B83B-4449-BA61-373EB9CB5FEA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44C58-C190-4EFC-A61D-E7F8C867B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3E628-11DB-436B-855B-7C2C95072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B932-7D5D-4F38-915D-E781CAFF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645EC8-6C85-403D-BFD1-C6FB8501C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28" y="255321"/>
            <a:ext cx="2679417" cy="37292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36EC75-CF3E-42F2-97A0-980A22B17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394" y="255321"/>
            <a:ext cx="2610798" cy="3665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07EEB9-69CD-4B6F-BE0C-576CEC997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9866" y="255320"/>
            <a:ext cx="2610798" cy="3665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AF99F8-887E-42E0-9CC0-62EF6DF83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6930" y="255320"/>
            <a:ext cx="2610798" cy="364892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2A444D-B2EF-4E98-B0BC-7CC9AA7AEBC3}"/>
              </a:ext>
            </a:extLst>
          </p:cNvPr>
          <p:cNvSpPr txBox="1"/>
          <p:nvPr/>
        </p:nvSpPr>
        <p:spPr>
          <a:xfrm>
            <a:off x="581891" y="4114800"/>
            <a:ext cx="309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Synchronised zooming enabled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42DBAC-67BE-4BE8-AB2B-DB9BABA31C38}"/>
              </a:ext>
            </a:extLst>
          </p:cNvPr>
          <p:cNvSpPr txBox="1"/>
          <p:nvPr/>
        </p:nvSpPr>
        <p:spPr>
          <a:xfrm>
            <a:off x="8413251" y="4213918"/>
            <a:ext cx="384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Some of the samples not </a:t>
            </a:r>
            <a:r>
              <a:rPr lang="en-GB" dirty="0" err="1"/>
              <a:t>synchronysed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48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Shliaha, Pavel</dc:creator>
  <cp:lastModifiedBy>Shliaha, Pavel</cp:lastModifiedBy>
  <cp:revision>2</cp:revision>
  <dcterms:created xsi:type="dcterms:W3CDTF">2024-07-02T18:42:23Z</dcterms:created>
  <dcterms:modified xsi:type="dcterms:W3CDTF">2024-07-02T18:50:43Z</dcterms:modified>
</cp:coreProperties>
</file>