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699E-4EC0-497A-A203-9AD2B7E6C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90D6A-C3EA-4725-98CF-6E0D032EF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4F387-ABFF-4BBB-87C2-FDABFFC7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8A730-A15E-47CF-A6C7-B22D70B2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08A1-CC32-4A73-841C-9C3B5705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1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3B99-A9EA-48C9-A768-BFDACD83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C5625-5BE9-44C9-AC09-31304F535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ABAC4-CFAD-45C7-B2C7-C438F790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B251D-158C-4034-8A3C-D727F4BC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1BAE6-3C6B-4007-8C07-B294A16F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97C1E6-CA26-42BF-B2FF-A83303BB7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606FD-1FEB-4DF9-94F0-FF4EA7930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4FE2-1758-4A85-B18C-25BA4CEC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26882-5383-492D-8BC5-6B51A3C8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C4927-99E9-40D3-A636-660ADE9A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834E8-B40E-4536-A514-15FFCCD0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B9AC-4940-4D3E-A97A-F8042E14F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8D1FB-AFED-4CDC-9089-4CC794E6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E5AC-7B1C-44B4-AE2C-F2740A68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A8BAB-70CB-4FAB-A0F1-70724D12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6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92BF-C080-48BB-9265-FD0D99AF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EFD72-E177-4D85-ADC1-41EF73D30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F5A4E-94AC-425B-B5E4-4DA78666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F7EFA-ABD0-44C8-B2D9-02689E9E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8E927-DA54-4F1E-940D-CBF1ED83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0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08A4D-7659-462F-A839-5CE8550C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8DE2E-9865-491C-98C0-A51A5C013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ECF37-6192-47DE-9BBC-5FF3CE3DA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77DF5-9181-4B80-A232-DAB26E80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72250-EEC7-4856-871B-62970356B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0355B-6D6F-4DDC-9A52-F90C8B6F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68AA5-80C6-4936-B312-B83D45A5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06C4C-A511-43D7-8BB1-4EF27EC88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F1609-0467-493D-AEF9-8559EF0EC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1187EA-69FF-4E42-AB77-DF4464AD0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564CAB-FE87-428F-8F4A-F6F75B748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914CE-9AFF-4572-9C22-A9ED7648F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E8191A-8796-4CCF-B80A-3B7E10E7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3656CF-4387-499E-973F-DA77FA6F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6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63FC-C679-4E4A-B3D1-06F3E18A9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15126-7CA4-4988-8090-E424F1DE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C1DB5-228B-4A7A-82E9-AFBC1CB9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50015-ECCC-48F9-ABE2-E7B42E99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2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26592D-4B94-470F-B294-0DA950B5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8F24A-296D-4A8F-9524-447E3747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2E537-5B82-4F18-B678-1E33FEA1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6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0832-1BED-46E0-A5F7-A47EC777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F3E2D-675E-429F-9CDA-6EDBC1843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ED3B2-FA76-43A2-9A50-E807A4EFA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6D04-42AD-4228-AF78-676FC9D4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27B45-9E14-49A3-85A7-49305C70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F2F97-38FB-4B2A-AA14-ECCAA801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2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57B4-8094-47B6-B51B-0F276F51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9F0C9-709F-4F38-8BAC-1675FF2AD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2F8B-1B03-4522-8BD1-428395705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23428-1EB1-4121-BD72-82D0AE11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C5FB-9B99-4878-83DA-FE1B104E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C4F85-4894-4C86-A86E-584958C2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9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14794-3BAD-4030-853F-3785022C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8EA37-4CD1-4FE1-81D9-0DDC38EA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CD823-0806-4691-BC47-1048D393E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A29-2C4E-43E9-B260-28FC74133EC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E1F4-9853-4AB4-9B9C-6D9EE8C25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BD929-86CA-4EBD-9F8E-A1440113B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D3D5-48CC-4E3A-A2B5-C323170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82C4-C608-46C8-9B9F-A1D8443D0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SkyLine</a:t>
            </a:r>
            <a:r>
              <a:rPr lang="en-US" dirty="0"/>
              <a:t>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3F4A4-A633-4F16-88FB-C71D96C87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Krista Longnecker</a:t>
            </a:r>
          </a:p>
          <a:p>
            <a:r>
              <a:rPr lang="en-US" dirty="0"/>
              <a:t>15 June 2022</a:t>
            </a:r>
          </a:p>
        </p:txBody>
      </p:sp>
    </p:spTree>
    <p:extLst>
      <p:ext uri="{BB962C8B-B14F-4D97-AF65-F5344CB8AC3E}">
        <p14:creationId xmlns:p14="http://schemas.microsoft.com/office/powerpoint/2010/main" val="388390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96F274-4FA3-4A4E-9BF3-E7E85382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69604" cy="1325563"/>
          </a:xfrm>
        </p:spPr>
        <p:txBody>
          <a:bodyPr/>
          <a:lstStyle/>
          <a:p>
            <a:r>
              <a:rPr lang="en-US" dirty="0"/>
              <a:t>Settings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2E7BAB-FC09-43E8-BA50-01714F429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250" y="758825"/>
            <a:ext cx="3781425" cy="5734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FA4AC4-5BCF-4EB9-BDD9-964D65421D29}"/>
              </a:ext>
            </a:extLst>
          </p:cNvPr>
          <p:cNvSpPr txBox="1"/>
          <p:nvPr/>
        </p:nvSpPr>
        <p:spPr>
          <a:xfrm>
            <a:off x="1060315" y="2052536"/>
            <a:ext cx="3219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note: explicit retention time is blanked out when the transitions are imported</a:t>
            </a:r>
          </a:p>
        </p:txBody>
      </p:sp>
    </p:spTree>
    <p:extLst>
      <p:ext uri="{BB962C8B-B14F-4D97-AF65-F5344CB8AC3E}">
        <p14:creationId xmlns:p14="http://schemas.microsoft.com/office/powerpoint/2010/main" val="295282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D6E34-1A89-41FC-812A-D3023E8E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Tryptophan: MS2 in </a:t>
            </a:r>
            <a:r>
              <a:rPr lang="en-US" dirty="0" err="1"/>
              <a:t>SkyLine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E6AC2-A28A-4CED-862F-E6AAED66B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91" y="1873902"/>
            <a:ext cx="10729609" cy="434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1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3E83-0CA9-4469-A75A-2275D91A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Tryptophan: MS2 in </a:t>
            </a:r>
            <a:r>
              <a:rPr lang="en-US" dirty="0" err="1"/>
              <a:t>MZmine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71566B-DE7B-44C4-B4FC-EC4492637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08" y="1508616"/>
            <a:ext cx="10849583" cy="3840768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F1E03485-FB20-44FC-8042-90653229B3DD}"/>
              </a:ext>
            </a:extLst>
          </p:cNvPr>
          <p:cNvSpPr/>
          <p:nvPr/>
        </p:nvSpPr>
        <p:spPr>
          <a:xfrm>
            <a:off x="4747098" y="2597285"/>
            <a:ext cx="778213" cy="1060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295820-1A26-4BBC-9FC3-9283F1072993}"/>
              </a:ext>
            </a:extLst>
          </p:cNvPr>
          <p:cNvSpPr txBox="1"/>
          <p:nvPr/>
        </p:nvSpPr>
        <p:spPr>
          <a:xfrm>
            <a:off x="914401" y="5534113"/>
            <a:ext cx="9990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arrow points to the transition 309.1234 </a:t>
            </a:r>
            <a:r>
              <a:rPr lang="en-US" dirty="0">
                <a:sym typeface="Wingdings" panose="05000000000000000000" pitchFamily="2" charset="2"/>
              </a:rPr>
              <a:t> 159.0912 that is missing from </a:t>
            </a:r>
            <a:r>
              <a:rPr lang="en-US" dirty="0" err="1">
                <a:sym typeface="Wingdings" panose="05000000000000000000" pitchFamily="2" charset="2"/>
              </a:rPr>
              <a:t>SkyLine</a:t>
            </a:r>
            <a:r>
              <a:rPr lang="en-US" dirty="0">
                <a:sym typeface="Wingdings" panose="05000000000000000000" pitchFamily="2" charset="2"/>
              </a:rPr>
              <a:t>. It has a peak intensity of e4, and is present in more than six MS2 scans (in this sample).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5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A589-3AB4-4AA2-941D-0C4ACE6A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Tryptamine: MS2 in </a:t>
            </a:r>
            <a:r>
              <a:rPr lang="en-US" dirty="0" err="1"/>
              <a:t>SkyLine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E5B28A-EABB-42A0-9F53-BC0E086DB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0634"/>
            <a:ext cx="12192000" cy="493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7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5427A-0FEA-4104-B381-2F18874CB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Tryptamine: MS2 in </a:t>
            </a:r>
            <a:r>
              <a:rPr lang="en-US" dirty="0" err="1"/>
              <a:t>MZmine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FB213D-5A50-4243-8DD1-598E39EB0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71" y="1582292"/>
            <a:ext cx="11353800" cy="4019262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59F2CB3A-8A83-4006-8C17-4E24C1B94A6E}"/>
              </a:ext>
            </a:extLst>
          </p:cNvPr>
          <p:cNvSpPr/>
          <p:nvPr/>
        </p:nvSpPr>
        <p:spPr>
          <a:xfrm>
            <a:off x="3287949" y="2694562"/>
            <a:ext cx="778213" cy="1060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C10B7B-18EE-4EE5-95EC-56652FDC8826}"/>
              </a:ext>
            </a:extLst>
          </p:cNvPr>
          <p:cNvSpPr txBox="1"/>
          <p:nvPr/>
        </p:nvSpPr>
        <p:spPr>
          <a:xfrm>
            <a:off x="1157592" y="5959097"/>
            <a:ext cx="794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fragments for tryptamine have higher intensities (&gt;e5), and the arrows points to two transitions that are both found by </a:t>
            </a:r>
            <a:r>
              <a:rPr lang="en-US" dirty="0" err="1">
                <a:sym typeface="Wingdings" panose="05000000000000000000" pitchFamily="2" charset="2"/>
              </a:rPr>
              <a:t>SkyLine</a:t>
            </a:r>
            <a:endParaRPr lang="en-US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4241F53F-0471-403E-B49D-564AF20377EE}"/>
              </a:ext>
            </a:extLst>
          </p:cNvPr>
          <p:cNvSpPr/>
          <p:nvPr/>
        </p:nvSpPr>
        <p:spPr>
          <a:xfrm rot="18258106">
            <a:off x="4513562" y="2164404"/>
            <a:ext cx="778213" cy="1060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7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SkyLine question</vt:lpstr>
      <vt:lpstr>Settings</vt:lpstr>
      <vt:lpstr>Tryptophan: MS2 in SkyLine</vt:lpstr>
      <vt:lpstr>Tryptophan: MS2 in MZmine</vt:lpstr>
      <vt:lpstr>Tryptamine: MS2 in SkyLine</vt:lpstr>
      <vt:lpstr>Tryptamine: MS2 in MZmine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question</dc:title>
  <dc:creator>Krista Longnecker</dc:creator>
  <cp:lastModifiedBy>Krista Longnecker</cp:lastModifiedBy>
  <cp:revision>1</cp:revision>
  <dcterms:created xsi:type="dcterms:W3CDTF">2022-06-15T11:01:58Z</dcterms:created>
  <dcterms:modified xsi:type="dcterms:W3CDTF">2022-06-15T11:02:21Z</dcterms:modified>
</cp:coreProperties>
</file>