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9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8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7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4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6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7422-C2D7-41D7-BD1E-559749CE4AA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737D-9A92-4768-BEBA-4EA80FC4B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5340"/>
          <a:stretch/>
        </p:blipFill>
        <p:spPr>
          <a:xfrm>
            <a:off x="388467" y="636997"/>
            <a:ext cx="6583738" cy="4343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4335" y="31161"/>
            <a:ext cx="174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Anthranilic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6422" y="2424755"/>
            <a:ext cx="1009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mode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53447" y="370209"/>
            <a:ext cx="608807" cy="43045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4553" y="4115851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50nM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64553" y="337718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100nM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79148" y="1800655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10uM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17194" y="2429871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1uM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79148" y="894438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9503" y="2136100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7296" y="5923002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100nM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891" y="1115501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00uM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612" y="3901064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871" y="5088043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9503" y="2953747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100uM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212" y="748115"/>
            <a:ext cx="5453461" cy="62633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1142" y="838502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peak MH+206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1142" y="1854720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MH+160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01142" y="2963272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MH+160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84409" y="3934789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MH+160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15301" y="484581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MH+160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15301" y="5815735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MH+160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9497" y="145930"/>
            <a:ext cx="440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Xanthurenic</a:t>
            </a:r>
            <a:r>
              <a:rPr lang="en-US" dirty="0" smtClean="0"/>
              <a:t> acid in positive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4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2" y="150946"/>
            <a:ext cx="9369632" cy="62132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6050" y="54794"/>
            <a:ext cx="328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Indoxyl</a:t>
            </a:r>
            <a:r>
              <a:rPr lang="en-US" dirty="0" smtClean="0"/>
              <a:t> Sulfate Standard Curve</a:t>
            </a:r>
          </a:p>
          <a:p>
            <a:r>
              <a:rPr lang="en-US" dirty="0" smtClean="0"/>
              <a:t>212 and 80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97880" y="4873752"/>
            <a:ext cx="147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97880" y="3296412"/>
            <a:ext cx="147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10uM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0824" y="2108478"/>
            <a:ext cx="147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30824" y="852071"/>
            <a:ext cx="147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8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Whelan, Stephen A</dc:creator>
  <cp:lastModifiedBy>Whelan, Stephen A</cp:lastModifiedBy>
  <cp:revision>1</cp:revision>
  <dcterms:created xsi:type="dcterms:W3CDTF">2019-01-28T18:07:07Z</dcterms:created>
  <dcterms:modified xsi:type="dcterms:W3CDTF">2019-01-28T18:08:01Z</dcterms:modified>
</cp:coreProperties>
</file>