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50" d="100"/>
          <a:sy n="50" d="100"/>
        </p:scale>
        <p:origin x="38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9CBAD-1A15-398D-F959-55AF282AF7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8BCE1B-DA45-31F4-CF80-E28AF1926D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9DDBC-E6D1-AF8D-9AAA-1D53A9B2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331A9-03E2-D609-285E-7ED1B68D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88CAF-FB32-A6FB-1C7D-349788B7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3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B8E71-7535-D732-B5BF-E380401C9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32DAC2-1ABD-9528-3826-97761424C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1F3CA-755B-4C81-E203-964EA3DB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1057C-09A6-FF91-0BFE-161DE1D6C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5B107-42A6-6690-69BC-3EE1623B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1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05D7C7-9A3C-9CDE-8D45-330724082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ABE777-52D6-77B2-2CB8-596FDFD81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DD4B2-0AAC-0E52-B596-F1552C10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29267-D881-D776-35A1-9C7B0DC1A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4A7A6-7957-BB68-5296-B4F866EC8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04C5-48CF-0558-1015-5DD3C1995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BE681-9A3D-DB88-43D1-8D720FF30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D7DDD-7999-481F-90AF-2F9B3F65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26395-0F48-C94B-D253-050D7611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511C0-9182-D50E-B456-98EA6317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B1C63-2C6B-7CA7-5DD1-FCC169640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A12D4-B1E5-13D4-8D02-51FD83F06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25CC7-5CA5-4019-7565-2F131787A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57446-23C1-08DC-A943-23B03DA3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37226-FF3E-1F38-A8AE-96E0D48FF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68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07DBE-34C0-17D0-7E80-133EB0EA0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8D07-7291-903D-19B6-717F3FF7D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0A8E7-5893-C3F7-9CBB-610C4E589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673981-C595-CF18-31D0-9CC87A35B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BE294-9FEC-6FD9-3C86-FE7D9D5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2FDB0-6492-20A8-8518-8DF1301C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5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37C02-C674-2140-A9DE-E1B2E78C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9AD3F-1B37-065F-075A-65D02F0D1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21B37-7D6A-43D8-5ED5-CFB833CB4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4F6230-AC26-4659-4B5A-7DC714896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0F475A-9075-0E5F-82D4-4BF8262D9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EB471A-EC92-98D9-CD97-252A0D36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771B56-7E42-209D-0CE1-238D60F6F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8A8AE9-6AA9-45F6-EB30-54858848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9F2DD-73F3-FC21-AD6D-B3B2639AC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0FB3F8-14A7-A4B4-F7B1-ED2D55B80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A107DB-2DDD-D933-CAC2-74A65399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B29877-6316-64EE-0834-87CDCCAEE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1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4FF4AA-5896-4649-9980-6C30D7B1A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A1822B-3757-62C3-616D-57E5AB6D0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0F1F8-A04F-EE20-8FD4-E1311ED5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4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EB68-AC78-349A-EF57-6A1B3691E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CBA74-613F-F471-7F17-E1BD768FB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122FF-B797-8EFD-7EBD-ECA7C78EA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94DFC-784A-339E-8B50-B1A10229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F3C8-387B-5216-600D-3742D64D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A27CB-F0EB-5A20-D54B-ABA16A16A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DCE4-419B-4F03-5415-20FBE0BE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57822A-9D3D-3FFE-E811-C3992B4D94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1178AF-282C-80F5-BC2D-1ECDD06B0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7CC9B-538D-59B2-57BF-8D3A8CB9D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E4E5F-168B-5A42-35E4-688562943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E4235-EB36-4F29-6618-FA791CC1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7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9E4F66-B506-742D-4C7E-36C602C63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CBEB3-4A0E-DCBE-2742-CA111A99F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7997A-77C0-DF2E-5756-D592CDAB4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E0C2B9-7174-4AF6-8760-CB5E226D117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62D40-E6E5-CFA3-86A5-7F46716F9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91B67-C813-C9CB-2919-A25B415CF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C22821-4CEB-45D2-926F-BD142DDC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3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870C2-C1FE-0704-4AF8-F0FE85CE4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EF4DCF-9B23-3D40-7866-257514E0B4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55EF22-49D5-BC96-73A0-64A3B5CCA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82" y="0"/>
            <a:ext cx="115544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34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Weitman, Michal</dc:creator>
  <cp:lastModifiedBy>Weitman, Michal</cp:lastModifiedBy>
  <cp:revision>1</cp:revision>
  <dcterms:created xsi:type="dcterms:W3CDTF">2025-03-06T14:29:29Z</dcterms:created>
  <dcterms:modified xsi:type="dcterms:W3CDTF">2025-03-06T14:39:47Z</dcterms:modified>
</cp:coreProperties>
</file>