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2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018B-865C-471E-8F72-296EF55B70C6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1DB8-A809-414C-A824-8A43882B8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7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018B-865C-471E-8F72-296EF55B70C6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1DB8-A809-414C-A824-8A43882B8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0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018B-865C-471E-8F72-296EF55B70C6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1DB8-A809-414C-A824-8A43882B8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909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018B-865C-471E-8F72-296EF55B70C6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1DB8-A809-414C-A824-8A43882B8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7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018B-865C-471E-8F72-296EF55B70C6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1DB8-A809-414C-A824-8A43882B8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3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018B-865C-471E-8F72-296EF55B70C6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1DB8-A809-414C-A824-8A43882B8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3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018B-865C-471E-8F72-296EF55B70C6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1DB8-A809-414C-A824-8A43882B8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12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018B-865C-471E-8F72-296EF55B70C6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1DB8-A809-414C-A824-8A43882B8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9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018B-865C-471E-8F72-296EF55B70C6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1DB8-A809-414C-A824-8A43882B8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0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018B-865C-471E-8F72-296EF55B70C6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1DB8-A809-414C-A824-8A43882B8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60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018B-865C-471E-8F72-296EF55B70C6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1DB8-A809-414C-A824-8A43882B8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8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4018B-865C-471E-8F72-296EF55B70C6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C1DB8-A809-414C-A824-8A43882B8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6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port Peptide Search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0997" y="642548"/>
            <a:ext cx="3982006" cy="557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652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SCW</dc:creator>
  <cp:lastModifiedBy>SCW</cp:lastModifiedBy>
  <cp:revision>1</cp:revision>
  <dcterms:created xsi:type="dcterms:W3CDTF">2018-11-19T20:01:03Z</dcterms:created>
  <dcterms:modified xsi:type="dcterms:W3CDTF">2018-11-19T20:01:52Z</dcterms:modified>
</cp:coreProperties>
</file>