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4660"/>
  </p:normalViewPr>
  <p:slideViewPr>
    <p:cSldViewPr snapToGrid="0">
      <p:cViewPr varScale="1">
        <p:scale>
          <a:sx n="76" d="100"/>
          <a:sy n="76" d="100"/>
        </p:scale>
        <p:origin x="84" y="10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5539-EB63-44ED-B414-F9270F5D1ECA}" type="datetimeFigureOut">
              <a:rPr lang="en-AU" smtClean="0"/>
              <a:t>11/06/2018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39911-D3FF-4068-ACF7-429A60ECA0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9213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5539-EB63-44ED-B414-F9270F5D1ECA}" type="datetimeFigureOut">
              <a:rPr lang="en-AU" smtClean="0"/>
              <a:t>11/06/2018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39911-D3FF-4068-ACF7-429A60ECA0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2766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5539-EB63-44ED-B414-F9270F5D1ECA}" type="datetimeFigureOut">
              <a:rPr lang="en-AU" smtClean="0"/>
              <a:t>11/06/2018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39911-D3FF-4068-ACF7-429A60ECA0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1129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5539-EB63-44ED-B414-F9270F5D1ECA}" type="datetimeFigureOut">
              <a:rPr lang="en-AU" smtClean="0"/>
              <a:t>11/06/2018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39911-D3FF-4068-ACF7-429A60ECA0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114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5539-EB63-44ED-B414-F9270F5D1ECA}" type="datetimeFigureOut">
              <a:rPr lang="en-AU" smtClean="0"/>
              <a:t>11/06/2018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39911-D3FF-4068-ACF7-429A60ECA0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5593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5539-EB63-44ED-B414-F9270F5D1ECA}" type="datetimeFigureOut">
              <a:rPr lang="en-AU" smtClean="0"/>
              <a:t>11/06/2018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39911-D3FF-4068-ACF7-429A60ECA0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7567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5539-EB63-44ED-B414-F9270F5D1ECA}" type="datetimeFigureOut">
              <a:rPr lang="en-AU" smtClean="0"/>
              <a:t>11/06/2018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39911-D3FF-4068-ACF7-429A60ECA0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876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5539-EB63-44ED-B414-F9270F5D1ECA}" type="datetimeFigureOut">
              <a:rPr lang="en-AU" smtClean="0"/>
              <a:t>11/06/2018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39911-D3FF-4068-ACF7-429A60ECA0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9359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5539-EB63-44ED-B414-F9270F5D1ECA}" type="datetimeFigureOut">
              <a:rPr lang="en-AU" smtClean="0"/>
              <a:t>11/06/2018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39911-D3FF-4068-ACF7-429A60ECA0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8275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5539-EB63-44ED-B414-F9270F5D1ECA}" type="datetimeFigureOut">
              <a:rPr lang="en-AU" smtClean="0"/>
              <a:t>11/06/2018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39911-D3FF-4068-ACF7-429A60ECA0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5022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5539-EB63-44ED-B414-F9270F5D1ECA}" type="datetimeFigureOut">
              <a:rPr lang="en-AU" smtClean="0"/>
              <a:t>11/06/2018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39911-D3FF-4068-ACF7-429A60ECA0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871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65539-EB63-44ED-B414-F9270F5D1ECA}" type="datetimeFigureOut">
              <a:rPr lang="en-AU" smtClean="0"/>
              <a:t>11/06/2018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39911-D3FF-4068-ACF7-429A60ECA0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1948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821" y="595012"/>
            <a:ext cx="10158609" cy="59358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406685" y="1202592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dirty="0" smtClean="0">
                <a:solidFill>
                  <a:srgbClr val="0000FF"/>
                </a:solidFill>
              </a:rPr>
              <a:t>MS</a:t>
            </a:r>
            <a:endParaRPr lang="en-AU" b="1" dirty="0" smtClean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34273" y="3622203"/>
            <a:ext cx="875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dirty="0" smtClean="0">
                <a:solidFill>
                  <a:srgbClr val="0000FF"/>
                </a:solidFill>
              </a:rPr>
              <a:t>XIC-MS</a:t>
            </a:r>
            <a:endParaRPr lang="en-AU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26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91" y="566941"/>
            <a:ext cx="10359026" cy="60272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90806" y="1014608"/>
            <a:ext cx="875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>
                <a:solidFill>
                  <a:srgbClr val="0000FF"/>
                </a:solidFill>
              </a:rPr>
              <a:t>XIC-MS</a:t>
            </a:r>
          </a:p>
          <a:p>
            <a:r>
              <a:rPr lang="en-AU" b="1" dirty="0" smtClean="0">
                <a:solidFill>
                  <a:srgbClr val="0000FF"/>
                </a:solidFill>
              </a:rPr>
              <a:t>1.5E5</a:t>
            </a:r>
            <a:endParaRPr lang="en-AU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80577" y="3509375"/>
            <a:ext cx="1186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>
                <a:solidFill>
                  <a:srgbClr val="0000FF"/>
                </a:solidFill>
              </a:rPr>
              <a:t>XIC-MSMS</a:t>
            </a:r>
          </a:p>
          <a:p>
            <a:r>
              <a:rPr lang="en-AU" b="1" dirty="0" smtClean="0">
                <a:solidFill>
                  <a:srgbClr val="0000FF"/>
                </a:solidFill>
              </a:rPr>
              <a:t>9.7E6 ?</a:t>
            </a:r>
          </a:p>
        </p:txBody>
      </p:sp>
      <p:sp>
        <p:nvSpPr>
          <p:cNvPr id="8" name="Rectangle 7"/>
          <p:cNvSpPr/>
          <p:nvPr/>
        </p:nvSpPr>
        <p:spPr>
          <a:xfrm>
            <a:off x="1482246" y="5172629"/>
            <a:ext cx="3503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 err="1" smtClean="0">
                <a:solidFill>
                  <a:srgbClr val="FF0000"/>
                </a:solidFill>
              </a:rPr>
              <a:t>Hmm..Go</a:t>
            </a:r>
            <a:r>
              <a:rPr lang="en-AU" b="1" dirty="0" smtClean="0">
                <a:solidFill>
                  <a:srgbClr val="FF0000"/>
                </a:solidFill>
              </a:rPr>
              <a:t> figure this 64 fold increase in intensity  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67857" y="1428060"/>
            <a:ext cx="806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dirty="0" smtClean="0">
                <a:solidFill>
                  <a:srgbClr val="0000FF"/>
                </a:solidFill>
              </a:rPr>
              <a:t>MSMS</a:t>
            </a:r>
            <a:endParaRPr lang="en-AU" b="1" dirty="0" smtClean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48224" y="916581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dirty="0" smtClean="0">
                <a:solidFill>
                  <a:srgbClr val="0000FF"/>
                </a:solidFill>
              </a:rPr>
              <a:t>y8</a:t>
            </a:r>
            <a:endParaRPr lang="en-AU" b="1" dirty="0" smtClean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6463430" y="3323664"/>
            <a:ext cx="15532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 smtClean="0">
                <a:solidFill>
                  <a:srgbClr val="0000FF"/>
                </a:solidFill>
              </a:rPr>
              <a:t>NeuAc-H2O</a:t>
            </a:r>
            <a:endParaRPr lang="en-AU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076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90" y="601249"/>
            <a:ext cx="11425638" cy="58991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30043" y="0"/>
            <a:ext cx="27005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b="1" dirty="0" err="1" smtClean="0">
                <a:solidFill>
                  <a:srgbClr val="0000FF"/>
                </a:solidFill>
              </a:rPr>
              <a:t>mzML</a:t>
            </a:r>
            <a:r>
              <a:rPr lang="en-AU" sz="3200" b="1" dirty="0" smtClean="0">
                <a:solidFill>
                  <a:srgbClr val="0000FF"/>
                </a:solidFill>
              </a:rPr>
              <a:t> IMPORT</a:t>
            </a:r>
            <a:endParaRPr lang="en-AU" sz="3200" b="1" dirty="0" smtClean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5321" y="2354272"/>
            <a:ext cx="14363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 smtClean="0">
                <a:solidFill>
                  <a:srgbClr val="FF0000"/>
                </a:solidFill>
              </a:rPr>
              <a:t>Please note fragments not picked</a:t>
            </a:r>
            <a:endParaRPr lang="en-A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886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05" y="977030"/>
            <a:ext cx="10746334" cy="55483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30043" y="0"/>
            <a:ext cx="29265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b="1" dirty="0" err="1" smtClean="0">
                <a:solidFill>
                  <a:srgbClr val="0000FF"/>
                </a:solidFill>
              </a:rPr>
              <a:t>mzXML</a:t>
            </a:r>
            <a:r>
              <a:rPr lang="en-AU" sz="3200" b="1" dirty="0" smtClean="0">
                <a:solidFill>
                  <a:srgbClr val="0000FF"/>
                </a:solidFill>
              </a:rPr>
              <a:t> IMPORT</a:t>
            </a:r>
            <a:endParaRPr lang="en-AU" sz="3200" b="1" dirty="0" smtClean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0997" y="2867839"/>
            <a:ext cx="14363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 smtClean="0">
                <a:solidFill>
                  <a:srgbClr val="00B050"/>
                </a:solidFill>
              </a:rPr>
              <a:t>Please note fragments ARE picked</a:t>
            </a:r>
            <a:endParaRPr lang="en-AU" b="1" dirty="0">
              <a:solidFill>
                <a:srgbClr val="00B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61359" y="2141330"/>
            <a:ext cx="14363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 smtClean="0">
                <a:solidFill>
                  <a:srgbClr val="FF0000"/>
                </a:solidFill>
              </a:rPr>
              <a:t>Peak Cut in half</a:t>
            </a:r>
            <a:endParaRPr lang="en-A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306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23" y="764088"/>
            <a:ext cx="10988939" cy="56736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3419" y="2730053"/>
            <a:ext cx="14363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 smtClean="0">
                <a:solidFill>
                  <a:srgbClr val="FF0000"/>
                </a:solidFill>
              </a:rPr>
              <a:t>Please note fragments not picked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30043" y="0"/>
            <a:ext cx="25065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b="1" dirty="0" smtClean="0">
                <a:solidFill>
                  <a:srgbClr val="0000FF"/>
                </a:solidFill>
              </a:rPr>
              <a:t>RAW IMPORT</a:t>
            </a:r>
            <a:endParaRPr lang="en-AU" sz="3200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065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73" y="726510"/>
            <a:ext cx="10440280" cy="58583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24213" y="0"/>
            <a:ext cx="51787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b="1" dirty="0" smtClean="0">
                <a:solidFill>
                  <a:srgbClr val="0000FF"/>
                </a:solidFill>
              </a:rPr>
              <a:t>RAW IMPORT ( Multi-targets)</a:t>
            </a:r>
            <a:endParaRPr lang="en-AU" sz="3200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366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087" y="801666"/>
            <a:ext cx="10155663" cy="56986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38405" y="125261"/>
            <a:ext cx="5465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b="1" dirty="0" err="1" smtClean="0">
                <a:solidFill>
                  <a:srgbClr val="0000FF"/>
                </a:solidFill>
              </a:rPr>
              <a:t>mzML</a:t>
            </a:r>
            <a:r>
              <a:rPr lang="en-AU" sz="3200" b="1" dirty="0" smtClean="0">
                <a:solidFill>
                  <a:srgbClr val="0000FF"/>
                </a:solidFill>
              </a:rPr>
              <a:t>  IMPORT ( Multi-targets)</a:t>
            </a:r>
            <a:endParaRPr lang="en-AU" sz="3200" b="1" dirty="0" smtClean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61358" y="4759269"/>
            <a:ext cx="14363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 smtClean="0">
                <a:solidFill>
                  <a:srgbClr val="FF0000"/>
                </a:solidFill>
              </a:rPr>
              <a:t>Missed </a:t>
            </a:r>
          </a:p>
          <a:p>
            <a:r>
              <a:rPr lang="en-AU" b="1" dirty="0" smtClean="0">
                <a:solidFill>
                  <a:srgbClr val="FF0000"/>
                </a:solidFill>
              </a:rPr>
              <a:t>Fragments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62821" y="1968052"/>
            <a:ext cx="14363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 smtClean="0">
                <a:solidFill>
                  <a:srgbClr val="FF0000"/>
                </a:solidFill>
              </a:rPr>
              <a:t>Missing lower RT</a:t>
            </a:r>
          </a:p>
          <a:p>
            <a:r>
              <a:rPr lang="en-AU" b="1" dirty="0" smtClean="0">
                <a:solidFill>
                  <a:srgbClr val="FF0000"/>
                </a:solidFill>
              </a:rPr>
              <a:t>Peaks,</a:t>
            </a:r>
          </a:p>
          <a:p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18136" y="2220661"/>
            <a:ext cx="14363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 smtClean="0">
                <a:solidFill>
                  <a:srgbClr val="FF0000"/>
                </a:solidFill>
              </a:rPr>
              <a:t>This peak cut</a:t>
            </a:r>
            <a:endParaRPr lang="en-AU" b="1" dirty="0" smtClean="0">
              <a:solidFill>
                <a:srgbClr val="FF0000"/>
              </a:solidFill>
            </a:endParaRPr>
          </a:p>
          <a:p>
            <a:endParaRPr lang="en-A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058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62" y="704318"/>
            <a:ext cx="10597020" cy="5946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24213" y="0"/>
            <a:ext cx="55987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b="1" dirty="0" err="1" smtClean="0">
                <a:solidFill>
                  <a:srgbClr val="0000FF"/>
                </a:solidFill>
              </a:rPr>
              <a:t>mzXML</a:t>
            </a:r>
            <a:r>
              <a:rPr lang="en-AU" sz="3200" b="1" dirty="0" smtClean="0">
                <a:solidFill>
                  <a:srgbClr val="0000FF"/>
                </a:solidFill>
              </a:rPr>
              <a:t> IMPORT ( Multi-targets)</a:t>
            </a:r>
            <a:endParaRPr lang="en-AU" sz="3200" b="1" dirty="0" smtClean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90574" y="4183072"/>
            <a:ext cx="14363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 smtClean="0">
                <a:solidFill>
                  <a:srgbClr val="FF0000"/>
                </a:solidFill>
              </a:rPr>
              <a:t>Present fragments not picked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14799" y="1880371"/>
            <a:ext cx="14363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 smtClean="0">
                <a:solidFill>
                  <a:srgbClr val="FF0000"/>
                </a:solidFill>
              </a:rPr>
              <a:t>Peak cut in half</a:t>
            </a:r>
            <a:endParaRPr lang="en-A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583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78</Words>
  <Application>Microsoft Office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Hadi.Lioe</dc:creator>
  <cp:lastModifiedBy>Hadi.Lioe</cp:lastModifiedBy>
  <cp:revision>5</cp:revision>
  <dcterms:created xsi:type="dcterms:W3CDTF">2018-06-11T06:21:19Z</dcterms:created>
  <dcterms:modified xsi:type="dcterms:W3CDTF">2018-06-11T07:19:47Z</dcterms:modified>
</cp:coreProperties>
</file>