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es, Philip M." userId="b9112b34-e4b7-4d77-bce6-559a3d4eb86e" providerId="ADAL" clId="{3F05BE18-7D66-4427-B222-842C60509C01}"/>
    <pc:docChg chg="modSld sldOrd">
      <pc:chgData name="Remes, Philip M." userId="b9112b34-e4b7-4d77-bce6-559a3d4eb86e" providerId="ADAL" clId="{3F05BE18-7D66-4427-B222-842C60509C01}" dt="2022-11-22T18:03:07.496" v="1"/>
      <pc:docMkLst>
        <pc:docMk/>
      </pc:docMkLst>
      <pc:sldChg chg="ord">
        <pc:chgData name="Remes, Philip M." userId="b9112b34-e4b7-4d77-bce6-559a3d4eb86e" providerId="ADAL" clId="{3F05BE18-7D66-4427-B222-842C60509C01}" dt="2022-11-22T18:03:07.496" v="1"/>
        <pc:sldMkLst>
          <pc:docMk/>
          <pc:sldMk cId="419321812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74B1-7D4F-4178-4563-84296CE10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9C6B4-3B3D-00B4-7264-0896B8AE2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8E2C2-2884-0729-A710-DACCF0B3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7D784-885A-E6E5-59CD-FC297FF8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26541-58C0-A3FB-1BD9-DA61F096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F16-AA6F-50C7-1303-B256D20B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50163-E831-D314-5E47-DC41C46A8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19E85-EEE6-7608-2EA5-01B24D2C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E044E-1C81-75DC-09AD-1B3A56C5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7AFFE-0893-5D9C-CD37-54DC082F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BABD1B-45C2-84ED-A664-061994C72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18A13-343B-AF8B-7177-437CC3A25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3DAAD-10CF-8422-60FB-5A3E38F4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C4D5-47D6-77F2-D98B-C832CA30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8A45-BA00-9BE2-EA32-BDE42CED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2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F79B-3AC1-1690-2E6D-63A61D12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7E16-6572-EA39-4009-BAB1053C5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F19A-6766-B412-3BD7-005E98FC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AE52-6F57-EDB6-6CCD-AF6CD170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B29A2-0A89-C33F-8A88-C823DF5B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3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4DD7-50E8-4D75-A073-42E651B7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D88F0-E822-0266-C86A-8FE1EE511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5F794-1DDC-358C-B48C-86157087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E68B2-BFD1-BA0F-7798-86E927D9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0AC44-22B6-085E-E717-29B3CDAD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3815-F3C1-07A2-BA28-978F461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3F09A-26A4-945D-894D-0B736FABF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98A2B-1FC3-6BF6-9DA8-7D0D9E678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07660-43A8-B09E-11BF-9919326E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DFE7D-96F3-2274-61D1-8778F3BA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1DB92-8B74-EC19-51F6-2D13A38C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B672-B28E-2F4E-1A00-A02175B8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6C7F7-70BE-3B6C-EE78-BF9C7D8D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A5E0D-A3E8-B00E-2053-32CAB902B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71B61-B502-33FB-D841-2C35D2A0B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FA112-AC4F-9273-9DB0-3D8BC3767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47473-9BD1-9476-27E5-8638ABA0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A388E-7834-6AC4-0B96-032CB356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AE35-CC78-79BD-2298-D1EDCF32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6BEE3-63F2-DFC8-828A-2843BE05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17E33-A99F-82AA-8A7D-0681C092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CD62D-800D-FE19-C1AC-601912B7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B85B8-4594-2935-8075-49AFC8C1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BDFE2-0972-C0C3-93E7-7D970188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58B2D-157B-0D84-9069-C4E349F8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16DFB-85E4-BDFB-987C-E0BC1036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9486-97D9-FA10-0AF5-A2966F8B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47F5D-BE8D-C806-B340-20D35E63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3D769-3AF4-2F80-5B98-28B30B856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80734-DC85-F100-39C9-77938D03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39A93-4BD6-B5FB-1D0A-0D3AB8D0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C5F2C-5B91-6805-191C-7985056C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9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66EC4-AAAC-CD89-7258-9C0DFB442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E389B-170F-DA85-6CE6-52617DC39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65817-5AA6-E78D-3853-D8EB7E0B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736FB-89AD-3CCF-3625-3709F0E1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7A793-3250-EF1D-A1BB-1ACAB0C3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9B5D1-951E-BD35-800A-C64E7405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0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588D9-4608-FCBD-53FB-F8A8D592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8BB8C-9B42-1665-31A1-240039AF2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E975-E87C-FFF1-0333-626A91036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46F4-D57A-445A-B6B7-82EAC7D093D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DFF8-A4D9-8800-C415-F7401DA82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BF589-ADFC-9D4C-1978-989E1C73F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2757-CF5F-4BAF-8091-B11D2B62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AB2E5B-768A-18C4-1A18-0D2987874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32" r="67729" b="21895"/>
          <a:stretch/>
        </p:blipFill>
        <p:spPr>
          <a:xfrm>
            <a:off x="0" y="713063"/>
            <a:ext cx="3934437" cy="37163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8C158F-5EE0-E8F4-812A-E0DAD550F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598" y="469783"/>
            <a:ext cx="4348040" cy="44839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C3C961-913B-97E3-EBB3-B1B308C92198}"/>
              </a:ext>
            </a:extLst>
          </p:cNvPr>
          <p:cNvSpPr txBox="1"/>
          <p:nvPr/>
        </p:nvSpPr>
        <p:spPr>
          <a:xfrm>
            <a:off x="6442745" y="469783"/>
            <a:ext cx="454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 Results : 17k Unique Peptides with q &lt; 0.01</a:t>
            </a:r>
          </a:p>
        </p:txBody>
      </p:sp>
    </p:spTree>
    <p:extLst>
      <p:ext uri="{BB962C8B-B14F-4D97-AF65-F5344CB8AC3E}">
        <p14:creationId xmlns:p14="http://schemas.microsoft.com/office/powerpoint/2010/main" val="1558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81E6870-D2A2-F92C-0993-B4A081424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584" y="0"/>
            <a:ext cx="2730945" cy="31363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BA6FE-6EB0-87B1-4E4E-493726CE3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438" y="143576"/>
            <a:ext cx="2510842" cy="13830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098BA2-5D36-766A-11A8-49B2864E7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284675" cy="31363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60B1E0-35AD-8B96-E22B-02E95C007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5439" y="1568196"/>
            <a:ext cx="2510842" cy="119867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D3A26A9-F3D5-98C4-D2C6-CBCC36C707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1890" y="192833"/>
            <a:ext cx="2730944" cy="313639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6ED20E6-E327-E5F9-55BE-53B98D2FE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294208"/>
            <a:ext cx="2730945" cy="313639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C4A1AD-F1F2-F7F0-EBE7-C09D382228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3795" y="3294208"/>
            <a:ext cx="2730945" cy="31363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DDFBF16-BDED-BDDC-76BF-AB877D09EB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8296" y="3294208"/>
            <a:ext cx="2730945" cy="313639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6C8C70-5BF2-5A1F-0742-B916711B89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35633" y="4020098"/>
            <a:ext cx="1915370" cy="914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22F3440-0278-5A86-2751-27378B0348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37362" y="5161087"/>
            <a:ext cx="2314937" cy="9144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E29F170-C95D-2D02-F658-683063C8FF92}"/>
              </a:ext>
            </a:extLst>
          </p:cNvPr>
          <p:cNvSpPr txBox="1"/>
          <p:nvPr/>
        </p:nvSpPr>
        <p:spPr>
          <a:xfrm>
            <a:off x="505743" y="-29600"/>
            <a:ext cx="309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Trying to Import the PD Results</a:t>
            </a:r>
          </a:p>
        </p:txBody>
      </p:sp>
    </p:spTree>
    <p:extLst>
      <p:ext uri="{BB962C8B-B14F-4D97-AF65-F5344CB8AC3E}">
        <p14:creationId xmlns:p14="http://schemas.microsoft.com/office/powerpoint/2010/main" val="419321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4C9E6F-59EE-F2D6-4844-4849AA831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4" y="223838"/>
            <a:ext cx="2730944" cy="3136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2A6F09-4F37-6BDC-B170-FEA57B330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633" y="223837"/>
            <a:ext cx="2730944" cy="31363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43B97D-C563-4C61-5D26-E36531B4B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9847" y="223837"/>
            <a:ext cx="2730945" cy="31363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8AAC2D-ABBC-F852-72C3-6408D361CE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792" y="223837"/>
            <a:ext cx="2730945" cy="31363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03D2E0-8E85-1C65-841D-0A3FD58DB4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13" y="3429000"/>
            <a:ext cx="2730945" cy="31363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FF235C-BA1E-C791-84BF-3B59DBC4D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8850" y="3497771"/>
            <a:ext cx="7172205" cy="17191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21A14A2-F229-56CD-D4F2-B69B3B8AB7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61055" y="3497771"/>
            <a:ext cx="2730945" cy="31363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0F41C54-5FA4-8318-DCE6-0703927335E4}"/>
              </a:ext>
            </a:extLst>
          </p:cNvPr>
          <p:cNvSpPr txBox="1"/>
          <p:nvPr/>
        </p:nvSpPr>
        <p:spPr>
          <a:xfrm>
            <a:off x="505743" y="-29600"/>
            <a:ext cx="345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Trying to Search the Files in Skyline</a:t>
            </a:r>
          </a:p>
        </p:txBody>
      </p:sp>
    </p:spTree>
    <p:extLst>
      <p:ext uri="{BB962C8B-B14F-4D97-AF65-F5344CB8AC3E}">
        <p14:creationId xmlns:p14="http://schemas.microsoft.com/office/powerpoint/2010/main" val="423765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Thermo Fisher Scientific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Remes, Philip M.</dc:creator>
  <cp:lastModifiedBy>Remes, Philip M.</cp:lastModifiedBy>
  <cp:revision>1</cp:revision>
  <dcterms:created xsi:type="dcterms:W3CDTF">2022-11-22T17:41:28Z</dcterms:created>
  <dcterms:modified xsi:type="dcterms:W3CDTF">2022-11-22T18:03:16Z</dcterms:modified>
</cp:coreProperties>
</file>