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61" d="100"/>
          <a:sy n="61" d="100"/>
        </p:scale>
        <p:origin x="45" y="3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0DF0F-F22C-4082-9B01-8FFD5FA2038B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FD9C-F0FD-4E7D-B623-9990C9D83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566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0DF0F-F22C-4082-9B01-8FFD5FA2038B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FD9C-F0FD-4E7D-B623-9990C9D83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81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0DF0F-F22C-4082-9B01-8FFD5FA2038B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FD9C-F0FD-4E7D-B623-9990C9D83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14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0DF0F-F22C-4082-9B01-8FFD5FA2038B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FD9C-F0FD-4E7D-B623-9990C9D83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0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0DF0F-F22C-4082-9B01-8FFD5FA2038B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FD9C-F0FD-4E7D-B623-9990C9D83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686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0DF0F-F22C-4082-9B01-8FFD5FA2038B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FD9C-F0FD-4E7D-B623-9990C9D83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79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0DF0F-F22C-4082-9B01-8FFD5FA2038B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FD9C-F0FD-4E7D-B623-9990C9D83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12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0DF0F-F22C-4082-9B01-8FFD5FA2038B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FD9C-F0FD-4E7D-B623-9990C9D83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777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0DF0F-F22C-4082-9B01-8FFD5FA2038B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FD9C-F0FD-4E7D-B623-9990C9D83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76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0DF0F-F22C-4082-9B01-8FFD5FA2038B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FD9C-F0FD-4E7D-B623-9990C9D83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80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00DF0F-F22C-4082-9B01-8FFD5FA2038B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FD9C-F0FD-4E7D-B623-9990C9D83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782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0DF0F-F22C-4082-9B01-8FFD5FA2038B}" type="datetimeFigureOut">
              <a:rPr lang="en-US" smtClean="0"/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3FD9C-F0FD-4E7D-B623-9990C9D83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49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28896"/>
          <a:stretch/>
        </p:blipFill>
        <p:spPr>
          <a:xfrm>
            <a:off x="485577" y="327552"/>
            <a:ext cx="6243145" cy="63648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28722" y="753031"/>
            <a:ext cx="11249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Total Area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28384" y="753031"/>
            <a:ext cx="202145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Total Standard Area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99061" y="201738"/>
            <a:ext cx="3282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 would like to have here these (in addition to the Calculated values)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5834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Tomas Vaisar</dc:creator>
  <cp:lastModifiedBy>Tomas Vaisar</cp:lastModifiedBy>
  <cp:revision>1</cp:revision>
  <dcterms:created xsi:type="dcterms:W3CDTF">2018-04-10T18:45:49Z</dcterms:created>
  <dcterms:modified xsi:type="dcterms:W3CDTF">2018-04-10T18:46:15Z</dcterms:modified>
</cp:coreProperties>
</file>