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2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34092A5-38F2-4AA5-B0B2-EE82F3BA7E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BAF4C5D5-8CAD-47F5-87D3-FA6AE79591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E24CA4A-43B2-49B3-A7E2-B126A86FF4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B9D91-B224-4719-A3DA-DFFEB6869EFA}" type="datetimeFigureOut">
              <a:rPr lang="it-IT" smtClean="0"/>
              <a:t>02/11/2020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99A9D8C-832A-41D8-A41E-C14002499F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A3A9B8C-C7DE-45AD-8072-08B47FBF61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F39F4-F7AA-4B01-8E78-9A80D1A8292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684956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3085892-2321-4A02-9172-80ABB03684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45A839A0-83C6-47D1-AC8B-94B0CE0D64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1FD4D88-08FD-404D-982F-32BF332E9C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B9D91-B224-4719-A3DA-DFFEB6869EFA}" type="datetimeFigureOut">
              <a:rPr lang="it-IT" smtClean="0"/>
              <a:t>02/11/2020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EB3E57B-63D0-4D70-A8F7-917AF5845B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0351896-03F7-478C-B220-CAD90E889A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F39F4-F7AA-4B01-8E78-9A80D1A8292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20542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6DF5286C-0115-47D6-9D88-4535526BBC7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8BAB429C-E984-4AFF-8CDD-93DD82D94E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E4DAF17-B8DF-40F9-BEC5-2065284E4D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B9D91-B224-4719-A3DA-DFFEB6869EFA}" type="datetimeFigureOut">
              <a:rPr lang="it-IT" smtClean="0"/>
              <a:t>02/11/2020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C99D886-5EDB-402D-B906-6604896BCA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15663D2-0929-44E1-BFA6-ABD767E72F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F39F4-F7AA-4B01-8E78-9A80D1A8292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3440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B4FD603-C81E-4D10-A8EB-9E8DC4D369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2D71114-DA81-4912-A06E-B2763B2100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C7E8E35-E497-4A8B-9FFC-D163719FDD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B9D91-B224-4719-A3DA-DFFEB6869EFA}" type="datetimeFigureOut">
              <a:rPr lang="it-IT" smtClean="0"/>
              <a:t>02/11/2020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891D775-48B4-4FC0-BFB1-430A0D7D47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5AF66AF-BCB5-430C-A6E9-29E8B3A24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F39F4-F7AA-4B01-8E78-9A80D1A8292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76885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11935C4-755C-441C-AB4E-FFA37C4F95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E0CC91E6-D74E-482A-8D54-72183F63FC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7427732-E9D6-4C07-A8D0-8DFC4C5C93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B9D91-B224-4719-A3DA-DFFEB6869EFA}" type="datetimeFigureOut">
              <a:rPr lang="it-IT" smtClean="0"/>
              <a:t>02/11/2020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6F617D9-097A-4FBD-8CB9-3518FA36DC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4A2853A-5244-4751-B9E6-22C82E0002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F39F4-F7AA-4B01-8E78-9A80D1A8292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59900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2D9D551-3729-424A-BBB8-D2D5C9998C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1D2A32C-55FD-4E12-BD72-B1E59979E0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B13A4881-6E22-4808-9319-8A136DF843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99635C16-5B73-471B-9529-13730D0DE3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B9D91-B224-4719-A3DA-DFFEB6869EFA}" type="datetimeFigureOut">
              <a:rPr lang="it-IT" smtClean="0"/>
              <a:t>02/11/2020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30C78531-F6F5-4556-AFD0-029C46D1FD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DB098E98-5B74-44D1-A11F-8D71E2184E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F39F4-F7AA-4B01-8E78-9A80D1A8292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35451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20561F5-4599-4B1A-AF04-2C82585F02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E1308B01-4130-4E9F-91AC-E0D3C49681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A3FF0E50-F128-46EB-86A4-7875E5C83C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01AAD32E-C6DA-47EC-916E-EDC65F3786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CB023BF6-9554-4B05-A2CE-09BC098F259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431AC8CD-7761-48F3-99C3-BB9CE1BA75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B9D91-B224-4719-A3DA-DFFEB6869EFA}" type="datetimeFigureOut">
              <a:rPr lang="it-IT" smtClean="0"/>
              <a:t>02/11/2020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5E773C25-B292-4584-B2AF-1324E155D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82E317EC-A4FA-432F-A2A5-E3CAB03E50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F39F4-F7AA-4B01-8E78-9A80D1A8292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25123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4DA59AE-7E18-40F3-B8A3-0601353EFC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AC2F788A-F589-42CD-9CE3-842100B4B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B9D91-B224-4719-A3DA-DFFEB6869EFA}" type="datetimeFigureOut">
              <a:rPr lang="it-IT" smtClean="0"/>
              <a:t>02/11/2020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B7C7851D-BB77-4DFD-94D9-695CA2939B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1F81F91C-A9E7-415B-8A8D-660795C0A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F39F4-F7AA-4B01-8E78-9A80D1A8292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63647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3305CBAB-790D-4DC2-865A-41255EEA2E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B9D91-B224-4719-A3DA-DFFEB6869EFA}" type="datetimeFigureOut">
              <a:rPr lang="it-IT" smtClean="0"/>
              <a:t>02/11/2020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F7482F8C-56C0-4CBE-95F0-3C270B7D15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FE5E84CA-E5CF-448D-8123-E438059552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F39F4-F7AA-4B01-8E78-9A80D1A8292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69827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6B43780-1206-48B2-B6B1-B82456F9F4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8609F56-0B83-4579-B8CD-E3C549B545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9AE72089-A346-44CC-A6B7-99ED87D034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01C468D9-5849-4DE0-AA70-63F33C1DA4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B9D91-B224-4719-A3DA-DFFEB6869EFA}" type="datetimeFigureOut">
              <a:rPr lang="it-IT" smtClean="0"/>
              <a:t>02/11/2020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CFDE863-25EF-475D-82B5-9A71096705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5528625E-91B6-4C48-B9B4-0578FA215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F39F4-F7AA-4B01-8E78-9A80D1A8292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67584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D8C9EC6-4B65-43AB-AEA3-7052918708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4B907262-EA78-43C9-8220-150B1A46727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6E881E58-1C6A-4C29-ACC9-94C68F20D8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A96EF99B-9C82-4D51-AA8E-94075A9113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B9D91-B224-4719-A3DA-DFFEB6869EFA}" type="datetimeFigureOut">
              <a:rPr lang="it-IT" smtClean="0"/>
              <a:t>02/11/2020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5088BA6-6FBE-488A-8136-597DCED849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5CA323ED-38E9-495D-A60B-9EA7AC95FF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F39F4-F7AA-4B01-8E78-9A80D1A8292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43265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7607EE77-427C-4299-935D-62E6018071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F6F2DAE-229C-4811-97B7-6E4B249126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1541E33-C7C1-4FCD-BEEE-DD695528F1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0B9D91-B224-4719-A3DA-DFFEB6869EFA}" type="datetimeFigureOut">
              <a:rPr lang="it-IT" smtClean="0"/>
              <a:t>02/11/2020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308DBEA-C8EE-4822-A55B-E07977A06A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F2FC69F-0E8A-4344-A4F4-94EABA46DD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BF39F4-F7AA-4B01-8E78-9A80D1A8292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92139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>
            <a:extLst>
              <a:ext uri="{FF2B5EF4-FFF2-40B4-BE49-F238E27FC236}">
                <a16:creationId xmlns:a16="http://schemas.microsoft.com/office/drawing/2014/main" id="{ABDED26C-4605-4FBF-A660-786469A632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215504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di Office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mariangela</dc:creator>
  <cp:lastModifiedBy>mariangela</cp:lastModifiedBy>
  <cp:revision>3</cp:revision>
  <dcterms:created xsi:type="dcterms:W3CDTF">2020-11-02T11:11:42Z</dcterms:created>
  <dcterms:modified xsi:type="dcterms:W3CDTF">2020-11-02T11:17:20Z</dcterms:modified>
</cp:coreProperties>
</file>