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3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64436-A107-4C76-B5FD-3AAE3D131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67CE2B-AA7B-4226-A8D2-396397AB5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28B3F-5D48-4D01-916D-286B8E156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80CD-65B0-4CA0-BB7C-3940F8F000AE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9DE19-AF9F-46C3-80AD-3DAA04FE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376F1-C14D-4E97-A399-FA1640B84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C7DC-4299-4279-BFDB-573D35C5C2D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493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6E4C-B29C-4B70-938F-63C34523D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EE02B-BAF7-4A4B-A36C-B73D2D701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F07D4-A2E0-4ED5-836B-6ED1A5E52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80CD-65B0-4CA0-BB7C-3940F8F000AE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CAA2E-FBAC-4C94-B809-FBC0CB12C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188A2-E772-4352-B6BA-1D1C4F18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C7DC-4299-4279-BFDB-573D35C5C2D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042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B52AFC-2EC0-4AC7-9CC3-56E52FEAED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E1A987-39EA-499C-B2C1-855EA69B6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C8249-5B61-4153-9ED3-E82D38411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80CD-65B0-4CA0-BB7C-3940F8F000AE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BC5E4-AE12-4497-A999-869DD3584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0A2B7-32DA-40A0-B325-689B65BB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C7DC-4299-4279-BFDB-573D35C5C2D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6000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68751-D784-4991-9E0A-624E48A06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D7A39-12CC-48AC-BDCE-4094610E3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76C97-8723-4BC0-B821-ACFC79D8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80CD-65B0-4CA0-BB7C-3940F8F000AE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CB339-81F6-45AE-9BDA-4ACB8731D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BE679-8DAF-41F6-AC83-50A68770D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C7DC-4299-4279-BFDB-573D35C5C2D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35812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02200-C6CD-4F59-831D-FB7A405B1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A0ADA-FB03-4C8D-9354-439C20737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F0E5A-EE41-4CB5-817B-10321F57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80CD-65B0-4CA0-BB7C-3940F8F000AE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7CF40-6EA0-4CF7-97CD-20C74C8A7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A51D5-0418-40DE-8AB1-F5B81EC4A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C7DC-4299-4279-BFDB-573D35C5C2D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846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2256E-9B6C-4CD0-B8CC-0E65E2AAD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EAFA7-A86F-426C-B6F2-6228E54DF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68942-E5C4-4BA9-9502-0B5B3EDCC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AC8F89-72B1-4883-9112-4DA884A70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80CD-65B0-4CA0-BB7C-3940F8F000AE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603F81-20E5-462E-8EAA-BF9C51F2A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94925-43D9-4848-B003-ED82B2AB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C7DC-4299-4279-BFDB-573D35C5C2D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860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94749-3EA6-486E-A480-3874FF5DB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B21B-2AB4-49A9-9528-2F528E091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858F5-57F0-48E2-B778-6B8504A9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A63BA4-3EE4-49FC-859C-B20B4EBA5B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59252B-1D3B-4890-9143-A05653D96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86BC29-7B5C-4839-830A-DC6DBDE8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80CD-65B0-4CA0-BB7C-3940F8F000AE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68B7CF-4A00-4580-B3AD-938B92394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0CF4A3-400D-4581-BCCC-97D2110B1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C7DC-4299-4279-BFDB-573D35C5C2D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9577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AB9BA-4EE0-43F8-9FC9-4C50E8AC3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843012-5DEB-4347-BB69-31828A276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80CD-65B0-4CA0-BB7C-3940F8F000AE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217133-51C1-4A73-9EDC-B5835DB8C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5685DB-49E9-46A2-947A-85FB23A93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C7DC-4299-4279-BFDB-573D35C5C2D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71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123FF4-A7FE-4989-847E-1B7BCB189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80CD-65B0-4CA0-BB7C-3940F8F000AE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A3E6E0-29E9-4CEB-ABBF-4697E55FC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53602F-C7D5-42B4-8997-5B8C71B47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C7DC-4299-4279-BFDB-573D35C5C2D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9329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6DFB0-A22B-42DB-8D67-7A4E6A8D8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1F51F-1EB2-469D-849B-31380DEC0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11E79C-0B73-4E2A-B600-A7B897F2B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DEC3A-E0C8-41FB-A9BD-5923F9E4D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80CD-65B0-4CA0-BB7C-3940F8F000AE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F5646A-9B44-4770-A0EA-27EE45284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09CCCF-A812-4A89-9C61-5234263D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C7DC-4299-4279-BFDB-573D35C5C2D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5439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A949A-1A42-4DEB-895E-92A826505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033E55-A2DF-4332-947A-B6EF45E74C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4A3832-1FA9-4FA3-9E16-614F3BACC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B99747-F86E-4C60-952D-651996FB6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80CD-65B0-4CA0-BB7C-3940F8F000AE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58659-5E9D-403B-AE11-66512C5F4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F7F9-FF98-4217-A35E-F2C13C9F0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EC7DC-4299-4279-BFDB-573D35C5C2D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54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634518-263D-4F8C-A8CA-95180D7EA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2CCD-D46B-44EF-BD3D-7B7DE6D6E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C259C-833A-4F48-83AF-EA7536432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A80CD-65B0-4CA0-BB7C-3940F8F000AE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F40CA-79AB-4B4F-B728-FAB8288E9D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87B01-6E68-42E5-B300-3A52D0539B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EC7DC-4299-4279-BFDB-573D35C5C2D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2704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935CFF-311C-4522-899B-13B3F4B252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258" t="12166" r="33784" b="17167"/>
          <a:stretch/>
        </p:blipFill>
        <p:spPr>
          <a:xfrm>
            <a:off x="4034790" y="1474470"/>
            <a:ext cx="3726180" cy="484632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0AF5080-8E4F-4043-9BDE-6632EE1EC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640" y="320040"/>
            <a:ext cx="4339590" cy="640080"/>
          </a:xfrm>
        </p:spPr>
        <p:txBody>
          <a:bodyPr>
            <a:normAutofit/>
          </a:bodyPr>
          <a:lstStyle/>
          <a:p>
            <a:r>
              <a:rPr lang="nl-BE" dirty="0"/>
              <a:t>Peptide 1 in sample 1</a:t>
            </a:r>
          </a:p>
        </p:txBody>
      </p:sp>
    </p:spTree>
    <p:extLst>
      <p:ext uri="{BB962C8B-B14F-4D97-AF65-F5344CB8AC3E}">
        <p14:creationId xmlns:p14="http://schemas.microsoft.com/office/powerpoint/2010/main" val="3153284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AF5080-8E4F-4043-9BDE-6632EE1EC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640" y="320040"/>
            <a:ext cx="4339590" cy="640080"/>
          </a:xfrm>
        </p:spPr>
        <p:txBody>
          <a:bodyPr>
            <a:normAutofit/>
          </a:bodyPr>
          <a:lstStyle/>
          <a:p>
            <a:r>
              <a:rPr lang="nl-BE" dirty="0"/>
              <a:t>Peptide 1 in sample 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E1AF199-829D-4613-9E13-6DDC983056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049" t="12500" r="34097" b="8165"/>
          <a:stretch/>
        </p:blipFill>
        <p:spPr>
          <a:xfrm>
            <a:off x="4126230" y="857250"/>
            <a:ext cx="3714750" cy="544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638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Saleh</dc:creator>
  <cp:lastModifiedBy>Sara Saleh</cp:lastModifiedBy>
  <cp:revision>2</cp:revision>
  <dcterms:created xsi:type="dcterms:W3CDTF">2019-05-13T15:44:21Z</dcterms:created>
  <dcterms:modified xsi:type="dcterms:W3CDTF">2019-05-13T15:49:19Z</dcterms:modified>
</cp:coreProperties>
</file>