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0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7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1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1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2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8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2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5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6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2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4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0609D-074D-449C-9FD1-D18139BB645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D7CD9-2D46-4782-B6E1-F78B040F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9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287" y="1876425"/>
            <a:ext cx="60674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2017-04-18T18:38:30Z</dcterms:created>
  <dcterms:modified xsi:type="dcterms:W3CDTF">2017-04-18T20:23:05Z</dcterms:modified>
</cp:coreProperties>
</file>