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9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3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4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8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4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1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2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5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56135-9E4E-49C8-A2AC-2C3BC117481C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5F7EB-667D-487D-923A-E2F7A34DA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6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09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Quasar Errors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" y="2133600"/>
            <a:ext cx="3505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r>
              <a:rPr lang="en-US" sz="1200" dirty="0" smtClean="0"/>
              <a:t>[1] Processing arguments ...</a:t>
            </a:r>
          </a:p>
          <a:p>
            <a:r>
              <a:rPr lang="en-US" sz="1200" dirty="0" smtClean="0"/>
              <a:t>Error in </a:t>
            </a:r>
            <a:r>
              <a:rPr lang="en-US" sz="1200" dirty="0" err="1" smtClean="0"/>
              <a:t>preprocess.datafile</a:t>
            </a:r>
            <a:r>
              <a:rPr lang="en-US" sz="1200" dirty="0" smtClean="0"/>
              <a:t>(</a:t>
            </a:r>
            <a:r>
              <a:rPr lang="en-US" sz="1200" dirty="0" err="1" smtClean="0"/>
              <a:t>skylineFile</a:t>
            </a:r>
            <a:r>
              <a:rPr lang="en-US" sz="1200" dirty="0" smtClean="0"/>
              <a:t>, </a:t>
            </a:r>
            <a:r>
              <a:rPr lang="en-US" sz="1200" dirty="0" err="1" smtClean="0"/>
              <a:t>skyline.export</a:t>
            </a:r>
            <a:r>
              <a:rPr lang="en-US" sz="1200" dirty="0" smtClean="0"/>
              <a:t> = TRUE, </a:t>
            </a:r>
            <a:r>
              <a:rPr lang="en-US" sz="1200" dirty="0" err="1" smtClean="0"/>
              <a:t>light.label</a:t>
            </a:r>
            <a:r>
              <a:rPr lang="en-US" sz="1200" dirty="0" smtClean="0"/>
              <a:t> = </a:t>
            </a:r>
            <a:r>
              <a:rPr lang="en-US" sz="1200" dirty="0" err="1" smtClean="0"/>
              <a:t>light.label</a:t>
            </a:r>
            <a:r>
              <a:rPr lang="en-US" sz="1200" dirty="0" smtClean="0"/>
              <a:t>,  : </a:t>
            </a:r>
          </a:p>
          <a:p>
            <a:r>
              <a:rPr lang="en-US" sz="1200" dirty="0" smtClean="0"/>
              <a:t>  Missing required columns in dataset:</a:t>
            </a:r>
          </a:p>
          <a:p>
            <a:r>
              <a:rPr lang="en-US" sz="1200" dirty="0" smtClean="0"/>
              <a:t> </a:t>
            </a:r>
            <a:r>
              <a:rPr lang="en-US" sz="1200" dirty="0" err="1" smtClean="0"/>
              <a:t>SampleGroup,Concentration,IS.Spike</a:t>
            </a:r>
            <a:endParaRPr lang="en-US" sz="1200" dirty="0" smtClean="0"/>
          </a:p>
          <a:p>
            <a:r>
              <a:rPr lang="en-US" sz="1200" dirty="0" smtClean="0"/>
              <a:t>Calls: </a:t>
            </a:r>
            <a:r>
              <a:rPr lang="en-US" sz="1200" dirty="0" err="1" smtClean="0"/>
              <a:t>tryCatch</a:t>
            </a:r>
            <a:r>
              <a:rPr lang="en-US" sz="1200" dirty="0" smtClean="0"/>
              <a:t> ... </a:t>
            </a:r>
            <a:r>
              <a:rPr lang="en-US" sz="1200" dirty="0" err="1" smtClean="0"/>
              <a:t>tryCatchList</a:t>
            </a:r>
            <a:r>
              <a:rPr lang="en-US" sz="1200" dirty="0" smtClean="0"/>
              <a:t> -&gt; </a:t>
            </a:r>
            <a:r>
              <a:rPr lang="en-US" sz="1200" dirty="0" err="1" smtClean="0"/>
              <a:t>parse.cmdline</a:t>
            </a:r>
            <a:r>
              <a:rPr lang="en-US" sz="1200" dirty="0" smtClean="0"/>
              <a:t> -&gt; </a:t>
            </a:r>
            <a:r>
              <a:rPr lang="en-US" sz="1200" dirty="0" err="1" smtClean="0"/>
              <a:t>preprocess.datafile</a:t>
            </a:r>
            <a:endParaRPr lang="en-US" sz="1200" dirty="0" smtClean="0"/>
          </a:p>
          <a:p>
            <a:r>
              <a:rPr lang="en-US" sz="1200" dirty="0" smtClean="0"/>
              <a:t>Execution halted</a:t>
            </a:r>
          </a:p>
          <a:p>
            <a:r>
              <a:rPr lang="en-US" sz="1200" dirty="0" smtClean="0"/>
              <a:t>Finished!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805614"/>
            <a:ext cx="5410200" cy="6052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38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Quasar window differs from tutorial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3581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2209800" y="4114800"/>
            <a:ext cx="2286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24400" y="4191000"/>
            <a:ext cx="404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Missing “Standard Present” selection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response curves generated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66950" y="-3852624"/>
            <a:ext cx="4572000" cy="107106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[1] $Id: </a:t>
            </a:r>
            <a:r>
              <a:rPr lang="en-US" sz="1000" dirty="0" err="1"/>
              <a:t>QuaSAR</a:t>
            </a:r>
            <a:r>
              <a:rPr lang="en-US" sz="1000" dirty="0"/>
              <a:t>-GP.R 107 2012-06-25 18:37:49Z </a:t>
            </a:r>
            <a:r>
              <a:rPr lang="en-US" sz="1000" dirty="0" err="1"/>
              <a:t>rahmad</a:t>
            </a:r>
            <a:r>
              <a:rPr lang="en-US" sz="1000" dirty="0"/>
              <a:t> $</a:t>
            </a:r>
          </a:p>
          <a:p>
            <a:r>
              <a:rPr lang="en-US" sz="1000" dirty="0"/>
              <a:t>[1] $Id: </a:t>
            </a:r>
            <a:r>
              <a:rPr lang="en-US" sz="1000" dirty="0" err="1"/>
              <a:t>QuaSAR.R</a:t>
            </a:r>
            <a:r>
              <a:rPr lang="en-US" sz="1000" dirty="0"/>
              <a:t> 124 2013-10-09 14:27:44Z </a:t>
            </a:r>
            <a:r>
              <a:rPr lang="en-US" sz="1000" dirty="0" err="1"/>
              <a:t>manidr</a:t>
            </a:r>
            <a:r>
              <a:rPr lang="en-US" sz="1000" dirty="0"/>
              <a:t> $</a:t>
            </a:r>
          </a:p>
          <a:p>
            <a:r>
              <a:rPr lang="en-US" sz="1000" dirty="0"/>
              <a:t>Loading required package: </a:t>
            </a:r>
            <a:r>
              <a:rPr lang="en-US" sz="1000" dirty="0" err="1"/>
              <a:t>plyr</a:t>
            </a:r>
            <a:endParaRPr lang="en-US" sz="1000" dirty="0"/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Attaching package: 'reshape'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The following object is masked from '</a:t>
            </a:r>
            <a:r>
              <a:rPr lang="en-US" sz="1000" dirty="0" err="1"/>
              <a:t>package:plyr</a:t>
            </a:r>
            <a:r>
              <a:rPr lang="en-US" sz="1000" dirty="0"/>
              <a:t>':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    rename, </a:t>
            </a:r>
            <a:r>
              <a:rPr lang="en-US" sz="1000" dirty="0" err="1"/>
              <a:t>round_any</a:t>
            </a:r>
            <a:endParaRPr lang="en-US" sz="1000" dirty="0"/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Attaching package: 'boot'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The following object is masked from '</a:t>
            </a:r>
            <a:r>
              <a:rPr lang="en-US" sz="1000" dirty="0" err="1"/>
              <a:t>package:lattice</a:t>
            </a:r>
            <a:r>
              <a:rPr lang="en-US" sz="1000" dirty="0"/>
              <a:t>':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    melanoma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The following object is masked from '</a:t>
            </a:r>
            <a:r>
              <a:rPr lang="en-US" sz="1000" dirty="0" err="1"/>
              <a:t>package:gtools</a:t>
            </a:r>
            <a:r>
              <a:rPr lang="en-US" sz="1000" dirty="0"/>
              <a:t>':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    </a:t>
            </a:r>
            <a:r>
              <a:rPr lang="en-US" sz="1000" dirty="0" err="1"/>
              <a:t>inv.logit</a:t>
            </a:r>
            <a:r>
              <a:rPr lang="en-US" sz="1000" dirty="0"/>
              <a:t>, </a:t>
            </a:r>
            <a:r>
              <a:rPr lang="en-US" sz="1000" dirty="0" err="1"/>
              <a:t>logit</a:t>
            </a:r>
            <a:endParaRPr lang="en-US" sz="1000" dirty="0"/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 err="1"/>
              <a:t>KernSmooth</a:t>
            </a:r>
            <a:r>
              <a:rPr lang="en-US" sz="1000" dirty="0"/>
              <a:t> 2.23 loaded</a:t>
            </a:r>
          </a:p>
          <a:p>
            <a:r>
              <a:rPr lang="en-US" sz="1000" dirty="0"/>
              <a:t>Copyright M. P. Wand 1997-2009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Attaching package: '</a:t>
            </a:r>
            <a:r>
              <a:rPr lang="en-US" sz="1000" dirty="0" err="1"/>
              <a:t>gplots</a:t>
            </a:r>
            <a:r>
              <a:rPr lang="en-US" sz="1000" dirty="0"/>
              <a:t>'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The following object is masked from '</a:t>
            </a:r>
            <a:r>
              <a:rPr lang="en-US" sz="1000" dirty="0" err="1"/>
              <a:t>package:stats</a:t>
            </a:r>
            <a:r>
              <a:rPr lang="en-US" sz="1000" dirty="0"/>
              <a:t>':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    </a:t>
            </a:r>
            <a:r>
              <a:rPr lang="en-US" sz="1000" dirty="0" err="1"/>
              <a:t>lowess</a:t>
            </a:r>
            <a:endParaRPr lang="en-US" sz="1000" dirty="0"/>
          </a:p>
          <a:p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  <a:p>
            <a:r>
              <a:rPr lang="en-US" sz="1000" dirty="0"/>
              <a:t>[1] Processing arguments ...</a:t>
            </a:r>
          </a:p>
          <a:p>
            <a:r>
              <a:rPr lang="en-US" sz="1000" dirty="0"/>
              <a:t>[1] &gt;&gt;&gt; Processing part 1 of 2</a:t>
            </a:r>
          </a:p>
          <a:p>
            <a:r>
              <a:rPr lang="en-US" sz="1000" dirty="0"/>
              <a:t>[1] Initializing ...</a:t>
            </a:r>
          </a:p>
          <a:p>
            <a:r>
              <a:rPr lang="en-US" sz="1000" dirty="0"/>
              <a:t>[1] Running </a:t>
            </a:r>
            <a:r>
              <a:rPr lang="en-US" sz="1000" dirty="0" err="1"/>
              <a:t>AuDIT</a:t>
            </a:r>
            <a:r>
              <a:rPr lang="en-US" sz="1000" dirty="0"/>
              <a:t> ...</a:t>
            </a:r>
          </a:p>
          <a:p>
            <a:r>
              <a:rPr lang="en-US" sz="1000" dirty="0"/>
              <a:t>[1] Calculating LODs ...</a:t>
            </a:r>
          </a:p>
          <a:p>
            <a:r>
              <a:rPr lang="en-US" sz="1000" dirty="0"/>
              <a:t>[1] Calculating CVs ...</a:t>
            </a:r>
          </a:p>
          <a:p>
            <a:r>
              <a:rPr lang="en-US" sz="1000" dirty="0"/>
              <a:t>[1] &gt;&gt;&gt; Processing part 2 of 2</a:t>
            </a:r>
          </a:p>
          <a:p>
            <a:r>
              <a:rPr lang="en-US" sz="1000" dirty="0"/>
              <a:t>[1] Initializing ...</a:t>
            </a:r>
          </a:p>
          <a:p>
            <a:r>
              <a:rPr lang="en-US" sz="1000" dirty="0"/>
              <a:t>[1] Running </a:t>
            </a:r>
            <a:r>
              <a:rPr lang="en-US" sz="1000" dirty="0" err="1"/>
              <a:t>AuDIT</a:t>
            </a:r>
            <a:r>
              <a:rPr lang="en-US" sz="1000" dirty="0"/>
              <a:t> ...</a:t>
            </a:r>
          </a:p>
          <a:p>
            <a:r>
              <a:rPr lang="en-US" sz="1000" dirty="0"/>
              <a:t>[1] Calculating LODs ...</a:t>
            </a:r>
          </a:p>
          <a:p>
            <a:r>
              <a:rPr lang="en-US" sz="1000" dirty="0"/>
              <a:t>[1] Calculating CVs ...</a:t>
            </a:r>
          </a:p>
          <a:p>
            <a:r>
              <a:rPr lang="en-US" sz="1000" dirty="0"/>
              <a:t>[1] Generating plots ...</a:t>
            </a:r>
          </a:p>
          <a:p>
            <a:r>
              <a:rPr lang="en-US" sz="1000" dirty="0"/>
              <a:t>'opts' is deprecated. Use 'theme' instead. (Deprecated; last used in version 0.9.1)</a:t>
            </a:r>
          </a:p>
          <a:p>
            <a:r>
              <a:rPr lang="en-US" sz="1000" dirty="0"/>
              <a:t>'opts' is deprecated. Use 'theme' instead. (Deprecated; last used in version 0.9.1)</a:t>
            </a:r>
          </a:p>
          <a:p>
            <a:r>
              <a:rPr lang="en-US" sz="1000" dirty="0" err="1"/>
              <a:t>theme_text</a:t>
            </a:r>
            <a:r>
              <a:rPr lang="en-US" sz="1000" dirty="0"/>
              <a:t> is deprecated. Use '</a:t>
            </a:r>
            <a:r>
              <a:rPr lang="en-US" sz="1000" dirty="0" err="1"/>
              <a:t>element_text</a:t>
            </a:r>
            <a:r>
              <a:rPr lang="en-US" sz="1000" dirty="0"/>
              <a:t>' instead. (Deprecated; last used in version 0.9.1)</a:t>
            </a:r>
          </a:p>
          <a:p>
            <a:r>
              <a:rPr lang="en-US" sz="1000" dirty="0"/>
              <a:t>'opts' is deprecated. Use 'theme' instead. (Deprecated; last used in version 0.9.1)</a:t>
            </a:r>
          </a:p>
          <a:p>
            <a:r>
              <a:rPr lang="en-US" sz="1000" dirty="0"/>
              <a:t>Saving 7 x 7 in image</a:t>
            </a:r>
          </a:p>
          <a:p>
            <a:r>
              <a:rPr lang="en-US" sz="1000" dirty="0"/>
              <a:t>[1] Generating response curves ...</a:t>
            </a:r>
          </a:p>
          <a:p>
            <a:r>
              <a:rPr lang="en-US" sz="1000" dirty="0"/>
              <a:t>[1]    Peptide: AAYLQETGKPLDETLK</a:t>
            </a:r>
          </a:p>
          <a:p>
            <a:r>
              <a:rPr lang="en-US" sz="1000" dirty="0"/>
              <a:t>Error in order(</a:t>
            </a:r>
            <a:r>
              <a:rPr lang="en-US" sz="1000" dirty="0" err="1"/>
              <a:t>tran.quality</a:t>
            </a:r>
            <a:r>
              <a:rPr lang="en-US" sz="1000" dirty="0"/>
              <a:t>, decreasing = TRUE)[1:n.transitions] : </a:t>
            </a:r>
          </a:p>
          <a:p>
            <a:r>
              <a:rPr lang="en-US" sz="1000" dirty="0"/>
              <a:t>  only 0's may be mixed with negative subscripts</a:t>
            </a:r>
          </a:p>
          <a:p>
            <a:r>
              <a:rPr lang="en-US" sz="1000" dirty="0"/>
              <a:t>Calls: </a:t>
            </a:r>
            <a:r>
              <a:rPr lang="en-US" sz="1000" dirty="0" err="1"/>
              <a:t>tryCatch</a:t>
            </a:r>
            <a:r>
              <a:rPr lang="en-US" sz="1000" dirty="0"/>
              <a:t> ... </a:t>
            </a:r>
            <a:r>
              <a:rPr lang="en-US" sz="1000" dirty="0" err="1"/>
              <a:t>tapply</a:t>
            </a:r>
            <a:r>
              <a:rPr lang="en-US" sz="1000" dirty="0"/>
              <a:t> -&gt; </a:t>
            </a:r>
            <a:r>
              <a:rPr lang="en-US" sz="1000" dirty="0" err="1"/>
              <a:t>lapply</a:t>
            </a:r>
            <a:r>
              <a:rPr lang="en-US" sz="1000" dirty="0"/>
              <a:t> -&gt; FUN -&gt; FUN -&gt; </a:t>
            </a:r>
            <a:r>
              <a:rPr lang="en-US" sz="1000" dirty="0" err="1"/>
              <a:t>plot.calibration.curve</a:t>
            </a:r>
            <a:endParaRPr lang="en-US" sz="1000" dirty="0"/>
          </a:p>
          <a:p>
            <a:r>
              <a:rPr lang="en-US" sz="1000" dirty="0"/>
              <a:t>Execution halted</a:t>
            </a:r>
          </a:p>
          <a:p>
            <a:r>
              <a:rPr lang="en-US" sz="1000" dirty="0"/>
              <a:t>Finished!</a:t>
            </a:r>
          </a:p>
        </p:txBody>
      </p:sp>
    </p:spTree>
    <p:extLst>
      <p:ext uri="{BB962C8B-B14F-4D97-AF65-F5344CB8AC3E}">
        <p14:creationId xmlns:p14="http://schemas.microsoft.com/office/powerpoint/2010/main" val="2720433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88</Words>
  <Application>Microsoft Office PowerPoint</Application>
  <PresentationFormat>On-screen Show (4:3)</PresentationFormat>
  <Paragraphs>66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Quasar Errors</vt:lpstr>
      <vt:lpstr>Quasar window differs from tutorial</vt:lpstr>
      <vt:lpstr>No response curves generated</vt:lpstr>
    </vt:vector>
  </TitlesOfParts>
  <Company>Genentech,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Quasar Errors</dc:title>
  <dc:creator>Kristin Wildsmith</dc:creator>
  <cp:lastModifiedBy>Kristin Wildsmith</cp:lastModifiedBy>
  <cp:revision>3</cp:revision>
  <dcterms:created xsi:type="dcterms:W3CDTF">2014-04-21T17:02:49Z</dcterms:created>
  <dcterms:modified xsi:type="dcterms:W3CDTF">2014-04-21T17:21:02Z</dcterms:modified>
</cp:coreProperties>
</file>