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5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4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44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30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86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76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9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666D-6498-46E8-AB93-DEE651250E17}" type="datetimeFigureOut">
              <a:rPr lang="fr-FR" smtClean="0"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950" y="95639"/>
            <a:ext cx="9144000" cy="5143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15374" t="67437" r="62403" b="6077"/>
          <a:stretch/>
        </p:blipFill>
        <p:spPr>
          <a:xfrm>
            <a:off x="1968759" y="3498979"/>
            <a:ext cx="5010540" cy="33590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05061" y="2957804"/>
            <a:ext cx="1073021" cy="3172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96604" y="3716693"/>
            <a:ext cx="472751" cy="12751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8759" y="5178489"/>
            <a:ext cx="5010540" cy="12751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90956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Garrigues</dc:creator>
  <cp:lastModifiedBy>Luc Garrigues</cp:lastModifiedBy>
  <cp:revision>3</cp:revision>
  <dcterms:created xsi:type="dcterms:W3CDTF">2014-02-24T15:18:34Z</dcterms:created>
  <dcterms:modified xsi:type="dcterms:W3CDTF">2014-02-24T15:31:08Z</dcterms:modified>
</cp:coreProperties>
</file>