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23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451F-0221-4683-86DB-529E7B743CD8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15B7-2D98-4946-82BC-C981B041C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077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451F-0221-4683-86DB-529E7B743CD8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15B7-2D98-4946-82BC-C981B041C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14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451F-0221-4683-86DB-529E7B743CD8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15B7-2D98-4946-82BC-C981B041C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016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451F-0221-4683-86DB-529E7B743CD8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15B7-2D98-4946-82BC-C981B041C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86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451F-0221-4683-86DB-529E7B743CD8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15B7-2D98-4946-82BC-C981B041C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743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451F-0221-4683-86DB-529E7B743CD8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15B7-2D98-4946-82BC-C981B041C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324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451F-0221-4683-86DB-529E7B743CD8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15B7-2D98-4946-82BC-C981B041C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90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451F-0221-4683-86DB-529E7B743CD8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15B7-2D98-4946-82BC-C981B041C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642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451F-0221-4683-86DB-529E7B743CD8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15B7-2D98-4946-82BC-C981B041C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326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451F-0221-4683-86DB-529E7B743CD8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15B7-2D98-4946-82BC-C981B041C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77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451F-0221-4683-86DB-529E7B743CD8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15B7-2D98-4946-82BC-C981B041C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0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1451F-0221-4683-86DB-529E7B743CD8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915B7-2D98-4946-82BC-C981B041C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36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08" t="35368" r="21717" b="35025"/>
          <a:stretch/>
        </p:blipFill>
        <p:spPr bwMode="auto">
          <a:xfrm>
            <a:off x="395536" y="1340768"/>
            <a:ext cx="7372350" cy="3384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5356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NBI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Menke (TSL)</dc:creator>
  <cp:lastModifiedBy>Frank Menke (TSL)</cp:lastModifiedBy>
  <cp:revision>1</cp:revision>
  <dcterms:created xsi:type="dcterms:W3CDTF">2014-01-27T17:17:12Z</dcterms:created>
  <dcterms:modified xsi:type="dcterms:W3CDTF">2014-01-27T17:21:08Z</dcterms:modified>
</cp:coreProperties>
</file>