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1" r:id="rId4"/>
    <p:sldId id="262" r:id="rId5"/>
    <p:sldId id="268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8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1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8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1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A7A6-9350-41A6-B567-2D70DF7C759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6AB6-E0AA-4130-AE03-CA463979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2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533401"/>
            <a:ext cx="1943100" cy="1943100"/>
          </a:xfrm>
          <a:prstGeom prst="rect">
            <a:avLst/>
          </a:prstGeom>
          <a:effectLst>
            <a:reflection stA="45000" endPos="6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50" y="228600"/>
            <a:ext cx="1943100" cy="1943100"/>
          </a:xfrm>
          <a:prstGeom prst="rect">
            <a:avLst/>
          </a:prstGeom>
          <a:effectLst>
            <a:reflection stA="45000" endPos="6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460" y="560943"/>
            <a:ext cx="1889071" cy="1889071"/>
          </a:xfrm>
          <a:prstGeom prst="rect">
            <a:avLst/>
          </a:prstGeom>
          <a:effectLst>
            <a:reflection stA="45000" endPos="6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0"/>
            <a:ext cx="7772400" cy="1393825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Introducing the Application Specific </a:t>
            </a:r>
            <a:b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Skyline </a:t>
            </a:r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User Interface </a:t>
            </a:r>
            <a:r>
              <a:rPr lang="en-US" sz="9800" b="1" dirty="0" smtClean="0"/>
              <a:t/>
            </a:r>
            <a:br>
              <a:rPr lang="en-US" sz="98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900" dirty="0"/>
              <a:t/>
            </a:r>
            <a:br>
              <a:rPr lang="en-US" sz="89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Skyline was built from the ground up as a proteomics</a:t>
            </a:r>
            <a:r>
              <a:rPr lang="en-US" dirty="0"/>
              <a:t> targeted mass spec research</a:t>
            </a:r>
            <a:r>
              <a:rPr lang="en-US" dirty="0" smtClean="0"/>
              <a:t> tool.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By popular demand, Skyline’s support for non-proteomic research has steadily increased over the past several years.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 until now the user interface has remained proteomics-centric.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can be confusing thinking “molecule” while seeing “peptide”, and knowing which parts of the UI don’t apply to your work. This is especially true for new Skyline users.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more of that!</a:t>
            </a:r>
          </a:p>
        </p:txBody>
      </p:sp>
    </p:spTree>
    <p:extLst>
      <p:ext uri="{BB962C8B-B14F-4D97-AF65-F5344CB8AC3E}">
        <p14:creationId xmlns:p14="http://schemas.microsoft.com/office/powerpoint/2010/main" val="123587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New UI Mode control </a:t>
            </a:r>
            <a:r>
              <a:rPr lang="en-US" dirty="0" smtClean="0"/>
              <a:t>on the Start </a:t>
            </a:r>
            <a:r>
              <a:rPr lang="en-US" dirty="0" smtClean="0"/>
              <a:t>Page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 smtClean="0"/>
              <a:t>in the Skyline main window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8305800" cy="17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1"/>
            <a:ext cx="7781017" cy="162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flipH="1">
            <a:off x="7285567" y="1447800"/>
            <a:ext cx="685800" cy="381000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7052734" y="4953000"/>
            <a:ext cx="685800" cy="381000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UI </a:t>
            </a:r>
            <a:r>
              <a:rPr lang="en-US" dirty="0" smtClean="0"/>
              <a:t>Modes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</a:t>
            </a:r>
            <a:r>
              <a:rPr lang="en-US" b="1" dirty="0" smtClean="0"/>
              <a:t>Proteomics</a:t>
            </a:r>
            <a:r>
              <a:rPr lang="en-US" dirty="0" smtClean="0"/>
              <a:t>: Traditional Skyline UI. Non-proteomic controls and menus are hidden.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Molecules</a:t>
            </a:r>
            <a:r>
              <a:rPr lang="en-US" dirty="0" smtClean="0"/>
              <a:t>: Proteomics-specific controls and menus are hidden. </a:t>
            </a:r>
            <a:r>
              <a:rPr lang="en-US" dirty="0" smtClean="0"/>
              <a:t>The words “Peptide</a:t>
            </a:r>
            <a:r>
              <a:rPr lang="en-US" dirty="0" smtClean="0"/>
              <a:t>” and “Protein” are changed to “Molecule” and “Molecule list” in menus and controls. 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Mixed</a:t>
            </a:r>
            <a:r>
              <a:rPr lang="en-US" dirty="0" smtClean="0"/>
              <a:t>: All controls and menus are enabled. “Peptide” and “Protein” are changed to “Molecule” and “Molecule list” except in proteomics-specific controls and menus.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87" y="1705899"/>
            <a:ext cx="248407" cy="2484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84" y="2617364"/>
            <a:ext cx="237904" cy="237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43" y="4341108"/>
            <a:ext cx="250152" cy="25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3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</a:t>
            </a:r>
            <a:r>
              <a:rPr lang="en-US" dirty="0" smtClean="0"/>
              <a:t>UI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an empty Skyline document, just </a:t>
            </a:r>
            <a:br>
              <a:rPr lang="en-US" dirty="0" smtClean="0"/>
            </a:br>
            <a:r>
              <a:rPr lang="en-US" dirty="0" smtClean="0"/>
              <a:t>use the </a:t>
            </a:r>
            <a:r>
              <a:rPr lang="en-US" dirty="0" smtClean="0"/>
              <a:t>provided </a:t>
            </a:r>
            <a:r>
              <a:rPr lang="en-US" dirty="0" smtClean="0"/>
              <a:t>control in the Skyline </a:t>
            </a:r>
            <a:br>
              <a:rPr lang="en-US" dirty="0" smtClean="0"/>
            </a:br>
            <a:r>
              <a:rPr lang="en-US" dirty="0" smtClean="0"/>
              <a:t>main window or Start Page. </a:t>
            </a:r>
          </a:p>
          <a:p>
            <a:r>
              <a:rPr lang="en-US" dirty="0" smtClean="0"/>
              <a:t>When you open an existing Skyline document, the UI mode changes automatically if needed, depending on the document contents.</a:t>
            </a:r>
          </a:p>
          <a:p>
            <a:r>
              <a:rPr lang="en-US" dirty="0" smtClean="0"/>
              <a:t>If you try to change to a UI mode that doesn’t make sense for a loaded document, e.g. “Molecules” for a document with one or more peptides in it, Skyline offers to start a new document.</a:t>
            </a:r>
          </a:p>
          <a:p>
            <a:r>
              <a:rPr lang="en-US" dirty="0" smtClean="0"/>
              <a:t>Mixed mode works for any kind of document.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2057400" cy="96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02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Peptide Settings…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20" y="1600200"/>
            <a:ext cx="511335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6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…becomes Molecule </a:t>
            </a:r>
            <a:r>
              <a:rPr lang="en-US" dirty="0" smtClean="0"/>
              <a:t>Settings when you select Molecules UI Mode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2670" y="5105400"/>
            <a:ext cx="3934734" cy="1278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Also note the summary line at the bottom of the Skyline window changes from showing “</a:t>
            </a:r>
            <a:r>
              <a:rPr lang="en-US" sz="1600" dirty="0" err="1" smtClean="0"/>
              <a:t>prot</a:t>
            </a:r>
            <a:r>
              <a:rPr lang="en-US" sz="1600" dirty="0" smtClean="0"/>
              <a:t>” and “pep” counts to “list” and “</a:t>
            </a:r>
            <a:r>
              <a:rPr lang="en-US" sz="1600" dirty="0" err="1" smtClean="0"/>
              <a:t>mol</a:t>
            </a:r>
            <a:r>
              <a:rPr lang="en-US" sz="1600" dirty="0" smtClean="0"/>
              <a:t>” counts.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74" y="1447800"/>
            <a:ext cx="4203925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156284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“Modifications” tab, which makes no sense for non-peptide molecules, is replaced by a “Labels” tab. “Digestion” tab is gone.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97103"/>
            <a:ext cx="4105275" cy="358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50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</a:t>
            </a:r>
            <a:r>
              <a:rPr lang="en-US" dirty="0" smtClean="0"/>
              <a:t>UI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4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Allows for Skyline documents with mixed peptide and non-peptide targets</a:t>
            </a:r>
          </a:p>
          <a:p>
            <a:r>
              <a:rPr lang="en-US" dirty="0" smtClean="0"/>
              <a:t>Basically the previous generation UI, though we do rename “peptide” to “molecule” for controls and menu items that apply to both kinds of targets.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399"/>
            <a:ext cx="199121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18" y="3581400"/>
            <a:ext cx="199121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92" y="3581400"/>
            <a:ext cx="199121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18" y="3581400"/>
            <a:ext cx="146436" cy="146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03337"/>
            <a:ext cx="136297" cy="1362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930" y="3608152"/>
            <a:ext cx="1524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0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We’re a small team, supporting a complex </a:t>
            </a:r>
            <a:r>
              <a:rPr lang="en-US" dirty="0" smtClean="0"/>
              <a:t>product with a UI available in </a:t>
            </a:r>
            <a:r>
              <a:rPr lang="en-US" dirty="0" smtClean="0"/>
              <a:t>three different human languages. We can’t afford to maintain a completely separate UI for non-proteomics use.</a:t>
            </a:r>
          </a:p>
          <a:p>
            <a:r>
              <a:rPr lang="en-US" dirty="0" smtClean="0"/>
              <a:t>So we just do a simple real-time keyword swap on the existing text in the UI. This works well for English, Japanese and Chinese, but would be much more difficult for languages with gendered nouns.</a:t>
            </a:r>
          </a:p>
          <a:p>
            <a:r>
              <a:rPr lang="en-US" dirty="0" smtClean="0"/>
              <a:t>We preserve keyboard shortcuts in menus and dialogs where possible, e.g. P</a:t>
            </a:r>
            <a:r>
              <a:rPr lang="en-US" u="sng" dirty="0" smtClean="0"/>
              <a:t>e</a:t>
            </a:r>
            <a:r>
              <a:rPr lang="en-US" dirty="0" smtClean="0"/>
              <a:t>ptide becomes Mol</a:t>
            </a:r>
            <a:r>
              <a:rPr lang="en-US" u="sng" dirty="0" smtClean="0"/>
              <a:t>e</a:t>
            </a:r>
            <a:r>
              <a:rPr lang="en-US" dirty="0" smtClean="0"/>
              <a:t>cule.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398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Introducing the Application Specific  Skyline  User Interface     </vt:lpstr>
      <vt:lpstr>PowerPoint Presentation</vt:lpstr>
      <vt:lpstr>PowerPoint Presentation</vt:lpstr>
      <vt:lpstr>Three UI Modes Available</vt:lpstr>
      <vt:lpstr>Setting the UI Mode</vt:lpstr>
      <vt:lpstr>Example: Peptide Settings…</vt:lpstr>
      <vt:lpstr>…becomes Molecule Settings when you select Molecules UI Mode</vt:lpstr>
      <vt:lpstr>Mixed UI Mode</vt:lpstr>
      <vt:lpstr>Technical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User Interface Selection</dc:title>
  <dc:creator>Brian Pratt</dc:creator>
  <cp:lastModifiedBy>Brian Pratt</cp:lastModifiedBy>
  <cp:revision>38</cp:revision>
  <dcterms:created xsi:type="dcterms:W3CDTF">2019-03-12T19:31:30Z</dcterms:created>
  <dcterms:modified xsi:type="dcterms:W3CDTF">2019-04-02T15:59:55Z</dcterms:modified>
</cp:coreProperties>
</file>