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9" r:id="rId4"/>
    <p:sldId id="543" r:id="rId5"/>
    <p:sldId id="544" r:id="rId6"/>
    <p:sldId id="270" r:id="rId7"/>
    <p:sldId id="271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putationalproteomics.khoury.northeastern.edu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dia-pasef-2020.url" TargetMode="External"/><Relationship Id="rId2" Type="http://schemas.openxmlformats.org/officeDocument/2006/relationships/hyperlink" Target="https://skyline.ms/tutorial_dia_pasef.ur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computationalproteomics.khoury.northeastern.edu/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43768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3" y="2196181"/>
            <a:ext cx="8151568" cy="25264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300" dirty="0"/>
              <a:t>We’ll begin shortly … </a:t>
            </a:r>
          </a:p>
          <a:p>
            <a:r>
              <a:rPr lang="en-US" sz="2000" b="1" i="1" dirty="0">
                <a:solidFill>
                  <a:srgbClr val="000000"/>
                </a:solidFill>
              </a:rPr>
              <a:t>Webinar </a:t>
            </a:r>
            <a:r>
              <a:rPr lang="en-US" sz="2000" b="1" dirty="0">
                <a:solidFill>
                  <a:srgbClr val="000000"/>
                </a:solidFill>
              </a:rPr>
              <a:t>Audio: </a:t>
            </a:r>
            <a:r>
              <a:rPr lang="en-US" sz="2000" dirty="0">
                <a:solidFill>
                  <a:srgbClr val="000000"/>
                </a:solidFill>
                <a:highlight>
                  <a:srgbClr val="FFFF00"/>
                </a:highlight>
              </a:rPr>
              <a:t>Make sure you have audio during the webinar.</a:t>
            </a:r>
            <a:endParaRPr lang="en-US" sz="2000" dirty="0"/>
          </a:p>
          <a:p>
            <a:pPr marL="274320" lvl="1" indent="0">
              <a:buNone/>
            </a:pPr>
            <a:r>
              <a:rPr lang="en-US" sz="1700" dirty="0"/>
              <a:t>Click </a:t>
            </a:r>
            <a:r>
              <a:rPr lang="en-US" sz="1700" b="1" dirty="0"/>
              <a:t>Audio Settings</a:t>
            </a:r>
            <a:r>
              <a:rPr lang="en-US" sz="1700" dirty="0"/>
              <a:t> in the lower left-hand corner of the screen : </a:t>
            </a:r>
          </a:p>
          <a:p>
            <a:pPr lvl="1"/>
            <a:r>
              <a:rPr lang="en-US" sz="1700" dirty="0"/>
              <a:t>Computer audio (preferred) – through your computer’s speakers or a headset</a:t>
            </a:r>
          </a:p>
          <a:p>
            <a:pPr lvl="1">
              <a:lnSpc>
                <a:spcPct val="120000"/>
              </a:lnSpc>
            </a:pPr>
            <a:r>
              <a:rPr lang="en-US" sz="1700" dirty="0"/>
              <a:t>Phone call (US and International numbers available) By phone, use conference ID</a:t>
            </a:r>
            <a:r>
              <a:rPr lang="en-US" sz="1700" b="1" dirty="0"/>
              <a:t>: 970 6344 1107</a:t>
            </a:r>
          </a:p>
          <a:p>
            <a:pPr lvl="1">
              <a:lnSpc>
                <a:spcPct val="120000"/>
              </a:lnSpc>
            </a:pPr>
            <a:endParaRPr lang="en-US" sz="1700" b="1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rgbClr val="000000"/>
                </a:solidFill>
              </a:rPr>
              <a:t>**Note: we currently have music playing which you should be able to hear.**</a:t>
            </a:r>
          </a:p>
          <a:p>
            <a:pPr>
              <a:lnSpc>
                <a:spcPct val="120000"/>
              </a:lnSpc>
            </a:pPr>
            <a:endParaRPr lang="en-US" sz="21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8960"/>
            <a:ext cx="2438400" cy="908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39273" y="1489067"/>
            <a:ext cx="925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Welcome to the next in the series of tutorial webinars designed to help you get the most out of Skyline mass spectrometry software.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E3ADE0-ED93-4227-B464-33FFD04A46CF}"/>
              </a:ext>
            </a:extLst>
          </p:cNvPr>
          <p:cNvSpPr txBox="1"/>
          <p:nvPr/>
        </p:nvSpPr>
        <p:spPr>
          <a:xfrm>
            <a:off x="1576552" y="5251144"/>
            <a:ext cx="791428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Submit Skyline Questions: </a:t>
            </a:r>
            <a:r>
              <a:rPr lang="en-US" sz="1800" dirty="0">
                <a:solidFill>
                  <a:srgbClr val="000000"/>
                </a:solidFill>
              </a:rPr>
              <a:t>the Q&amp;A form in Zoom to submit Skyline questions to the presenters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</a:rPr>
              <a:t>Have logistic issues?  </a:t>
            </a:r>
            <a:r>
              <a:rPr lang="en-US" sz="1800" dirty="0">
                <a:solidFill>
                  <a:srgbClr val="000000"/>
                </a:solidFill>
              </a:rPr>
              <a:t>Use the </a:t>
            </a:r>
            <a:r>
              <a:rPr lang="en-US" sz="1800" b="1" dirty="0">
                <a:solidFill>
                  <a:srgbClr val="000000"/>
                </a:solidFill>
              </a:rPr>
              <a:t>Chat </a:t>
            </a:r>
            <a:r>
              <a:rPr lang="en-US" sz="1800" dirty="0">
                <a:solidFill>
                  <a:srgbClr val="000000"/>
                </a:solidFill>
              </a:rPr>
              <a:t>applet in Zoom for report webinar software (Zoom) issues or other problems. </a:t>
            </a:r>
            <a:endParaRPr lang="en-US" sz="1800" b="1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F1F7325-F848-4E89-BEB2-7BF2A5963D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055" y="4349827"/>
            <a:ext cx="3539545" cy="86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16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lue, hydrant&#10;&#10;Description automatically generated">
            <a:extLst>
              <a:ext uri="{FF2B5EF4-FFF2-40B4-BE49-F238E27FC236}">
                <a16:creationId xmlns:a16="http://schemas.microsoft.com/office/drawing/2014/main" id="{6D2B9632-9F6E-42CD-BE08-A8158980C6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66" y="4429387"/>
            <a:ext cx="4317534" cy="242861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02965" y="838200"/>
            <a:ext cx="8660235" cy="2819400"/>
          </a:xfrm>
        </p:spPr>
        <p:txBody>
          <a:bodyPr>
            <a:normAutofit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 Analysis of </a:t>
            </a:r>
            <a:r>
              <a:rPr lang="en-US" sz="3200" dirty="0" err="1">
                <a:latin typeface="Bookman Old Style" panose="02050604050505020204" pitchFamily="18" charset="0"/>
              </a:rPr>
              <a:t>diaPASEF</a:t>
            </a:r>
            <a:r>
              <a:rPr lang="en-US" sz="3200" dirty="0">
                <a:latin typeface="Bookman Old Style" panose="02050604050505020204" pitchFamily="18" charset="0"/>
              </a:rPr>
              <a:t> Data With Skyline</a:t>
            </a:r>
            <a:endParaRPr lang="en-US" sz="3200" i="1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227740" y="1370901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sz="2800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#21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8194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Ben Collins (DIA/SWATH researcher)</a:t>
            </a: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Nat Brace (Project Manager,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200+ registered,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Analysis of </a:t>
            </a:r>
            <a:r>
              <a:rPr lang="en-US" dirty="0" err="1"/>
              <a:t>diaPASEF</a:t>
            </a:r>
            <a:r>
              <a:rPr lang="en-US" dirty="0"/>
              <a:t> Data With Skyline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and Overview with </a:t>
            </a:r>
            <a:r>
              <a:rPr lang="en-US" sz="2800" b="1" dirty="0"/>
              <a:t>Ben Collins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</a:t>
            </a:r>
            <a:r>
              <a:rPr lang="en-US" sz="2800" b="1" dirty="0"/>
              <a:t>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87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6F88C-D3CA-4A4F-ABA9-2B63971DC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 Tutorial Webinars – and Growing…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D1AD9-DE0F-47E0-BAAE-C40B51F1C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Webinar #18: </a:t>
            </a:r>
            <a:br>
              <a:rPr lang="en-US" dirty="0"/>
            </a:br>
            <a:r>
              <a:rPr lang="en-US" dirty="0"/>
              <a:t>DIA/SWATH Data Analysis</a:t>
            </a:r>
          </a:p>
          <a:p>
            <a:pPr marL="0" indent="0">
              <a:buNone/>
            </a:pPr>
            <a:endParaRPr lang="en-US" sz="4800" dirty="0"/>
          </a:p>
          <a:p>
            <a:r>
              <a:rPr lang="en-US" dirty="0"/>
              <a:t>Webinar #19: </a:t>
            </a:r>
            <a:br>
              <a:rPr lang="en-US" dirty="0"/>
            </a:br>
            <a:r>
              <a:rPr lang="en-US" dirty="0"/>
              <a:t>Ion Mobility Spectrum Filtering</a:t>
            </a:r>
          </a:p>
          <a:p>
            <a:endParaRPr lang="en-US" sz="4800" dirty="0"/>
          </a:p>
          <a:p>
            <a:r>
              <a:rPr lang="en-US" dirty="0"/>
              <a:t>Webinar #20:</a:t>
            </a:r>
            <a:br>
              <a:rPr lang="en-US" dirty="0"/>
            </a:br>
            <a:r>
              <a:rPr lang="en-US" dirty="0" err="1"/>
              <a:t>diaPASEF</a:t>
            </a:r>
            <a:r>
              <a:rPr lang="en-US" dirty="0"/>
              <a:t> Data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E0793A-35EE-4587-AD31-884EEE459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328" y="1586415"/>
            <a:ext cx="5861231" cy="173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24A421-4E48-4A1A-8543-1D594BEB8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328" y="3372981"/>
            <a:ext cx="5895272" cy="16482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0397BD-BCDA-4785-8348-6733B61D2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359" y="5150727"/>
            <a:ext cx="2303894" cy="1683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C8B5F2-ACE7-40CA-83D1-A4FE369497A5}"/>
              </a:ext>
            </a:extLst>
          </p:cNvPr>
          <p:cNvSpPr txBox="1"/>
          <p:nvPr/>
        </p:nvSpPr>
        <p:spPr>
          <a:xfrm>
            <a:off x="6853989" y="6305582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See also – 2020 May Institute at Northeastern - </a:t>
            </a:r>
            <a:r>
              <a:rPr lang="en-US" sz="1400" dirty="0">
                <a:hlinkClick r:id="rId5"/>
              </a:rPr>
              <a:t>https://computationalproteomics.khoury.northeastern.edu/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32182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6F88C-D3CA-4A4F-ABA9-2B63971DC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 Tutorial Webinars – and Growing…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D1AD9-DE0F-47E0-BAAE-C40B51F1C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Webinar #20: </a:t>
            </a:r>
            <a:br>
              <a:rPr lang="en-US" dirty="0"/>
            </a:br>
            <a:r>
              <a:rPr lang="en-US" dirty="0"/>
              <a:t>Skyline Batch for Large-Scale DIA</a:t>
            </a:r>
            <a:br>
              <a:rPr lang="en-US" dirty="0"/>
            </a:br>
            <a:r>
              <a:rPr lang="en-US" dirty="0"/>
              <a:t>160 attended</a:t>
            </a:r>
          </a:p>
          <a:p>
            <a:pPr marL="0" indent="0">
              <a:buNone/>
            </a:pPr>
            <a:endParaRPr lang="en-US" sz="2700" dirty="0"/>
          </a:p>
          <a:p>
            <a:r>
              <a:rPr lang="en-US" dirty="0"/>
              <a:t>Webinar #21 (in December): </a:t>
            </a:r>
            <a:br>
              <a:rPr lang="en-US" dirty="0"/>
            </a:br>
            <a:r>
              <a:rPr lang="en-US" dirty="0" err="1"/>
              <a:t>diaPASEF</a:t>
            </a:r>
            <a:r>
              <a:rPr lang="en-US" dirty="0"/>
              <a:t> Data Analysis</a:t>
            </a:r>
            <a:br>
              <a:rPr lang="en-US" dirty="0"/>
            </a:br>
            <a:br>
              <a:rPr lang="en-US" dirty="0"/>
            </a:br>
            <a:r>
              <a:rPr lang="en-US" sz="2000" dirty="0">
                <a:hlinkClick r:id="rId2"/>
              </a:rPr>
              <a:t>https://skyline.ms/tutorial_dia_pasef.url</a:t>
            </a:r>
            <a:br>
              <a:rPr lang="en-US" sz="2000" dirty="0"/>
            </a:br>
            <a:r>
              <a:rPr lang="en-US" sz="2000" dirty="0">
                <a:hlinkClick r:id="rId3"/>
              </a:rPr>
              <a:t>https://skyline.ms/dia-pasef-2020.url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0397BD-BCDA-4785-8348-6733B61D2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191" y="3507917"/>
            <a:ext cx="2303894" cy="16832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C8B5F2-ACE7-40CA-83D1-A4FE369497A5}"/>
              </a:ext>
            </a:extLst>
          </p:cNvPr>
          <p:cNvSpPr txBox="1"/>
          <p:nvPr/>
        </p:nvSpPr>
        <p:spPr>
          <a:xfrm>
            <a:off x="6853989" y="6305582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See also – 2021 May Institute at Northeastern - </a:t>
            </a:r>
            <a:r>
              <a:rPr lang="en-US" sz="1400" dirty="0">
                <a:hlinkClick r:id="rId5"/>
              </a:rPr>
              <a:t>https://computationalproteomics.khoury.northeastern.edu/</a:t>
            </a:r>
            <a:endParaRPr lang="en-US" sz="14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6AFFD1-622B-4B2C-BDFE-3A1716809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191" y="1739215"/>
            <a:ext cx="5582429" cy="163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61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 in 2022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/>
              <a:t>Skyline Online – February</a:t>
            </a:r>
          </a:p>
          <a:p>
            <a:r>
              <a:rPr lang="en-US" dirty="0"/>
              <a:t>May Institute Online? – May</a:t>
            </a:r>
          </a:p>
          <a:p>
            <a:r>
              <a:rPr lang="en-US" dirty="0"/>
              <a:t>Weeklong Courses ?</a:t>
            </a:r>
          </a:p>
          <a:p>
            <a:pPr lvl="1"/>
            <a:r>
              <a:rPr lang="en-US" dirty="0"/>
              <a:t>University of Washington, Seattle – July?</a:t>
            </a:r>
          </a:p>
          <a:p>
            <a:pPr lvl="1"/>
            <a:r>
              <a:rPr lang="en-US" dirty="0"/>
              <a:t>PRBB, Barcelona – November?</a:t>
            </a:r>
          </a:p>
          <a:p>
            <a:r>
              <a:rPr lang="en-US" dirty="0"/>
              <a:t>Workshops and Conferences ?</a:t>
            </a:r>
          </a:p>
          <a:p>
            <a:pPr lvl="1"/>
            <a:r>
              <a:rPr lang="en-US" dirty="0"/>
              <a:t>Case Studies in Quantitative Proteomics – ASMS – June </a:t>
            </a:r>
          </a:p>
          <a:p>
            <a:pPr lvl="1"/>
            <a:r>
              <a:rPr lang="en-US" dirty="0"/>
              <a:t>Skyline User Group Meeting at ASMS – June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9196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r>
              <a:rPr lang="en-US" dirty="0"/>
              <a:t>Ask any questions at the Q&amp;A form in Zoom: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br>
              <a:rPr lang="en-US" dirty="0"/>
            </a:br>
            <a:r>
              <a:rPr lang="en-US" b="1" u="sng" dirty="0">
                <a:hlinkClick r:id="rId2"/>
              </a:rPr>
              <a:t>https://skyline.ms/survey4webinar.url</a:t>
            </a:r>
            <a:endParaRPr lang="en-US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FAE1979-6D92-4E58-8187-2F7E16DF81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201" y="1864887"/>
            <a:ext cx="3539545" cy="867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4CD8240-CFC4-437D-9704-BDD57EEE5825}"/>
              </a:ext>
            </a:extLst>
          </p:cNvPr>
          <p:cNvSpPr/>
          <p:nvPr/>
        </p:nvSpPr>
        <p:spPr>
          <a:xfrm>
            <a:off x="6805652" y="1828800"/>
            <a:ext cx="962094" cy="9353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DB1BD8-3FFF-40E6-B615-58DF505C2EDB}"/>
              </a:ext>
            </a:extLst>
          </p:cNvPr>
          <p:cNvCxnSpPr>
            <a:cxnSpLocks/>
          </p:cNvCxnSpPr>
          <p:nvPr/>
        </p:nvCxnSpPr>
        <p:spPr>
          <a:xfrm flipH="1">
            <a:off x="7454804" y="1633356"/>
            <a:ext cx="893459" cy="713163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876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https://skyline.ms/survey4webinar.url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4649</TotalTime>
  <Words>524</Words>
  <Application>Microsoft Office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Bookman Old Style</vt:lpstr>
      <vt:lpstr>Calibri</vt:lpstr>
      <vt:lpstr>Calibri Light</vt:lpstr>
      <vt:lpstr>Office Theme</vt:lpstr>
      <vt:lpstr>Tutorial Webinar #21</vt:lpstr>
      <vt:lpstr>   Analysis of diaPASEF Data With Skyline</vt:lpstr>
      <vt:lpstr>Agenda</vt:lpstr>
      <vt:lpstr>19 Tutorial Webinars – and Growing…</vt:lpstr>
      <vt:lpstr>20 Tutorial Webinars – and Growing…</vt:lpstr>
      <vt:lpstr>Learn More in 2022</vt:lpstr>
      <vt:lpstr>Questions? </vt:lpstr>
      <vt:lpstr>Tutorial Webinar #21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Brendan MacLean</cp:lastModifiedBy>
  <cp:revision>48</cp:revision>
  <dcterms:created xsi:type="dcterms:W3CDTF">2016-03-31T18:48:24Z</dcterms:created>
  <dcterms:modified xsi:type="dcterms:W3CDTF">2021-12-05T22:35:39Z</dcterms:modified>
</cp:coreProperties>
</file>