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6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47109-2D86-47BD-B34F-027E3172C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9CC87A-062C-4D90-8F23-51CA9062FF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458E9-3FE3-4F3C-9E40-BCB01D51D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C16CE-93C4-43D2-AB46-89D6D491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BEF42-6C67-4697-A908-27448E58A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7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5F97-E81A-450E-9587-D11934FD2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45D786-3195-45F7-AE08-120110C79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6E139-5A94-4379-AD11-458153E39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8D503-4091-4BF1-9020-C4992AB99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7651D-340D-40FC-89D3-08D1D9D6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62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E75B02-B92F-491F-8812-0129F77234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D81003-79C8-4F2E-9A47-EEE2F7862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58A99-0C95-4D5C-BC51-019A361F3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72F7AE-63E3-4B3F-87F9-9B5727671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45BB6-FC7B-48EB-9A84-0EA8575E6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97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54EAC-96D1-47F7-828C-E250686D3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733A4-D5BE-409A-9C50-BE2DA32D2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73AAF-EDF1-4141-A97B-F809E4084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83BA2-B3A7-4E72-8E59-FB5FB04B9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75EA9-D143-4B8A-A417-D003A8E88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72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3960B-AAD0-4138-AF03-64276A22F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5B305-8F9C-4B1A-B949-8174E31720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C83D4-325A-4671-8CD2-DDC8D26D0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EE002-6CEF-4A7A-96BF-D68B98714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C77E4-AFDE-4761-8A71-2B0539B2D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9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DCFD6-52B7-4901-A000-721BA28AF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D2ADA-82DC-43EA-8691-7613AFF3FB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BDDA9B-E01D-4FE1-ABE9-96DCD3FC22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ED97CB-C108-4500-8835-2594D8FAF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5158BA-9B6E-42D2-92D1-8E9B4AEA4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1642D5-9490-46EF-9835-C1E678419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33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47DB3-9171-43F0-BB11-303848AD5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80575-E606-4FB2-B317-ACB55D020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2C5DBB-8F63-4D5B-8568-83B5B0B2E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A19B02-AF92-43A9-AC49-2703923DA6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3FF91B-5456-4A1B-9C9C-949D28AE23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DA6ED8-52B0-484F-A348-3114767EC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ABDFBF-3528-4762-986B-3AB7C41E0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576139-588D-4C29-9A90-536BE7969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63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A6026-8359-4102-B0CE-3746F1C62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FA7418-8ABD-44D0-883E-2A13B0656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BD8950-8E7E-4726-9481-A1BF0A236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B2F579-0295-44AC-8FE8-6F7FBD434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58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AFD193-6691-46FD-A594-E04AAE391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49246D-5837-44BB-845D-829806891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25E8AA-694B-4899-8060-606DA5B3B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50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091EC-5719-4908-9B8F-2E8C5A150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F77FD-4D71-4166-B3C3-14E77B20F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FADD6E-6866-4362-9002-DC11123BDC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D956ED-D324-407B-B294-73391CB50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B84567-03AA-46AD-8CFB-F55E11C1F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F1A81A-4BB1-407C-862B-021D1B8AD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3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D4BBF-F611-423A-8B26-3AB97DE42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3880F0-F6B9-4928-BB00-4A55BF65DD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0A3252-3A56-4C32-B2CC-E59C69FCD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26D9A5-F537-49A7-ADCA-E1EF85B9E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9EAF43-B132-489C-8C77-0F2667245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B144A-EF7C-4FBC-8BA7-EFB3AD8B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1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FB3F27-110A-4BDC-A7C1-6D7C379B3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955EDA-4FA0-420F-A0C3-DC4707327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625DA-0CDB-4EF2-9FF7-A31D07358B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E2A36-0FED-4B01-B5C8-E920D272B292}" type="datetimeFigureOut">
              <a:rPr lang="en-US" smtClean="0"/>
              <a:t>7/26/2021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42537-9F62-4C87-B65C-6ADFBFD0CA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E2F7D-0C82-4F3D-B476-0F3E391E74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2C404-7FD5-4263-B016-5E3BC1D3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64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AlmYn8GpbR0VzJ6tNo7f2G6Pd97o32yW/view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A98EB3D-7A19-42AF-9312-8A7108E42FF1}"/>
              </a:ext>
            </a:extLst>
          </p:cNvPr>
          <p:cNvSpPr/>
          <p:nvPr/>
        </p:nvSpPr>
        <p:spPr>
          <a:xfrm>
            <a:off x="0" y="6066503"/>
            <a:ext cx="12192000" cy="79149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F2227C93-B971-4953-AAAD-F8E55B7691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5" b="10809"/>
          <a:stretch/>
        </p:blipFill>
        <p:spPr>
          <a:xfrm>
            <a:off x="9535068" y="1099272"/>
            <a:ext cx="2290680" cy="299688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9EE77C-2DB2-4DC4-8D29-2FCAF7343DE7}"/>
              </a:ext>
            </a:extLst>
          </p:cNvPr>
          <p:cNvSpPr txBox="1"/>
          <p:nvPr/>
        </p:nvSpPr>
        <p:spPr>
          <a:xfrm>
            <a:off x="1575619" y="6253379"/>
            <a:ext cx="10250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Skyline Batch Instructions - </a:t>
            </a:r>
            <a:r>
              <a:rPr lang="en-US" sz="2000" dirty="0">
                <a:hlinkClick r:id="rId3"/>
              </a:rPr>
              <a:t>Bruderer Skyline Batch Instructions.pdf - Google Drive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2D2F6A-0C7B-47A7-887B-3154CE74777E}"/>
              </a:ext>
            </a:extLst>
          </p:cNvPr>
          <p:cNvSpPr txBox="1"/>
          <p:nvPr/>
        </p:nvSpPr>
        <p:spPr>
          <a:xfrm>
            <a:off x="289934" y="204511"/>
            <a:ext cx="3072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  <a:cs typeface="Arial" panose="020B0604020202020204" pitchFamily="34" charset="0"/>
              </a:rPr>
              <a:t>Skyline Batch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7D4D241-F7F8-410C-86C6-91C1CDA92D24}"/>
              </a:ext>
            </a:extLst>
          </p:cNvPr>
          <p:cNvGrpSpPr/>
          <p:nvPr/>
        </p:nvGrpSpPr>
        <p:grpSpPr>
          <a:xfrm>
            <a:off x="322632" y="1539379"/>
            <a:ext cx="3273793" cy="3181477"/>
            <a:chOff x="1373941" y="766920"/>
            <a:chExt cx="3370124" cy="344321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179AEB2-E532-4CF4-8BBD-364AE761B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3941" y="840013"/>
              <a:ext cx="3370124" cy="3370124"/>
            </a:xfrm>
            <a:prstGeom prst="rect">
              <a:avLst/>
            </a:prstGeom>
          </p:spPr>
        </p:pic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952F8B7E-15F7-41BB-AEF1-84C9089CA7B4}"/>
                </a:ext>
              </a:extLst>
            </p:cNvPr>
            <p:cNvSpPr/>
            <p:nvPr/>
          </p:nvSpPr>
          <p:spPr>
            <a:xfrm rot="5400000">
              <a:off x="2980404" y="787814"/>
              <a:ext cx="1705897" cy="1664110"/>
            </a:xfrm>
            <a:prstGeom prst="triangle">
              <a:avLst/>
            </a:prstGeom>
            <a:solidFill>
              <a:srgbClr val="33C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234051A-7B49-4FD1-8FEE-A535B1026F33}"/>
              </a:ext>
            </a:extLst>
          </p:cNvPr>
          <p:cNvSpPr txBox="1"/>
          <p:nvPr/>
        </p:nvSpPr>
        <p:spPr>
          <a:xfrm>
            <a:off x="9452629" y="4174318"/>
            <a:ext cx="2516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Ali Marsh</a:t>
            </a:r>
          </a:p>
          <a:p>
            <a:r>
              <a:rPr lang="en-US" dirty="0"/>
              <a:t>Skyline Batch developer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B41E44-991F-41C7-A4A5-D10A74E904AC}"/>
              </a:ext>
            </a:extLst>
          </p:cNvPr>
          <p:cNvSpPr txBox="1"/>
          <p:nvPr/>
        </p:nvSpPr>
        <p:spPr>
          <a:xfrm>
            <a:off x="3844666" y="1099273"/>
            <a:ext cx="5768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user-friendly tool to run a simple Skyline workflow on many files at a time.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B7F7E7-2F52-4747-A200-C01DFFF0BF29}"/>
              </a:ext>
            </a:extLst>
          </p:cNvPr>
          <p:cNvSpPr txBox="1"/>
          <p:nvPr/>
        </p:nvSpPr>
        <p:spPr>
          <a:xfrm>
            <a:off x="3838637" y="2605121"/>
            <a:ext cx="545421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Great for: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Overnight processing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Easily reprocessing data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Sharing workflows across computers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Quickly getting from a Skyline template to a report file</a:t>
            </a:r>
          </a:p>
        </p:txBody>
      </p:sp>
    </p:spTree>
    <p:extLst>
      <p:ext uri="{BB962C8B-B14F-4D97-AF65-F5344CB8AC3E}">
        <p14:creationId xmlns:p14="http://schemas.microsoft.com/office/powerpoint/2010/main" val="1109427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>
            <a:extLst>
              <a:ext uri="{FF2B5EF4-FFF2-40B4-BE49-F238E27FC236}">
                <a16:creationId xmlns:a16="http://schemas.microsoft.com/office/drawing/2014/main" id="{191C03B7-7280-4C8D-958A-5CDF39FF24B2}"/>
              </a:ext>
            </a:extLst>
          </p:cNvPr>
          <p:cNvGrpSpPr/>
          <p:nvPr/>
        </p:nvGrpSpPr>
        <p:grpSpPr>
          <a:xfrm>
            <a:off x="3717280" y="1523684"/>
            <a:ext cx="2305665" cy="890859"/>
            <a:chOff x="5774240" y="444918"/>
            <a:chExt cx="2305665" cy="89085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D785280-B388-464D-941D-A2833E85FA27}"/>
                </a:ext>
              </a:extLst>
            </p:cNvPr>
            <p:cNvSpPr/>
            <p:nvPr/>
          </p:nvSpPr>
          <p:spPr>
            <a:xfrm>
              <a:off x="5774240" y="444918"/>
              <a:ext cx="2305665" cy="890859"/>
            </a:xfrm>
            <a:prstGeom prst="round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CAD7B52-50F9-4DC1-AA5A-A038A1CAAD24}"/>
                </a:ext>
              </a:extLst>
            </p:cNvPr>
            <p:cNvSpPr txBox="1"/>
            <p:nvPr/>
          </p:nvSpPr>
          <p:spPr>
            <a:xfrm>
              <a:off x="6016898" y="696801"/>
              <a:ext cx="18042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5">
                      <a:lumMod val="75000"/>
                    </a:schemeClr>
                  </a:solidFill>
                </a:rPr>
                <a:t>Download</a:t>
              </a:r>
              <a:r>
                <a:rPr lang="en-US" sz="20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000" dirty="0">
                  <a:solidFill>
                    <a:schemeClr val="accent5">
                      <a:lumMod val="75000"/>
                    </a:schemeClr>
                  </a:solidFill>
                </a:rPr>
                <a:t>Files</a:t>
              </a:r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0970CEF-194E-435F-8CBC-1F7F2FA60380}"/>
              </a:ext>
            </a:extLst>
          </p:cNvPr>
          <p:cNvCxnSpPr>
            <a:cxnSpLocks/>
            <a:stCxn id="77" idx="3"/>
            <a:endCxn id="95" idx="1"/>
          </p:cNvCxnSpPr>
          <p:nvPr/>
        </p:nvCxnSpPr>
        <p:spPr>
          <a:xfrm>
            <a:off x="6022945" y="3098839"/>
            <a:ext cx="343442" cy="640153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0B93B85-E236-4BC9-A084-F52DC518416E}"/>
              </a:ext>
            </a:extLst>
          </p:cNvPr>
          <p:cNvCxnSpPr>
            <a:cxnSpLocks/>
            <a:stCxn id="95" idx="1"/>
          </p:cNvCxnSpPr>
          <p:nvPr/>
        </p:nvCxnSpPr>
        <p:spPr>
          <a:xfrm flipH="1">
            <a:off x="6008619" y="3738992"/>
            <a:ext cx="357768" cy="681388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5EBDA5F-39D1-42C8-B0B0-93C365859469}"/>
              </a:ext>
            </a:extLst>
          </p:cNvPr>
          <p:cNvCxnSpPr>
            <a:cxnSpLocks/>
            <a:stCxn id="8" idx="2"/>
            <a:endCxn id="77" idx="0"/>
          </p:cNvCxnSpPr>
          <p:nvPr/>
        </p:nvCxnSpPr>
        <p:spPr>
          <a:xfrm>
            <a:off x="4870113" y="2414543"/>
            <a:ext cx="0" cy="238866"/>
          </a:xfrm>
          <a:prstGeom prst="straightConnector1">
            <a:avLst/>
          </a:prstGeom>
          <a:ln w="28575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10B4EC-2279-4477-A9BE-FCE47E703A9B}"/>
              </a:ext>
            </a:extLst>
          </p:cNvPr>
          <p:cNvCxnSpPr>
            <a:cxnSpLocks/>
            <a:stCxn id="77" idx="2"/>
            <a:endCxn id="80" idx="0"/>
          </p:cNvCxnSpPr>
          <p:nvPr/>
        </p:nvCxnSpPr>
        <p:spPr>
          <a:xfrm>
            <a:off x="4870113" y="3544268"/>
            <a:ext cx="4229" cy="245374"/>
          </a:xfrm>
          <a:prstGeom prst="straightConnector1">
            <a:avLst/>
          </a:prstGeom>
          <a:ln w="28575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08E3F9C-2716-4C37-8FEE-992761809BEE}"/>
              </a:ext>
            </a:extLst>
          </p:cNvPr>
          <p:cNvCxnSpPr>
            <a:cxnSpLocks/>
            <a:stCxn id="80" idx="2"/>
            <a:endCxn id="83" idx="0"/>
          </p:cNvCxnSpPr>
          <p:nvPr/>
        </p:nvCxnSpPr>
        <p:spPr>
          <a:xfrm flipH="1">
            <a:off x="4874341" y="4680501"/>
            <a:ext cx="1" cy="245374"/>
          </a:xfrm>
          <a:prstGeom prst="straightConnector1">
            <a:avLst/>
          </a:prstGeom>
          <a:ln w="28575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4AE9E9D4-0DAB-4CD6-9D23-8C88F592CCFC}"/>
              </a:ext>
            </a:extLst>
          </p:cNvPr>
          <p:cNvSpPr txBox="1"/>
          <p:nvPr/>
        </p:nvSpPr>
        <p:spPr>
          <a:xfrm>
            <a:off x="289934" y="204511"/>
            <a:ext cx="5737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  <a:cs typeface="Arial" panose="020B0604020202020204" pitchFamily="34" charset="0"/>
              </a:rPr>
              <a:t>Skyline Batch Workflow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DC6A0B2-A135-4838-B875-AD46E1F57A02}"/>
              </a:ext>
            </a:extLst>
          </p:cNvPr>
          <p:cNvGrpSpPr/>
          <p:nvPr/>
        </p:nvGrpSpPr>
        <p:grpSpPr>
          <a:xfrm>
            <a:off x="3717280" y="2653409"/>
            <a:ext cx="2305665" cy="890859"/>
            <a:chOff x="5774240" y="444918"/>
            <a:chExt cx="2305665" cy="890859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1F46CD54-5881-4F8C-8A24-3C996BDC3A0F}"/>
                </a:ext>
              </a:extLst>
            </p:cNvPr>
            <p:cNvSpPr/>
            <p:nvPr/>
          </p:nvSpPr>
          <p:spPr>
            <a:xfrm>
              <a:off x="5774240" y="444918"/>
              <a:ext cx="2305665" cy="890859"/>
            </a:xfrm>
            <a:prstGeom prst="round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6F828A5-305A-4B51-B87C-CE6E779DE8AC}"/>
                </a:ext>
              </a:extLst>
            </p:cNvPr>
            <p:cNvSpPr txBox="1"/>
            <p:nvPr/>
          </p:nvSpPr>
          <p:spPr>
            <a:xfrm>
              <a:off x="5795390" y="555333"/>
              <a:ext cx="227018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5">
                      <a:lumMod val="75000"/>
                    </a:schemeClr>
                  </a:solidFill>
                </a:rPr>
                <a:t>Copy Template and Import Data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364BEEF-D7E1-4E11-A95D-B5B083C490B0}"/>
              </a:ext>
            </a:extLst>
          </p:cNvPr>
          <p:cNvGrpSpPr/>
          <p:nvPr/>
        </p:nvGrpSpPr>
        <p:grpSpPr>
          <a:xfrm>
            <a:off x="3721509" y="3789642"/>
            <a:ext cx="2305665" cy="890859"/>
            <a:chOff x="5774240" y="444918"/>
            <a:chExt cx="2305665" cy="890859"/>
          </a:xfrm>
        </p:grpSpPr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96829437-91F7-43DA-B9B6-E289EDBB8A3E}"/>
                </a:ext>
              </a:extLst>
            </p:cNvPr>
            <p:cNvSpPr/>
            <p:nvPr/>
          </p:nvSpPr>
          <p:spPr>
            <a:xfrm>
              <a:off x="5774240" y="444918"/>
              <a:ext cx="2305665" cy="890859"/>
            </a:xfrm>
            <a:prstGeom prst="round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73EDEC2-A05C-4AAC-ADB7-E7971EADF05C}"/>
                </a:ext>
              </a:extLst>
            </p:cNvPr>
            <p:cNvSpPr txBox="1"/>
            <p:nvPr/>
          </p:nvSpPr>
          <p:spPr>
            <a:xfrm>
              <a:off x="6024962" y="683784"/>
              <a:ext cx="18042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5">
                      <a:lumMod val="75000"/>
                    </a:schemeClr>
                  </a:solidFill>
                </a:rPr>
                <a:t>Export Reports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4FECD3A-92A8-4312-81AF-8AC0FB483B0B}"/>
              </a:ext>
            </a:extLst>
          </p:cNvPr>
          <p:cNvGrpSpPr/>
          <p:nvPr/>
        </p:nvGrpSpPr>
        <p:grpSpPr>
          <a:xfrm>
            <a:off x="3721508" y="4925875"/>
            <a:ext cx="2305665" cy="890859"/>
            <a:chOff x="5774240" y="444918"/>
            <a:chExt cx="2305665" cy="890859"/>
          </a:xfrm>
        </p:grpSpPr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310D6B5C-F083-4A82-827D-DD9A3A484A86}"/>
                </a:ext>
              </a:extLst>
            </p:cNvPr>
            <p:cNvSpPr/>
            <p:nvPr/>
          </p:nvSpPr>
          <p:spPr>
            <a:xfrm>
              <a:off x="5774240" y="444918"/>
              <a:ext cx="2305665" cy="890859"/>
            </a:xfrm>
            <a:prstGeom prst="round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DE2D50D3-1227-4DDE-B0D6-B191CE096963}"/>
                </a:ext>
              </a:extLst>
            </p:cNvPr>
            <p:cNvSpPr txBox="1"/>
            <p:nvPr/>
          </p:nvSpPr>
          <p:spPr>
            <a:xfrm>
              <a:off x="6012670" y="690292"/>
              <a:ext cx="18042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5">
                      <a:lumMod val="75000"/>
                    </a:schemeClr>
                  </a:solidFill>
                </a:rPr>
                <a:t>Run R Scripts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92ACB24-DD1B-4695-B472-2A8D9E714452}"/>
              </a:ext>
            </a:extLst>
          </p:cNvPr>
          <p:cNvGrpSpPr/>
          <p:nvPr/>
        </p:nvGrpSpPr>
        <p:grpSpPr>
          <a:xfrm>
            <a:off x="6366387" y="3293562"/>
            <a:ext cx="2305665" cy="890859"/>
            <a:chOff x="2121556" y="2638467"/>
            <a:chExt cx="2305665" cy="890859"/>
          </a:xfrm>
        </p:grpSpPr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D2ADA2D3-A636-409A-9E02-1BC5B0FDE393}"/>
                </a:ext>
              </a:extLst>
            </p:cNvPr>
            <p:cNvSpPr/>
            <p:nvPr/>
          </p:nvSpPr>
          <p:spPr>
            <a:xfrm>
              <a:off x="2121556" y="2638467"/>
              <a:ext cx="2305665" cy="890859"/>
            </a:xfrm>
            <a:prstGeom prst="round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EFB3AA8-D962-4D4B-8815-9CABD02E9839}"/>
                </a:ext>
              </a:extLst>
            </p:cNvPr>
            <p:cNvSpPr txBox="1"/>
            <p:nvPr/>
          </p:nvSpPr>
          <p:spPr>
            <a:xfrm>
              <a:off x="2368049" y="2733297"/>
              <a:ext cx="18042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5">
                      <a:lumMod val="75000"/>
                    </a:schemeClr>
                  </a:solidFill>
                </a:rPr>
                <a:t>Create a New Refined File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5DCDE23A-414A-4962-85F3-972EA22C3AEE}"/>
              </a:ext>
            </a:extLst>
          </p:cNvPr>
          <p:cNvGrpSpPr/>
          <p:nvPr/>
        </p:nvGrpSpPr>
        <p:grpSpPr>
          <a:xfrm>
            <a:off x="10556425" y="5283624"/>
            <a:ext cx="1566500" cy="1477181"/>
            <a:chOff x="10556425" y="5283624"/>
            <a:chExt cx="1566500" cy="1477181"/>
          </a:xfrm>
        </p:grpSpPr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15305D57-E632-4DCF-9004-8B9A1A39A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01140" y="5283624"/>
              <a:ext cx="1077071" cy="1077071"/>
            </a:xfrm>
            <a:prstGeom prst="rect">
              <a:avLst/>
            </a:prstGeom>
          </p:spPr>
        </p:pic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6A3376F-B096-42F9-B3F6-E32239BD0267}"/>
                </a:ext>
              </a:extLst>
            </p:cNvPr>
            <p:cNvSpPr txBox="1"/>
            <p:nvPr/>
          </p:nvSpPr>
          <p:spPr>
            <a:xfrm>
              <a:off x="10556425" y="6360695"/>
              <a:ext cx="1566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Skyline Batch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3112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Down 1">
            <a:extLst>
              <a:ext uri="{FF2B5EF4-FFF2-40B4-BE49-F238E27FC236}">
                <a16:creationId xmlns:a16="http://schemas.microsoft.com/office/drawing/2014/main" id="{820C42A0-027B-474F-972F-0DDC58A1A9A0}"/>
              </a:ext>
            </a:extLst>
          </p:cNvPr>
          <p:cNvSpPr/>
          <p:nvPr/>
        </p:nvSpPr>
        <p:spPr>
          <a:xfrm>
            <a:off x="3663486" y="2529032"/>
            <a:ext cx="912083" cy="9086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5A757E6B-FC1C-4D4D-AC6E-7A50D9B60A0F}"/>
              </a:ext>
            </a:extLst>
          </p:cNvPr>
          <p:cNvSpPr/>
          <p:nvPr/>
        </p:nvSpPr>
        <p:spPr>
          <a:xfrm rot="16200000">
            <a:off x="6109392" y="3964862"/>
            <a:ext cx="912083" cy="9086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37EAC14-4430-4705-A908-49F791F22371}"/>
              </a:ext>
            </a:extLst>
          </p:cNvPr>
          <p:cNvGrpSpPr/>
          <p:nvPr/>
        </p:nvGrpSpPr>
        <p:grpSpPr>
          <a:xfrm>
            <a:off x="1843561" y="3371961"/>
            <a:ext cx="4503386" cy="3158181"/>
            <a:chOff x="3021457" y="1066800"/>
            <a:chExt cx="5437884" cy="3876073"/>
          </a:xfrm>
        </p:grpSpPr>
        <p:pic>
          <p:nvPicPr>
            <p:cNvPr id="5" name="Picture 4" descr="See the source image">
              <a:extLst>
                <a:ext uri="{FF2B5EF4-FFF2-40B4-BE49-F238E27FC236}">
                  <a16:creationId xmlns:a16="http://schemas.microsoft.com/office/drawing/2014/main" id="{012749FA-0A9E-430B-8AA6-1ACFB397CE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320" b="92822" l="4651" r="95000">
                          <a14:foregroundMark x1="14419" y1="22512" x2="13953" y2="48940"/>
                          <a14:foregroundMark x1="15349" y1="41762" x2="14535" y2="62806"/>
                          <a14:foregroundMark x1="19308" y1="73047" x2="20465" y2="75530"/>
                          <a14:foregroundMark x1="14535" y1="62806" x2="16131" y2="66232"/>
                          <a14:foregroundMark x1="20465" y1="75530" x2="52907" y2="75856"/>
                          <a14:foregroundMark x1="52907" y1="75856" x2="85581" y2="74388"/>
                          <a14:foregroundMark x1="85581" y1="74388" x2="85349" y2="44698"/>
                          <a14:foregroundMark x1="85814" y1="36705" x2="85581" y2="13051"/>
                          <a14:foregroundMark x1="67424" y1="11443" x2="28488" y2="7993"/>
                          <a14:foregroundMark x1="72953" y1="11933" x2="72678" y2="11909"/>
                          <a14:foregroundMark x1="85581" y1="13051" x2="83519" y2="12868"/>
                          <a14:foregroundMark x1="28488" y1="7993" x2="16512" y2="8646"/>
                          <a14:foregroundMark x1="16512" y1="8646" x2="14186" y2="21207"/>
                          <a14:foregroundMark x1="75698" y1="82382" x2="37442" y2="83361"/>
                          <a14:foregroundMark x1="51628" y1="80750" x2="41744" y2="85318"/>
                          <a14:foregroundMark x1="13953" y1="89070" x2="36860" y2="92007"/>
                          <a14:foregroundMark x1="36860" y1="92007" x2="44535" y2="91680"/>
                          <a14:foregroundMark x1="50930" y1="81403" x2="51860" y2="75856"/>
                          <a14:foregroundMark x1="45000" y1="78140" x2="38953" y2="80098"/>
                          <a14:foregroundMark x1="39419" y1="78140" x2="38721" y2="78140"/>
                          <a14:foregroundMark x1="36279" y1="80098" x2="32326" y2="80424"/>
                          <a14:foregroundMark x1="13256" y1="88418" x2="17907" y2="79119"/>
                          <a14:foregroundMark x1="12442" y1="78467" x2="7326" y2="91028"/>
                          <a14:foregroundMark x1="5930" y1="91028" x2="32674" y2="88418"/>
                          <a14:foregroundMark x1="32674" y1="88418" x2="63372" y2="89070"/>
                          <a14:foregroundMark x1="57558" y1="10277" x2="83837" y2="8320"/>
                          <a14:foregroundMark x1="83837" y1="8320" x2="85349" y2="8320"/>
                          <a14:foregroundMark x1="93140" y1="88744" x2="83023" y2="92007"/>
                          <a14:foregroundMark x1="88605" y1="88418" x2="64651" y2="82055"/>
                          <a14:foregroundMark x1="64651" y1="82055" x2="76860" y2="84666"/>
                          <a14:foregroundMark x1="76860" y1="84666" x2="77326" y2="86949"/>
                          <a14:foregroundMark x1="80581" y1="82055" x2="28488" y2="83034"/>
                          <a14:foregroundMark x1="78023" y1="79119" x2="21279" y2="83687"/>
                          <a14:foregroundMark x1="21279" y1="83687" x2="21977" y2="84992"/>
                          <a14:foregroundMark x1="20930" y1="79772" x2="32907" y2="78630"/>
                          <a14:foregroundMark x1="32907" y1="78630" x2="23605" y2="79119"/>
                          <a14:foregroundMark x1="32093" y1="79445" x2="52442" y2="89233"/>
                          <a14:foregroundMark x1="52442" y1="89233" x2="36163" y2="86623"/>
                          <a14:foregroundMark x1="36163" y1="86623" x2="53140" y2="82545"/>
                          <a14:foregroundMark x1="53140" y1="82545" x2="66744" y2="85481"/>
                          <a14:foregroundMark x1="66744" y1="85481" x2="55930" y2="85318"/>
                          <a14:foregroundMark x1="55930" y1="85318" x2="63140" y2="84013"/>
                          <a14:foregroundMark x1="80581" y1="81403" x2="88837" y2="86297"/>
                          <a14:foregroundMark x1="87209" y1="80424" x2="76860" y2="79445"/>
                          <a14:foregroundMark x1="84419" y1="80750" x2="72326" y2="78303"/>
                          <a14:foregroundMark x1="72326" y1="78303" x2="71628" y2="77814"/>
                          <a14:foregroundMark x1="73837" y1="75204" x2="73837" y2="80098"/>
                          <a14:foregroundMark x1="28023" y1="84666" x2="33721" y2="86949"/>
                          <a14:foregroundMark x1="12209" y1="91028" x2="28140" y2="90375"/>
                          <a14:foregroundMark x1="28140" y1="90375" x2="45930" y2="92170"/>
                          <a14:foregroundMark x1="45930" y1="92170" x2="68140" y2="91191"/>
                          <a14:foregroundMark x1="68140" y1="91191" x2="80233" y2="91680"/>
                          <a14:foregroundMark x1="80233" y1="91680" x2="82093" y2="91354"/>
                          <a14:foregroundMark x1="33023" y1="92333" x2="4767" y2="92985"/>
                          <a14:foregroundMark x1="84651" y1="92333" x2="95000" y2="92007"/>
                          <a14:foregroundMark x1="86744" y1="90701" x2="47442" y2="86623"/>
                          <a14:backgroundMark x1="43721" y1="31485" x2="48605" y2="48124"/>
                          <a14:backgroundMark x1="49302" y1="48450" x2="50000" y2="48777"/>
                          <a14:backgroundMark x1="52093" y1="49429" x2="53488" y2="49429"/>
                          <a14:backgroundMark x1="54419" y1="49429" x2="59767" y2="39478"/>
                          <a14:backgroundMark x1="59767" y1="39478" x2="46279" y2="29690"/>
                          <a14:backgroundMark x1="46279" y1="29690" x2="36512" y2="28874"/>
                          <a14:backgroundMark x1="32442" y1="31811" x2="24884" y2="44046"/>
                          <a14:backgroundMark x1="24884" y1="44046" x2="37791" y2="53834"/>
                          <a14:backgroundMark x1="37791" y1="53834" x2="68837" y2="57259"/>
                          <a14:backgroundMark x1="68837" y1="57259" x2="77442" y2="50082"/>
                          <a14:backgroundMark x1="77442" y1="50082" x2="78953" y2="31485"/>
                          <a14:backgroundMark x1="78953" y1="31485" x2="75000" y2="19902"/>
                          <a14:backgroundMark x1="75000" y1="19902" x2="68023" y2="14356"/>
                          <a14:backgroundMark x1="64535" y1="13703" x2="28140" y2="13866"/>
                          <a14:backgroundMark x1="28140" y1="13866" x2="18140" y2="43393"/>
                          <a14:backgroundMark x1="18140" y1="43393" x2="18256" y2="57096"/>
                          <a14:backgroundMark x1="18256" y1="57096" x2="28837" y2="66069"/>
                          <a14:backgroundMark x1="28837" y1="66069" x2="68023" y2="68842"/>
                          <a14:backgroundMark x1="68023" y1="68842" x2="80465" y2="68189"/>
                          <a14:backgroundMark x1="80465" y1="68189" x2="81512" y2="18434"/>
                          <a14:backgroundMark x1="81512" y1="18434" x2="64302" y2="15987"/>
                          <a14:backgroundMark x1="64302" y1="15987" x2="51279" y2="20228"/>
                          <a14:backgroundMark x1="51279" y1="20228" x2="38256" y2="33279"/>
                          <a14:backgroundMark x1="38256" y1="33279" x2="57093" y2="29690"/>
                          <a14:backgroundMark x1="57093" y1="29690" x2="43488" y2="27243"/>
                          <a14:backgroundMark x1="17326" y1="70147" x2="18721" y2="70147"/>
                          <a14:backgroundMark x1="82209" y1="15661" x2="69070" y2="15008"/>
                          <a14:backgroundMark x1="69070" y1="15008" x2="80698" y2="14029"/>
                          <a14:backgroundMark x1="80698" y1="14029" x2="80814" y2="14029"/>
                          <a14:backgroundMark x1="82674" y1="13377" x2="72907" y2="14356"/>
                          <a14:backgroundMark x1="72907" y1="14356" x2="75000" y2="11746"/>
                          <a14:backgroundMark x1="83140" y1="13051" x2="83140" y2="13051"/>
                          <a14:backgroundMark x1="82674" y1="13051" x2="82674" y2="13051"/>
                          <a14:backgroundMark x1="82674" y1="12398" x2="82674" y2="12398"/>
                          <a14:backgroundMark x1="82907" y1="12398" x2="82907" y2="12398"/>
                          <a14:backgroundMark x1="82907" y1="12724" x2="82907" y2="12724"/>
                          <a14:backgroundMark x1="82442" y1="12398" x2="82442" y2="12398"/>
                          <a14:backgroundMark x1="82907" y1="13377" x2="82907" y2="13377"/>
                          <a14:backgroundMark x1="82209" y1="13051" x2="82209" y2="13051"/>
                          <a14:backgroundMark x1="82209" y1="13703" x2="83140" y2="13703"/>
                          <a14:backgroundMark x1="82209" y1="14029" x2="82442" y2="13051"/>
                          <a14:backgroundMark x1="72907" y1="12398" x2="68023" y2="12724"/>
                          <a14:backgroundMark x1="17093" y1="68515" x2="17093" y2="67863"/>
                          <a14:backgroundMark x1="17093" y1="68189" x2="17558" y2="69494"/>
                          <a14:backgroundMark x1="16860" y1="67863" x2="16860" y2="67863"/>
                          <a14:backgroundMark x1="16628" y1="67863" x2="16628" y2="67863"/>
                          <a14:backgroundMark x1="16860" y1="66232" x2="16860" y2="68842"/>
                          <a14:backgroundMark x1="17558" y1="71778" x2="19884" y2="7177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1457" y="1066800"/>
              <a:ext cx="5437884" cy="38760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81F4ECD-FE02-4C5D-998E-68FE418FF0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97" t="476" r="-697" b="5677"/>
            <a:stretch/>
          </p:blipFill>
          <p:spPr>
            <a:xfrm>
              <a:off x="3912568" y="1666324"/>
              <a:ext cx="3511775" cy="209974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C21EBAA-075A-4B0A-BC5D-ACB71CA754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14714" y="1666324"/>
              <a:ext cx="709629" cy="702256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9772C87-50F0-45CD-AAA5-67321C62BA00}"/>
              </a:ext>
            </a:extLst>
          </p:cNvPr>
          <p:cNvGrpSpPr/>
          <p:nvPr/>
        </p:nvGrpSpPr>
        <p:grpSpPr>
          <a:xfrm>
            <a:off x="2976367" y="906982"/>
            <a:ext cx="2286319" cy="1480491"/>
            <a:chOff x="252580" y="2082800"/>
            <a:chExt cx="2286319" cy="148049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6BDADDD-F807-4518-A3E1-B4FF2B893B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2580" y="2379245"/>
              <a:ext cx="2286319" cy="118404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6ABB4C5-2B6D-444F-92A2-C1DD30065A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101"/>
            <a:stretch/>
          </p:blipFill>
          <p:spPr>
            <a:xfrm>
              <a:off x="1024367" y="2572244"/>
              <a:ext cx="742744" cy="74825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6A7D961-0161-486C-9C61-0B7AA47E6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2580" y="2082800"/>
              <a:ext cx="2286319" cy="342948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A85BB7A-86AF-4EEF-894F-79882D9EAA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75367" y="3625143"/>
            <a:ext cx="1259785" cy="1240404"/>
          </a:xfrm>
          <a:prstGeom prst="rect">
            <a:avLst/>
          </a:prstGeom>
        </p:spPr>
      </p:pic>
      <p:pic>
        <p:nvPicPr>
          <p:cNvPr id="13" name="Picture 6" descr="See the source image">
            <a:extLst>
              <a:ext uri="{FF2B5EF4-FFF2-40B4-BE49-F238E27FC236}">
                <a16:creationId xmlns:a16="http://schemas.microsoft.com/office/drawing/2014/main" id="{106EACA4-BCD8-42F4-9AE6-BA9D3606C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512" y="3655442"/>
            <a:ext cx="1259785" cy="125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See the source image">
            <a:extLst>
              <a:ext uri="{FF2B5EF4-FFF2-40B4-BE49-F238E27FC236}">
                <a16:creationId xmlns:a16="http://schemas.microsoft.com/office/drawing/2014/main" id="{42C8F16B-5AA4-453F-B045-D215F9E8A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283" y="3615452"/>
            <a:ext cx="1259785" cy="125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F89FA56-C767-4582-9894-CC2699D9BB95}"/>
              </a:ext>
            </a:extLst>
          </p:cNvPr>
          <p:cNvSpPr txBox="1"/>
          <p:nvPr/>
        </p:nvSpPr>
        <p:spPr>
          <a:xfrm>
            <a:off x="5289481" y="918754"/>
            <a:ext cx="1773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Download Skyline Batch Configuration file from PanoramaWeb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258FD1-050D-45CE-A9C9-2E88265B9C76}"/>
              </a:ext>
            </a:extLst>
          </p:cNvPr>
          <p:cNvSpPr txBox="1"/>
          <p:nvPr/>
        </p:nvSpPr>
        <p:spPr>
          <a:xfrm>
            <a:off x="2612322" y="6327582"/>
            <a:ext cx="296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Process data in Skyline Batch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E08680-A3D5-4581-9531-5663A7E70689}"/>
              </a:ext>
            </a:extLst>
          </p:cNvPr>
          <p:cNvSpPr txBox="1"/>
          <p:nvPr/>
        </p:nvSpPr>
        <p:spPr>
          <a:xfrm>
            <a:off x="8005259" y="5087209"/>
            <a:ext cx="285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View the outputted Skyline file, CSV files, and PDFs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EAA992-C65F-4465-B2D1-DDB73DC4C103}"/>
              </a:ext>
            </a:extLst>
          </p:cNvPr>
          <p:cNvSpPr txBox="1"/>
          <p:nvPr/>
        </p:nvSpPr>
        <p:spPr>
          <a:xfrm>
            <a:off x="61822" y="121125"/>
            <a:ext cx="8115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  <a:cs typeface="Arial" panose="020B0604020202020204" pitchFamily="34" charset="0"/>
              </a:rPr>
              <a:t>Reprocessing Data With Skyline Batch</a:t>
            </a:r>
          </a:p>
        </p:txBody>
      </p:sp>
    </p:spTree>
    <p:extLst>
      <p:ext uri="{BB962C8B-B14F-4D97-AF65-F5344CB8AC3E}">
        <p14:creationId xmlns:p14="http://schemas.microsoft.com/office/powerpoint/2010/main" val="1980102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2E597D-A64D-4DC6-AF86-2A960FE18B36}"/>
              </a:ext>
            </a:extLst>
          </p:cNvPr>
          <p:cNvSpPr txBox="1"/>
          <p:nvPr/>
        </p:nvSpPr>
        <p:spPr>
          <a:xfrm>
            <a:off x="289934" y="204511"/>
            <a:ext cx="5737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  <a:cs typeface="Arial" panose="020B0604020202020204" pitchFamily="34" charset="0"/>
              </a:rPr>
              <a:t>Next Steps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06F12A-EE02-4BE1-8AC8-CEB24D97B6B3}"/>
              </a:ext>
            </a:extLst>
          </p:cNvPr>
          <p:cNvSpPr txBox="1"/>
          <p:nvPr/>
        </p:nvSpPr>
        <p:spPr>
          <a:xfrm>
            <a:off x="1115366" y="2074093"/>
            <a:ext cx="101387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/>
              <a:t>Reprocess the </a:t>
            </a:r>
            <a:r>
              <a:rPr lang="en-US" sz="3200" dirty="0" err="1"/>
              <a:t>Bruderer</a:t>
            </a:r>
            <a:r>
              <a:rPr lang="en-US" sz="3200" dirty="0"/>
              <a:t> data using a downloaded Skyline Batch Configuration (.</a:t>
            </a:r>
            <a:r>
              <a:rPr lang="en-US" sz="3200" dirty="0" err="1"/>
              <a:t>bcfg</a:t>
            </a:r>
            <a:r>
              <a:rPr lang="en-US" sz="3200" dirty="0"/>
              <a:t>) file</a:t>
            </a:r>
          </a:p>
          <a:p>
            <a:pPr marL="342900" indent="-342900">
              <a:buAutoNum type="arabicPeriod"/>
            </a:pPr>
            <a:r>
              <a:rPr lang="en-US" sz="3200" dirty="0"/>
              <a:t>Walk through creating the sharable </a:t>
            </a:r>
            <a:r>
              <a:rPr lang="en-US" sz="3200" dirty="0" err="1"/>
              <a:t>Bruderer</a:t>
            </a:r>
            <a:r>
              <a:rPr lang="en-US" sz="3200" dirty="0"/>
              <a:t> Skyline Batch configuration file ourselves</a:t>
            </a:r>
          </a:p>
        </p:txBody>
      </p:sp>
    </p:spTree>
    <p:extLst>
      <p:ext uri="{BB962C8B-B14F-4D97-AF65-F5344CB8AC3E}">
        <p14:creationId xmlns:p14="http://schemas.microsoft.com/office/powerpoint/2010/main" val="2702940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29342</TotalTime>
  <Words>135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alimarsh</dc:creator>
  <cp:lastModifiedBy>alimarsh</cp:lastModifiedBy>
  <cp:revision>37</cp:revision>
  <dcterms:created xsi:type="dcterms:W3CDTF">2021-05-03T14:46:13Z</dcterms:created>
  <dcterms:modified xsi:type="dcterms:W3CDTF">2021-07-26T19:19:10Z</dcterms:modified>
</cp:coreProperties>
</file>