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73" r:id="rId4"/>
    <p:sldId id="277" r:id="rId5"/>
    <p:sldId id="269" r:id="rId6"/>
    <p:sldId id="270" r:id="rId7"/>
    <p:sldId id="271" r:id="rId8"/>
    <p:sldId id="27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168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5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95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2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511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6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70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68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12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958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596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6DF1C-3E78-4C5C-9334-F3D2A60DDE3A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95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hyperlink" Target="https://skyline.ms/QA4Skyline.ur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ms/QA4Skyline.ur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ms/Skyline.ur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kyline.ms/survey4webinar.url" TargetMode="External"/><Relationship Id="rId2" Type="http://schemas.openxmlformats.org/officeDocument/2006/relationships/hyperlink" Target="https://skyline.ms/QA4Skyline.ur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hyperlink" Target="https://skyline.ms/survey4webinar.ur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437685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/>
              <a:t>Tutorial Webinar </a:t>
            </a:r>
            <a:r>
              <a:rPr lang="en-US"/>
              <a:t>#19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9273" y="2196181"/>
            <a:ext cx="6356927" cy="405765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300" dirty="0"/>
              <a:t>We’ll begin shortly … </a:t>
            </a:r>
          </a:p>
          <a:p>
            <a:r>
              <a:rPr lang="en-US" sz="2000" b="1" i="1" dirty="0">
                <a:solidFill>
                  <a:srgbClr val="000000"/>
                </a:solidFill>
              </a:rPr>
              <a:t>Webinar </a:t>
            </a:r>
            <a:r>
              <a:rPr lang="en-US" sz="2000" b="1" dirty="0">
                <a:solidFill>
                  <a:srgbClr val="000000"/>
                </a:solidFill>
              </a:rPr>
              <a:t>Audio: </a:t>
            </a:r>
            <a:r>
              <a:rPr lang="en-US" sz="2000" dirty="0">
                <a:solidFill>
                  <a:srgbClr val="000000"/>
                </a:solidFill>
                <a:highlight>
                  <a:srgbClr val="FFFF00"/>
                </a:highlight>
              </a:rPr>
              <a:t>Make sure you have audio during the webinar.</a:t>
            </a:r>
            <a:endParaRPr lang="en-US" sz="2000" dirty="0"/>
          </a:p>
          <a:p>
            <a:pPr marL="274320" lvl="1" indent="0">
              <a:buNone/>
            </a:pPr>
            <a:r>
              <a:rPr lang="en-US" sz="1700" b="1" dirty="0"/>
              <a:t>Click</a:t>
            </a:r>
            <a:r>
              <a:rPr lang="en-US" sz="1700" dirty="0"/>
              <a:t> the headphone icons in the lower left corner of Zoom app shown here You then have to </a:t>
            </a:r>
            <a:r>
              <a:rPr lang="en-US" sz="1700" b="1" dirty="0"/>
              <a:t>click </a:t>
            </a:r>
            <a:r>
              <a:rPr lang="en-US" sz="1700" dirty="0"/>
              <a:t>your choice to either: </a:t>
            </a:r>
          </a:p>
          <a:p>
            <a:pPr lvl="1"/>
            <a:r>
              <a:rPr lang="en-US" sz="1700" dirty="0"/>
              <a:t>Computer audio </a:t>
            </a:r>
            <a:r>
              <a:rPr lang="en-US" sz="1700"/>
              <a:t>(preferred) </a:t>
            </a:r>
            <a:r>
              <a:rPr lang="en-US" sz="1700" dirty="0"/>
              <a:t>– through </a:t>
            </a:r>
            <a:r>
              <a:rPr lang="en-US" sz="1700"/>
              <a:t>your computer’s </a:t>
            </a:r>
            <a:r>
              <a:rPr lang="en-US" sz="1700" dirty="0"/>
              <a:t>speakers or a headset</a:t>
            </a:r>
          </a:p>
          <a:p>
            <a:pPr lvl="1">
              <a:lnSpc>
                <a:spcPct val="120000"/>
              </a:lnSpc>
            </a:pPr>
            <a:r>
              <a:rPr lang="en-US" sz="1700" dirty="0"/>
              <a:t>Phone call (US and International numbers available) By phone, use conference ID</a:t>
            </a:r>
            <a:r>
              <a:rPr lang="en-US" sz="1700" b="1" dirty="0"/>
              <a:t> 246-102-609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US" sz="2000" b="1" dirty="0">
                <a:solidFill>
                  <a:srgbClr val="000000"/>
                </a:solidFill>
              </a:rPr>
              <a:t>**Note: we currently have music playing which you should be able to hear.**</a:t>
            </a:r>
          </a:p>
          <a:p>
            <a:pPr>
              <a:lnSpc>
                <a:spcPct val="120000"/>
              </a:lnSpc>
            </a:pPr>
            <a:r>
              <a:rPr lang="en-US" sz="2000" b="1" dirty="0">
                <a:solidFill>
                  <a:srgbClr val="000000"/>
                </a:solidFill>
              </a:rPr>
              <a:t>Submit Skyline Questions: </a:t>
            </a:r>
            <a:r>
              <a:rPr lang="en-US" sz="2100" dirty="0">
                <a:solidFill>
                  <a:srgbClr val="000000"/>
                </a:solidFill>
              </a:rPr>
              <a:t>Use this form to submit Skyline questions to the team – we will try to answer as many as possible:</a:t>
            </a:r>
          </a:p>
          <a:p>
            <a:pPr marL="0" indent="0" algn="ctr">
              <a:buNone/>
            </a:pPr>
            <a:r>
              <a:rPr lang="en-US" sz="2000" b="1" u="sng" dirty="0">
                <a:hlinkClick r:id="rId2"/>
              </a:rPr>
              <a:t>https://skyline.ms/QA4Skyline.url</a:t>
            </a:r>
            <a:r>
              <a:rPr lang="en-US" sz="2000" b="1" dirty="0"/>
              <a:t> </a:t>
            </a:r>
            <a:endParaRPr lang="en-US" sz="2100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2100" dirty="0">
                <a:solidFill>
                  <a:srgbClr val="000000"/>
                </a:solidFill>
              </a:rPr>
              <a:t>The QA link will also be available in the chat window – to open your chat window click the icon – </a:t>
            </a:r>
            <a:r>
              <a:rPr lang="en-US" sz="2100" b="1" dirty="0">
                <a:solidFill>
                  <a:srgbClr val="FF0000"/>
                </a:solidFill>
              </a:rPr>
              <a:t>circled</a:t>
            </a:r>
            <a:r>
              <a:rPr lang="en-US" sz="2100" dirty="0">
                <a:solidFill>
                  <a:srgbClr val="000000"/>
                </a:solidFill>
              </a:rPr>
              <a:t> on the Zoom app </a:t>
            </a:r>
            <a:r>
              <a:rPr lang="en-US" sz="2100" dirty="0" err="1">
                <a:solidFill>
                  <a:srgbClr val="000000"/>
                </a:solidFill>
              </a:rPr>
              <a:t>toobar</a:t>
            </a:r>
            <a:r>
              <a:rPr lang="en-US" sz="2100" dirty="0">
                <a:solidFill>
                  <a:srgbClr val="000000"/>
                </a:solidFill>
              </a:rPr>
              <a:t> below. </a:t>
            </a:r>
            <a:r>
              <a:rPr lang="en-US" sz="2100" dirty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endParaRPr lang="en-US" sz="21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478960"/>
            <a:ext cx="2438400" cy="9080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39273" y="1489067"/>
            <a:ext cx="9252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Welcome to the next in the series of tutorial webinars designed to help you get the most out of Skyline mass spectrometry software. 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4387" y="4746760"/>
            <a:ext cx="2606828" cy="14545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6589" y="2282949"/>
            <a:ext cx="2675211" cy="1844705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8412480" y="3799471"/>
            <a:ext cx="889175" cy="1592336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8024122" y="4127654"/>
            <a:ext cx="1277533" cy="1264153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1448396" y="5919177"/>
            <a:ext cx="6138679" cy="519632"/>
            <a:chOff x="2563556" y="5900683"/>
            <a:chExt cx="4171918" cy="353148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63556" y="5946736"/>
              <a:ext cx="4171918" cy="254607"/>
            </a:xfrm>
            <a:prstGeom prst="rect">
              <a:avLst/>
            </a:prstGeom>
          </p:spPr>
        </p:pic>
        <p:sp>
          <p:nvSpPr>
            <p:cNvPr id="25" name="Oval 24"/>
            <p:cNvSpPr/>
            <p:nvPr/>
          </p:nvSpPr>
          <p:spPr>
            <a:xfrm>
              <a:off x="4944546" y="5900683"/>
              <a:ext cx="327443" cy="3531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5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362200" y="838200"/>
            <a:ext cx="7315200" cy="2819400"/>
          </a:xfrm>
        </p:spPr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3200" dirty="0">
                <a:latin typeface="Bookman Old Style" panose="02050604050505020204" pitchFamily="18" charset="0"/>
              </a:rPr>
              <a:t> Ion Mobility Spectrum Filtering</a:t>
            </a:r>
            <a:br>
              <a:rPr lang="en-US" sz="3200" dirty="0">
                <a:latin typeface="Bookman Old Style" panose="02050604050505020204" pitchFamily="18" charset="0"/>
              </a:rPr>
            </a:br>
            <a:r>
              <a:rPr lang="en-US" sz="3200" dirty="0">
                <a:latin typeface="Bookman Old Style" panose="02050604050505020204" pitchFamily="18" charset="0"/>
              </a:rPr>
              <a:t> in Skyline</a:t>
            </a:r>
            <a:endParaRPr lang="en-US" sz="3200" i="1" dirty="0">
              <a:latin typeface="Bookman Old Style" panose="02050604050505020204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724400" y="1295400"/>
            <a:ext cx="4495800" cy="1143000"/>
          </a:xfrm>
        </p:spPr>
        <p:txBody>
          <a:bodyPr>
            <a:normAutofit/>
          </a:bodyPr>
          <a:lstStyle/>
          <a:p>
            <a:pPr algn="r"/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Tutorial Webinar #19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143000"/>
            <a:ext cx="2438400" cy="908050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1828800" y="3657600"/>
            <a:ext cx="8229600" cy="2819400"/>
          </a:xfrm>
          <a:prstGeom prst="rect">
            <a:avLst/>
          </a:prstGeom>
        </p:spPr>
        <p:txBody>
          <a:bodyPr vert="horz" anchor="b" anchorCtr="0">
            <a:normAutofit fontScale="8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With </a:t>
            </a: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Brendan MacLean (Principal Developer, Skyline)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Erin Baker (Ion Mobility Researcher)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Nat Brace (Project Manager, Skyline)</a:t>
            </a: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dirty="0">
                <a:solidFill>
                  <a:srgbClr val="1F497D"/>
                </a:solidFill>
              </a:rPr>
              <a:t/>
            </a:r>
            <a:br>
              <a:rPr lang="en-US" dirty="0">
                <a:solidFill>
                  <a:srgbClr val="1F497D"/>
                </a:solidFill>
              </a:rPr>
            </a:b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26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A1A0C-6E0D-4D7E-A911-74EBD1AC6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Skyline a Pandemic?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42FAA6A-2034-432E-BFF2-DB8CBDEFA91E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39479" y="1219201"/>
            <a:ext cx="7913043" cy="49371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39B073-5D81-4C18-9E34-E6F42105D5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2683" y="365125"/>
            <a:ext cx="2219325" cy="289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25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Viral Growth?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0637" y="1530350"/>
            <a:ext cx="9610725" cy="5067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71574" y="2277533"/>
            <a:ext cx="16488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Peak of Inflated</a:t>
            </a:r>
          </a:p>
          <a:p>
            <a:pPr algn="ctr"/>
            <a:r>
              <a:rPr lang="en-US" dirty="0" smtClean="0"/>
              <a:t>Expectations</a:t>
            </a:r>
          </a:p>
        </p:txBody>
      </p:sp>
      <p:sp>
        <p:nvSpPr>
          <p:cNvPr id="8" name="TextBox 7"/>
          <p:cNvSpPr txBox="1"/>
          <p:nvPr/>
        </p:nvSpPr>
        <p:spPr>
          <a:xfrm flipH="1">
            <a:off x="6273800" y="5367867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Trough of Disillusionment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882467" y="4461249"/>
            <a:ext cx="156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Slope of</a:t>
            </a:r>
          </a:p>
          <a:p>
            <a:pPr algn="ctr"/>
            <a:r>
              <a:rPr lang="en-US" dirty="0" smtClean="0"/>
              <a:t>Enlightenment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237134" y="1463581"/>
            <a:ext cx="13110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Plateau of</a:t>
            </a:r>
            <a:br>
              <a:rPr lang="en-US" dirty="0" smtClean="0"/>
            </a:br>
            <a:r>
              <a:rPr lang="en-US" dirty="0" smtClean="0"/>
              <a:t>Productivity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361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05000" y="1690688"/>
            <a:ext cx="8382000" cy="49377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Welcome from </a:t>
            </a:r>
            <a:r>
              <a:rPr lang="en-US" dirty="0"/>
              <a:t>the Skyline team!</a:t>
            </a:r>
            <a:endParaRPr lang="en-US" sz="3200" b="1" dirty="0"/>
          </a:p>
          <a:p>
            <a:pPr>
              <a:lnSpc>
                <a:spcPct val="150000"/>
              </a:lnSpc>
            </a:pPr>
            <a:r>
              <a:rPr lang="en-US" dirty="0"/>
              <a:t>Ion Mobility Spectrum Filtering </a:t>
            </a:r>
            <a:r>
              <a:rPr lang="en-US" dirty="0" smtClean="0"/>
              <a:t>with </a:t>
            </a:r>
            <a:r>
              <a:rPr lang="en-US" dirty="0"/>
              <a:t>Skyline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Introduction and Overview with </a:t>
            </a:r>
            <a:r>
              <a:rPr lang="en-US" sz="2800" b="1" dirty="0" smtClean="0"/>
              <a:t>Erin Baker</a:t>
            </a:r>
            <a:endParaRPr lang="en-US" sz="2800" b="1" dirty="0"/>
          </a:p>
          <a:p>
            <a:pPr lvl="1">
              <a:lnSpc>
                <a:spcPct val="150000"/>
              </a:lnSpc>
            </a:pPr>
            <a:r>
              <a:rPr lang="en-US" sz="2800" dirty="0"/>
              <a:t>Tutorial with </a:t>
            </a:r>
            <a:r>
              <a:rPr lang="en-US" sz="2800" b="1" dirty="0"/>
              <a:t>Brendan MacLean</a:t>
            </a:r>
          </a:p>
          <a:p>
            <a:pPr>
              <a:lnSpc>
                <a:spcPct val="150000"/>
              </a:lnSpc>
            </a:pPr>
            <a:r>
              <a:rPr lang="en-US" dirty="0"/>
              <a:t>Audience Q&amp;A – submit questions to Google Form: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b="1" u="sng" dirty="0">
                <a:hlinkClick r:id="rId2"/>
              </a:rPr>
              <a:t>https://skyline.ms/QA4Skyline.url</a:t>
            </a:r>
            <a:r>
              <a:rPr lang="en-US" b="1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88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854"/>
            <a:ext cx="10515600" cy="1325563"/>
          </a:xfrm>
        </p:spPr>
        <p:txBody>
          <a:bodyPr/>
          <a:lstStyle/>
          <a:p>
            <a:r>
              <a:rPr lang="en-US" dirty="0"/>
              <a:t>Learn More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81200" y="12192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Webinar </a:t>
            </a:r>
            <a:r>
              <a:rPr lang="en-US" dirty="0" smtClean="0"/>
              <a:t>#20? Trapped Ion </a:t>
            </a:r>
            <a:r>
              <a:rPr lang="en-US" dirty="0"/>
              <a:t>Mobility </a:t>
            </a:r>
            <a:r>
              <a:rPr lang="en-US" dirty="0" err="1" smtClean="0"/>
              <a:t>diaPASEF</a:t>
            </a:r>
            <a:endParaRPr lang="en-US" dirty="0"/>
          </a:p>
          <a:p>
            <a:pPr lvl="1"/>
            <a:r>
              <a:rPr lang="en-US" dirty="0"/>
              <a:t>With </a:t>
            </a:r>
            <a:r>
              <a:rPr lang="en-US" dirty="0" smtClean="0"/>
              <a:t>Ben Collins (need new data)</a:t>
            </a:r>
            <a:endParaRPr lang="en-US" dirty="0"/>
          </a:p>
          <a:p>
            <a:r>
              <a:rPr lang="en-US" dirty="0"/>
              <a:t>Weeklong Courses 2020 ?</a:t>
            </a:r>
          </a:p>
          <a:p>
            <a:pPr lvl="1"/>
            <a:r>
              <a:rPr lang="en-US" dirty="0"/>
              <a:t>University of Washington, Seattle – July 20-24</a:t>
            </a:r>
          </a:p>
          <a:p>
            <a:pPr lvl="1"/>
            <a:r>
              <a:rPr lang="en-US" dirty="0"/>
              <a:t>Duke University, Durham – October 5-9</a:t>
            </a:r>
          </a:p>
          <a:p>
            <a:pPr lvl="1"/>
            <a:r>
              <a:rPr lang="en-US" dirty="0"/>
              <a:t>PRBB, Barcelona – November </a:t>
            </a:r>
          </a:p>
          <a:p>
            <a:r>
              <a:rPr lang="en-US" dirty="0"/>
              <a:t>Workshops and Conferences 2020 ?</a:t>
            </a:r>
          </a:p>
          <a:p>
            <a:pPr lvl="1"/>
            <a:r>
              <a:rPr lang="en-US" b="1" dirty="0"/>
              <a:t>Skyline User Group Meeting “at ASMS” – June (webinar)</a:t>
            </a:r>
          </a:p>
          <a:p>
            <a:pPr lvl="1"/>
            <a:r>
              <a:rPr lang="en-US" dirty="0"/>
              <a:t>HUPO, Stockholm – October 17 &amp; 18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/>
              <a:t>Listings updated in </a:t>
            </a:r>
            <a:r>
              <a:rPr lang="en-US" b="1" dirty="0"/>
              <a:t>Join Us </a:t>
            </a:r>
            <a:r>
              <a:rPr lang="en-US" dirty="0"/>
              <a:t>section of Skyline homepage: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 algn="ctr">
              <a:buNone/>
            </a:pPr>
            <a:r>
              <a:rPr lang="en-US" b="1" dirty="0">
                <a:hlinkClick r:id="rId2"/>
              </a:rPr>
              <a:t>https://skyline.ms/Skyline.url</a:t>
            </a:r>
            <a:r>
              <a:rPr lang="en-US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9196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219200"/>
            <a:ext cx="8686800" cy="4937760"/>
          </a:xfrm>
        </p:spPr>
        <p:txBody>
          <a:bodyPr/>
          <a:lstStyle/>
          <a:p>
            <a:pPr algn="ctr"/>
            <a:r>
              <a:rPr lang="en-US" dirty="0"/>
              <a:t>Ask any questions at the following form: 	</a:t>
            </a:r>
            <a:br>
              <a:rPr lang="en-US" dirty="0"/>
            </a:br>
            <a:endParaRPr lang="en-US" dirty="0"/>
          </a:p>
          <a:p>
            <a:pPr marL="457200" lvl="1" indent="0" algn="ctr">
              <a:buNone/>
            </a:pPr>
            <a:r>
              <a:rPr lang="en-US" sz="2800" b="1" u="sng" dirty="0">
                <a:hlinkClick r:id="rId2"/>
              </a:rPr>
              <a:t>https://skyline.ms/QA4Skyline.url</a:t>
            </a:r>
            <a:r>
              <a:rPr lang="en-US" sz="2800" b="1" dirty="0"/>
              <a:t> </a:t>
            </a:r>
          </a:p>
          <a:p>
            <a:pPr marL="457200" lvl="1" indent="0" algn="ctr">
              <a:buNone/>
            </a:pPr>
            <a:endParaRPr lang="en-US" b="1" dirty="0"/>
          </a:p>
          <a:p>
            <a:r>
              <a:rPr lang="en-US" dirty="0"/>
              <a:t>Take the post-webinar survey:</a:t>
            </a:r>
          </a:p>
          <a:p>
            <a:pPr marL="0" indent="0" algn="ctr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b="1" u="sng" dirty="0">
                <a:hlinkClick r:id="rId3"/>
              </a:rPr>
              <a:t>https://skyline.ms/survey4webinar.url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876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111125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/>
              <a:t>Tutorial Webinar #18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9450" y="1485900"/>
            <a:ext cx="8382000" cy="464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This ends this Skyline Tutorial Webinar.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Please give us feedback on the webinar at the following survey: </a:t>
            </a:r>
          </a:p>
          <a:p>
            <a:pPr marL="0" indent="0" algn="ctr">
              <a:buNone/>
            </a:pPr>
            <a:r>
              <a:rPr lang="en-US" sz="2000" b="1" u="sng" dirty="0">
                <a:hlinkClick r:id="rId2"/>
              </a:rPr>
              <a:t>https://skyline.ms/survey4webinar.url</a:t>
            </a:r>
            <a:endParaRPr lang="en-US" sz="2000" b="1" u="sng" dirty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A recording of today’s meeting will be available shortly at the Skyline website. 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We look forward to seeing you at a future Skyline Tutorial Webinar.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52400"/>
            <a:ext cx="2438400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87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4972</TotalTime>
  <Words>397</Words>
  <Application>Microsoft Office PowerPoint</Application>
  <PresentationFormat>Widescreen</PresentationFormat>
  <Paragraphs>69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Bookman Old Style</vt:lpstr>
      <vt:lpstr>Calibri</vt:lpstr>
      <vt:lpstr>Calibri Light</vt:lpstr>
      <vt:lpstr>Wingdings</vt:lpstr>
      <vt:lpstr>Office Theme</vt:lpstr>
      <vt:lpstr>Tutorial Webinar #19</vt:lpstr>
      <vt:lpstr>   Ion Mobility Spectrum Filtering  in Skyline</vt:lpstr>
      <vt:lpstr>Is Skyline a Pandemic?</vt:lpstr>
      <vt:lpstr>Viral Growth?</vt:lpstr>
      <vt:lpstr>Agenda</vt:lpstr>
      <vt:lpstr>Learn More</vt:lpstr>
      <vt:lpstr>Questions? </vt:lpstr>
      <vt:lpstr>Tutorial Webinar #18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brendanx</cp:lastModifiedBy>
  <cp:revision>49</cp:revision>
  <dcterms:created xsi:type="dcterms:W3CDTF">2016-03-31T18:48:24Z</dcterms:created>
  <dcterms:modified xsi:type="dcterms:W3CDTF">2020-04-23T14:26:24Z</dcterms:modified>
</cp:coreProperties>
</file>