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3" r:id="rId3"/>
    <p:sldId id="269" r:id="rId4"/>
    <p:sldId id="274" r:id="rId5"/>
    <p:sldId id="270" r:id="rId6"/>
    <p:sldId id="271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332" y="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68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95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511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6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7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68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1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58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96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6DF1C-3E78-4C5C-9334-F3D2A60DDE3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9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ms/QA4Skyline.ur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kyline.ms/webinar15.url" TargetMode="External"/><Relationship Id="rId2" Type="http://schemas.openxmlformats.org/officeDocument/2006/relationships/hyperlink" Target="https://skyline.ms/webinar14.ur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ms/Skyline.ur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kyline.ms/survey4webinar.url" TargetMode="External"/><Relationship Id="rId2" Type="http://schemas.openxmlformats.org/officeDocument/2006/relationships/hyperlink" Target="https://skyline.ms/QA4Skyline.ur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s://skyline.ms/survey4webinar.ur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362200" y="838200"/>
            <a:ext cx="7315200" cy="2819400"/>
          </a:xfrm>
        </p:spPr>
        <p:txBody>
          <a:bodyPr>
            <a:normAutofit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sz="3200" dirty="0">
                <a:latin typeface="Bookman Old Style" panose="02050604050505020204" pitchFamily="18" charset="0"/>
              </a:rPr>
              <a:t> DIA/SWATH Data Analysis in Skyline </a:t>
            </a:r>
            <a:r>
              <a:rPr lang="en-US" sz="3200" i="1" dirty="0">
                <a:latin typeface="Bookman Old Style" panose="02050604050505020204" pitchFamily="18" charset="0"/>
              </a:rPr>
              <a:t>Revisited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724400" y="1295400"/>
            <a:ext cx="4495800" cy="1143000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Webinar #18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1828800" y="3657600"/>
            <a:ext cx="8229600" cy="2819400"/>
          </a:xfrm>
          <a:prstGeom prst="rect">
            <a:avLst/>
          </a:prstGeom>
        </p:spPr>
        <p:txBody>
          <a:bodyPr vert="horz" anchor="b" anchorCtr="0">
            <a:normAutofit fontScale="8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Developer, Skyline)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Ben Collins (DIA/SWATH researcher)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Nat Brace (Project Manager, Skyline)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br>
              <a:rPr lang="en-US" dirty="0">
                <a:solidFill>
                  <a:srgbClr val="1F497D"/>
                </a:solidFill>
              </a:rPr>
            </a:b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45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A1A0C-6E0D-4D7E-A911-74EBD1AC6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Skyline Use Worldwide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42FAA6A-2034-432E-BFF2-DB8CBDEFA91E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39479" y="1219201"/>
            <a:ext cx="7913043" cy="49371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39B073-5D81-4C18-9E34-E6F42105D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2683" y="365125"/>
            <a:ext cx="2219325" cy="289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25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1690688"/>
            <a:ext cx="8382000" cy="49377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Welcome 830+ registered, from the Skyline team!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en-US" dirty="0"/>
              <a:t>DIA/SWATH Data Analysis in Skyline Revisited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Introduction and Overview with </a:t>
            </a:r>
            <a:r>
              <a:rPr lang="en-US" sz="2800" b="1" dirty="0"/>
              <a:t>Ben Collins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Tutorial with </a:t>
            </a:r>
            <a:r>
              <a:rPr lang="en-US" sz="2800" b="1" dirty="0"/>
              <a:t>Brendan MacLean</a:t>
            </a:r>
          </a:p>
          <a:p>
            <a:pPr>
              <a:lnSpc>
                <a:spcPct val="150000"/>
              </a:lnSpc>
            </a:pPr>
            <a:r>
              <a:rPr lang="en-US" dirty="0"/>
              <a:t>Audience Q&amp;A – submit questions to Google Form: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b="1" u="sng" dirty="0">
                <a:hlinkClick r:id="rId2"/>
              </a:rPr>
              <a:t>https://skyline.ms/QA4Skyline.url</a:t>
            </a:r>
            <a:r>
              <a:rPr lang="en-US" b="1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887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 More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Webinar 14: Large Scale DIA with Skyline</a:t>
            </a:r>
            <a:br>
              <a:rPr lang="en-US" dirty="0"/>
            </a:br>
            <a:br>
              <a:rPr lang="en-US" dirty="0"/>
            </a:br>
            <a:r>
              <a:rPr lang="en-US" dirty="0">
                <a:hlinkClick r:id="rId2"/>
              </a:rPr>
              <a:t>https://skyline.ms/webinar14.url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r>
              <a:rPr lang="en-US" dirty="0"/>
              <a:t>Webinar 15: Optimizing Large Scale DIA with Skyline</a:t>
            </a:r>
            <a:br>
              <a:rPr lang="en-US" dirty="0"/>
            </a:br>
            <a:br>
              <a:rPr lang="en-US" dirty="0"/>
            </a:br>
            <a:r>
              <a:rPr lang="en-US" dirty="0">
                <a:hlinkClick r:id="rId3"/>
              </a:rPr>
              <a:t>https</a:t>
            </a:r>
            <a:r>
              <a:rPr lang="en-US">
                <a:hlinkClick r:id="rId3"/>
              </a:rPr>
              <a:t>://skyline.ms/webinar15.url</a:t>
            </a:r>
            <a:endParaRPr lang="en-US" dirty="0"/>
          </a:p>
          <a:p>
            <a:endParaRPr lang="en-US" dirty="0"/>
          </a:p>
        </p:txBody>
      </p:sp>
      <p:pic>
        <p:nvPicPr>
          <p:cNvPr id="1028" name="Picture 4" descr="https://skyline.ms/wiki/home/software/Skyline/download.view?entityId=4b212520-a220-1035-84d4-e465a39338e6&amp;name=W14_Thum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8" y="2283420"/>
            <a:ext cx="2143125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kyline.ms/wiki/home/software/Skyline/download.view?entityId=4b212520-a220-1035-84d4-e465a39338e6&amp;name=W15_thum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4486195"/>
            <a:ext cx="2143125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301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854"/>
            <a:ext cx="10515600" cy="1325563"/>
          </a:xfrm>
        </p:spPr>
        <p:txBody>
          <a:bodyPr/>
          <a:lstStyle/>
          <a:p>
            <a:r>
              <a:rPr lang="en-US" dirty="0"/>
              <a:t>Learn More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81200" y="12192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Webinar #19: Ion Mobility Spectrum Filtering</a:t>
            </a:r>
          </a:p>
          <a:p>
            <a:pPr lvl="1"/>
            <a:r>
              <a:rPr lang="en-US" dirty="0"/>
              <a:t>With Erin Baker</a:t>
            </a:r>
          </a:p>
          <a:p>
            <a:r>
              <a:rPr lang="en-US" dirty="0"/>
              <a:t>Weeklong Courses 2020 ?</a:t>
            </a:r>
          </a:p>
          <a:p>
            <a:pPr lvl="1"/>
            <a:r>
              <a:rPr lang="en-US" dirty="0"/>
              <a:t>University of Washington, Seattle – July 20-24</a:t>
            </a:r>
          </a:p>
          <a:p>
            <a:pPr lvl="1"/>
            <a:r>
              <a:rPr lang="en-US" dirty="0"/>
              <a:t>Duke University, Durham – October 5-9</a:t>
            </a:r>
          </a:p>
          <a:p>
            <a:pPr lvl="1"/>
            <a:r>
              <a:rPr lang="en-US" dirty="0"/>
              <a:t>PRBB, Barcelona – November </a:t>
            </a:r>
          </a:p>
          <a:p>
            <a:r>
              <a:rPr lang="en-US" dirty="0"/>
              <a:t>Workshops and Conferences 2020 ?</a:t>
            </a:r>
          </a:p>
          <a:p>
            <a:pPr lvl="1"/>
            <a:r>
              <a:rPr lang="en-US" b="1" dirty="0"/>
              <a:t>Skyline User Group Meeting “at ASMS” – June (webinar)</a:t>
            </a:r>
          </a:p>
          <a:p>
            <a:pPr lvl="1"/>
            <a:r>
              <a:rPr lang="en-US" dirty="0"/>
              <a:t>HUPO, Stockholm – October 17 &amp; 18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/>
              <a:t>Listings updated in </a:t>
            </a:r>
            <a:r>
              <a:rPr lang="en-US" b="1" dirty="0"/>
              <a:t>Join Us </a:t>
            </a:r>
            <a:r>
              <a:rPr lang="en-US" dirty="0"/>
              <a:t>section of Skyline homepage: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 algn="ctr">
              <a:buNone/>
            </a:pPr>
            <a:r>
              <a:rPr lang="en-US" b="1" dirty="0">
                <a:hlinkClick r:id="rId2"/>
              </a:rPr>
              <a:t>https://skyline.ms/Skyline.url</a:t>
            </a:r>
            <a:r>
              <a:rPr lang="en-US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9196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219200"/>
            <a:ext cx="8686800" cy="4937760"/>
          </a:xfrm>
        </p:spPr>
        <p:txBody>
          <a:bodyPr/>
          <a:lstStyle/>
          <a:p>
            <a:pPr algn="ctr"/>
            <a:r>
              <a:rPr lang="en-US" dirty="0"/>
              <a:t>Ask any questions at the following form: 	</a:t>
            </a:r>
            <a:br>
              <a:rPr lang="en-US" dirty="0"/>
            </a:br>
            <a:endParaRPr lang="en-US" dirty="0"/>
          </a:p>
          <a:p>
            <a:pPr marL="457200" lvl="1" indent="0" algn="ctr">
              <a:buNone/>
            </a:pPr>
            <a:r>
              <a:rPr lang="en-US" sz="2800" b="1" u="sng" dirty="0">
                <a:hlinkClick r:id="rId2"/>
              </a:rPr>
              <a:t>https://skyline.ms/QA4Skyline.url</a:t>
            </a:r>
            <a:r>
              <a:rPr lang="en-US" sz="2800" b="1" dirty="0"/>
              <a:t> </a:t>
            </a:r>
          </a:p>
          <a:p>
            <a:pPr marL="457200" lvl="1" indent="0" algn="ctr">
              <a:buNone/>
            </a:pPr>
            <a:endParaRPr lang="en-US" b="1" dirty="0"/>
          </a:p>
          <a:p>
            <a:r>
              <a:rPr lang="en-US" dirty="0"/>
              <a:t>Take the post-webinar survey:</a:t>
            </a:r>
          </a:p>
          <a:p>
            <a:pPr marL="0" indent="0" algn="ctr">
              <a:buNone/>
            </a:pPr>
            <a:br>
              <a:rPr lang="en-US" dirty="0"/>
            </a:br>
            <a:r>
              <a:rPr lang="en-US" b="1" u="sng" dirty="0">
                <a:hlinkClick r:id="rId3"/>
              </a:rPr>
              <a:t>https://skyline.ms/survey4webinar.url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876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Tutorial Webinar #18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9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This 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b="1" u="sng" dirty="0">
                <a:hlinkClick r:id="rId2"/>
              </a:rPr>
              <a:t>https://skyline.ms/survey4webinar.url</a:t>
            </a:r>
            <a:endParaRPr lang="en-US" sz="2000" b="1" u="sng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We look forward to seeing you at a future Skyline Tutorial Webinar.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52400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87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4609</TotalTime>
  <Words>313</Words>
  <Application>Microsoft Office PowerPoint</Application>
  <PresentationFormat>Widescreen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Bookman Old Style</vt:lpstr>
      <vt:lpstr>Calibri</vt:lpstr>
      <vt:lpstr>Calibri Light</vt:lpstr>
      <vt:lpstr>Office Theme</vt:lpstr>
      <vt:lpstr>   DIA/SWATH Data Analysis in Skyline Revisited</vt:lpstr>
      <vt:lpstr>Skyline Use Worldwide</vt:lpstr>
      <vt:lpstr>Agenda</vt:lpstr>
      <vt:lpstr>Learn More</vt:lpstr>
      <vt:lpstr>Learn More</vt:lpstr>
      <vt:lpstr>Questions? </vt:lpstr>
      <vt:lpstr>Tutorial Webinar #18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Nat Brace</cp:lastModifiedBy>
  <cp:revision>45</cp:revision>
  <dcterms:created xsi:type="dcterms:W3CDTF">2016-03-31T18:48:24Z</dcterms:created>
  <dcterms:modified xsi:type="dcterms:W3CDTF">2020-04-07T18:01:02Z</dcterms:modified>
</cp:coreProperties>
</file>