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4" r:id="rId4"/>
    <p:sldId id="263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7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0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68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9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11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6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7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8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6DF1C-3E78-4C5C-9334-F3D2A60DDE3A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CBCC-032A-4915-A120-C883F476B8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gs.washington.edu/labkey/qa4skyline.ur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gs.washington.edu/labkey/qa4skyline.ur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gs.washington.edu/labkey/survey4webinar.url" TargetMode="External"/><Relationship Id="rId2" Type="http://schemas.openxmlformats.org/officeDocument/2006/relationships/hyperlink" Target="https://skyline.gs.washington.edu/labkey/qa4skyline.ur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s://skyline.gs.washington.edu/labkey/survey4webinar.ur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117125" y="838200"/>
            <a:ext cx="78486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latin typeface="Bookman Old Style" panose="02050604050505020204" pitchFamily="18" charset="0"/>
              </a:rPr>
              <a:t>Calibrated Quantification with Skyline</a:t>
            </a:r>
            <a:r>
              <a:rPr lang="en-US" sz="3200" dirty="0">
                <a:latin typeface="Bookman Old Style" panose="02050604050505020204" pitchFamily="18" charset="0"/>
              </a:rPr>
              <a:t/>
            </a:r>
            <a:br>
              <a:rPr lang="en-US" sz="3200" dirty="0">
                <a:latin typeface="Bookman Old Style" panose="02050604050505020204" pitchFamily="18" charset="0"/>
              </a:rPr>
            </a:br>
            <a:endParaRPr lang="en-US" sz="3200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75192" y="1295400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Webinar </a:t>
            </a:r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#13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4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1828800" y="3657600"/>
            <a:ext cx="8229600" cy="2590800"/>
          </a:xfrm>
          <a:prstGeom prst="rect">
            <a:avLst/>
          </a:prstGeom>
        </p:spPr>
        <p:txBody>
          <a:bodyPr vert="horz" anchor="b" anchorCtr="0">
            <a:normAutofit fontScale="8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endParaRPr lang="en-US" sz="2000" dirty="0" smtClean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1800" dirty="0">
                <a:solidFill>
                  <a:prstClr val="black"/>
                </a:solidFill>
                <a:latin typeface="Bookman Old Style" panose="02050604050505020204" pitchFamily="18" charset="0"/>
              </a:rPr>
              <a:t>Chris </a:t>
            </a:r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Shuford (Technical Director R&amp;D, </a:t>
            </a:r>
            <a:r>
              <a:rPr lang="en-US" sz="2000" dirty="0" err="1">
                <a:solidFill>
                  <a:prstClr val="black"/>
                </a:solidFill>
                <a:latin typeface="Bookman Old Style" panose="02050604050505020204" pitchFamily="18" charset="0"/>
              </a:rPr>
              <a:t>LabCorp</a:t>
            </a:r>
            <a:r>
              <a:rPr lang="en-US" sz="18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Developer, Skyline)</a:t>
            </a:r>
          </a:p>
          <a:p>
            <a:pPr algn="ctr"/>
            <a:endParaRPr lang="en-US" sz="18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endParaRPr lang="en-US" sz="2000" dirty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dirty="0">
                <a:solidFill>
                  <a:srgbClr val="1F497D"/>
                </a:solidFill>
              </a:rPr>
              <a:t/>
            </a:r>
            <a:br>
              <a:rPr lang="en-US" dirty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4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from the Skyline team</a:t>
            </a:r>
            <a:r>
              <a:rPr lang="en-US" dirty="0" smtClean="0"/>
              <a:t>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 smtClean="0"/>
              <a:t>Calibrated Quantification with Skyline 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/>
              <a:t>Introduction and overview with Chris Shuford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/>
              <a:t>Tutorial with Brendan MacLean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b="1" u="sng" dirty="0">
                <a:hlinkClick r:id="rId2"/>
              </a:rPr>
              <a:t>https://skyline.gs.washington.edu/labkey/qa4skyline.url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20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Team – Crowdsourcing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0719" y="1589833"/>
            <a:ext cx="8167777" cy="4857266"/>
          </a:xfrm>
        </p:spPr>
        <p:txBody>
          <a:bodyPr numCol="2">
            <a:normAutofit lnSpcReduction="10000"/>
          </a:bodyPr>
          <a:lstStyle/>
          <a:p>
            <a:r>
              <a:rPr lang="en-US" dirty="0" err="1" smtClean="0"/>
              <a:t>MacCoss</a:t>
            </a:r>
            <a:r>
              <a:rPr lang="en-US" dirty="0" smtClean="0"/>
              <a:t> lab</a:t>
            </a:r>
          </a:p>
          <a:p>
            <a:pPr lvl="1"/>
            <a:r>
              <a:rPr lang="en-US" dirty="0" smtClean="0"/>
              <a:t>Mike </a:t>
            </a:r>
            <a:r>
              <a:rPr lang="en-US" dirty="0" err="1" smtClean="0"/>
              <a:t>MacCoss</a:t>
            </a:r>
            <a:endParaRPr lang="en-US" dirty="0" smtClean="0"/>
          </a:p>
          <a:p>
            <a:pPr lvl="1"/>
            <a:r>
              <a:rPr lang="en-US" dirty="0" smtClean="0"/>
              <a:t>Jim Bollinger</a:t>
            </a:r>
          </a:p>
          <a:p>
            <a:r>
              <a:rPr lang="en-US" dirty="0" smtClean="0"/>
              <a:t>Hoofnagle lab</a:t>
            </a:r>
          </a:p>
          <a:p>
            <a:pPr lvl="1"/>
            <a:r>
              <a:rPr lang="en-US" dirty="0" smtClean="0"/>
              <a:t>Andy Hoofnagle</a:t>
            </a:r>
          </a:p>
          <a:p>
            <a:pPr lvl="1"/>
            <a:r>
              <a:rPr lang="en-US" dirty="0" smtClean="0"/>
              <a:t>Clark Henderson</a:t>
            </a:r>
          </a:p>
          <a:p>
            <a:r>
              <a:rPr lang="en-US" dirty="0" smtClean="0"/>
              <a:t>Moseley lab</a:t>
            </a:r>
          </a:p>
          <a:p>
            <a:pPr lvl="1"/>
            <a:r>
              <a:rPr lang="en-US" dirty="0" smtClean="0"/>
              <a:t>Will Thompson</a:t>
            </a:r>
          </a:p>
          <a:p>
            <a:r>
              <a:rPr lang="en-US" dirty="0" err="1"/>
              <a:t>Vitek</a:t>
            </a:r>
            <a:r>
              <a:rPr lang="en-US" dirty="0"/>
              <a:t> lab</a:t>
            </a:r>
          </a:p>
          <a:p>
            <a:pPr lvl="1"/>
            <a:r>
              <a:rPr lang="en-US" dirty="0"/>
              <a:t>Olga </a:t>
            </a:r>
            <a:r>
              <a:rPr lang="en-US" dirty="0" err="1"/>
              <a:t>Vitek</a:t>
            </a:r>
            <a:endParaRPr lang="en-US" dirty="0"/>
          </a:p>
          <a:p>
            <a:pPr lvl="1"/>
            <a:r>
              <a:rPr lang="en-US" dirty="0"/>
              <a:t>Cyril </a:t>
            </a:r>
            <a:r>
              <a:rPr lang="en-US" dirty="0" err="1" smtClean="0"/>
              <a:t>Galitzine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LabCorp</a:t>
            </a:r>
            <a:endParaRPr lang="en-US" dirty="0"/>
          </a:p>
          <a:p>
            <a:pPr lvl="1"/>
            <a:r>
              <a:rPr lang="en-US" sz="2800" b="1" dirty="0"/>
              <a:t>Chris </a:t>
            </a:r>
            <a:r>
              <a:rPr lang="en-US" sz="2800" b="1" dirty="0" err="1"/>
              <a:t>Shuford</a:t>
            </a:r>
            <a:endParaRPr lang="en-US" sz="2800" b="1" dirty="0"/>
          </a:p>
          <a:p>
            <a:pPr lvl="1"/>
            <a:r>
              <a:rPr lang="en-US" dirty="0"/>
              <a:t>Russ Grant</a:t>
            </a:r>
          </a:p>
          <a:p>
            <a:r>
              <a:rPr lang="en-US" dirty="0" smtClean="0"/>
              <a:t>Gibson lab</a:t>
            </a:r>
          </a:p>
          <a:p>
            <a:pPr lvl="1"/>
            <a:r>
              <a:rPr lang="en-US" dirty="0" smtClean="0"/>
              <a:t>Birgit Schilling</a:t>
            </a:r>
          </a:p>
          <a:p>
            <a:r>
              <a:rPr lang="en-US" dirty="0" err="1" smtClean="0"/>
              <a:t>Thermo</a:t>
            </a:r>
            <a:r>
              <a:rPr lang="en-US" dirty="0" smtClean="0"/>
              <a:t> (</a:t>
            </a:r>
            <a:r>
              <a:rPr lang="en-US" dirty="0" err="1" smtClean="0"/>
              <a:t>Carr</a:t>
            </a:r>
            <a:r>
              <a:rPr lang="en-US" dirty="0" smtClean="0"/>
              <a:t> lab)</a:t>
            </a:r>
          </a:p>
          <a:p>
            <a:pPr lvl="1"/>
            <a:r>
              <a:rPr lang="en-US" dirty="0" smtClean="0"/>
              <a:t>Sue </a:t>
            </a:r>
            <a:r>
              <a:rPr lang="en-US" dirty="0" err="1" smtClean="0"/>
              <a:t>Abbatiello</a:t>
            </a:r>
            <a:endParaRPr lang="en-US" dirty="0" smtClean="0"/>
          </a:p>
          <a:p>
            <a:r>
              <a:rPr lang="en-US" dirty="0" err="1"/>
              <a:t>Paulovich</a:t>
            </a:r>
            <a:r>
              <a:rPr lang="en-US" dirty="0"/>
              <a:t> lab</a:t>
            </a:r>
          </a:p>
          <a:p>
            <a:pPr lvl="1"/>
            <a:r>
              <a:rPr lang="en-US" dirty="0"/>
              <a:t>Jeff </a:t>
            </a:r>
            <a:r>
              <a:rPr lang="en-US" dirty="0" err="1"/>
              <a:t>Whiteaker</a:t>
            </a:r>
            <a:endParaRPr lang="en-US" dirty="0"/>
          </a:p>
          <a:p>
            <a:r>
              <a:rPr lang="en-US" dirty="0" smtClean="0"/>
              <a:t>Van </a:t>
            </a:r>
            <a:r>
              <a:rPr lang="en-US" dirty="0" err="1" smtClean="0"/>
              <a:t>Eyk</a:t>
            </a:r>
            <a:r>
              <a:rPr lang="en-US" dirty="0" smtClean="0"/>
              <a:t> lab</a:t>
            </a:r>
          </a:p>
          <a:p>
            <a:pPr lvl="1"/>
            <a:r>
              <a:rPr lang="en-US" dirty="0" smtClean="0"/>
              <a:t>Qin Fu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00254" y="1575834"/>
            <a:ext cx="3200400" cy="3623094"/>
            <a:chOff x="457200" y="1564260"/>
            <a:chExt cx="3200400" cy="3623094"/>
          </a:xfrm>
        </p:grpSpPr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457200" y="1564260"/>
              <a:ext cx="3200400" cy="362309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dirty="0" smtClean="0"/>
                <a:t>Nick Shulman</a:t>
              </a:r>
            </a:p>
            <a:p>
              <a:endParaRPr lang="en-US" sz="1000" dirty="0" smtClean="0"/>
            </a:p>
            <a:p>
              <a:endParaRPr lang="en-US" sz="800" dirty="0" smtClean="0"/>
            </a:p>
            <a:p>
              <a:endParaRPr lang="en-US" sz="800" dirty="0" smtClean="0"/>
            </a:p>
            <a:p>
              <a:endParaRPr lang="en-US" sz="800" dirty="0" smtClean="0"/>
            </a:p>
            <a:p>
              <a:endParaRPr lang="en-US" sz="800" dirty="0" smtClean="0"/>
            </a:p>
            <a:p>
              <a:r>
                <a:rPr lang="en-US" sz="2400" dirty="0" smtClean="0"/>
                <a:t>Brendan MacLean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en-US" dirty="0" smtClean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sz="1400" dirty="0" smtClean="0"/>
            </a:p>
            <a:p>
              <a:pPr marL="0" indent="0">
                <a:buFont typeface="Arial" panose="020B0604020202020204" pitchFamily="34" charset="0"/>
                <a:buNone/>
              </a:pPr>
              <a:endParaRPr lang="en-US" dirty="0" smtClean="0"/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743" y="1985517"/>
              <a:ext cx="974191" cy="1076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494" y="3642371"/>
              <a:ext cx="968440" cy="9819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848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05000" y="1690688"/>
            <a:ext cx="8382000" cy="49377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Welcome from the Skyline team</a:t>
            </a:r>
            <a:r>
              <a:rPr lang="en-US" dirty="0" smtClean="0"/>
              <a:t>!</a:t>
            </a:r>
            <a:endParaRPr lang="en-US" sz="3200" b="1" dirty="0"/>
          </a:p>
          <a:p>
            <a:pPr>
              <a:lnSpc>
                <a:spcPct val="150000"/>
              </a:lnSpc>
            </a:pPr>
            <a:r>
              <a:rPr lang="en-US" dirty="0" smtClean="0"/>
              <a:t>Calibrated Quantification with Skyline 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/>
              <a:t>Introduction and overview with Chris Shuford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/>
              <a:t>Tutorial with Brendan MacLean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dirty="0"/>
              <a:t>Audience Q&amp;A – submit questions to Google Form: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b="1" u="sng" dirty="0">
                <a:hlinkClick r:id="rId2"/>
              </a:rPr>
              <a:t>https://skyline.gs.washington.edu/labkey/qa4skyline.url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3101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854"/>
            <a:ext cx="10515600" cy="1325563"/>
          </a:xfrm>
        </p:spPr>
        <p:txBody>
          <a:bodyPr/>
          <a:lstStyle/>
          <a:p>
            <a:r>
              <a:rPr lang="en-US" dirty="0" smtClean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30875" y="1219200"/>
            <a:ext cx="10297297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Webinar #14: DIA with DDA II</a:t>
            </a:r>
          </a:p>
          <a:p>
            <a:r>
              <a:rPr lang="en-US" dirty="0" smtClean="0"/>
              <a:t>Weeklong Courses 2016 </a:t>
            </a:r>
          </a:p>
          <a:p>
            <a:pPr lvl="1"/>
            <a:r>
              <a:rPr lang="en-US" dirty="0" smtClean="0"/>
              <a:t>Northeastern University, May 2 - 6 - </a:t>
            </a:r>
            <a:r>
              <a:rPr lang="en-US" dirty="0" smtClean="0">
                <a:solidFill>
                  <a:srgbClr val="FFC000"/>
                </a:solidFill>
              </a:rPr>
              <a:t>Full</a:t>
            </a:r>
            <a:endParaRPr lang="en-US" dirty="0" smtClean="0"/>
          </a:p>
          <a:p>
            <a:pPr lvl="1"/>
            <a:r>
              <a:rPr lang="en-US" dirty="0" smtClean="0"/>
              <a:t>University of Washington, Seattle – July 18-22 – </a:t>
            </a:r>
            <a:r>
              <a:rPr lang="en-US" dirty="0" smtClean="0">
                <a:solidFill>
                  <a:srgbClr val="C00000"/>
                </a:solidFill>
              </a:rPr>
              <a:t>Register now!</a:t>
            </a:r>
            <a:endParaRPr lang="en-US" dirty="0" smtClean="0"/>
          </a:p>
          <a:p>
            <a:pPr lvl="1"/>
            <a:r>
              <a:rPr lang="en-US" dirty="0" smtClean="0"/>
              <a:t>PRBB, Barcelona – November 13-18</a:t>
            </a:r>
          </a:p>
          <a:p>
            <a:r>
              <a:rPr lang="en-US" dirty="0" smtClean="0"/>
              <a:t>Workshops and Conferences 2016</a:t>
            </a:r>
          </a:p>
          <a:p>
            <a:pPr lvl="1"/>
            <a:r>
              <a:rPr lang="en-US" dirty="0" smtClean="0"/>
              <a:t>Skyline User Group Meeting at ASMS, San Antonio – June 5 – </a:t>
            </a:r>
            <a:r>
              <a:rPr lang="en-US" dirty="0" smtClean="0">
                <a:solidFill>
                  <a:srgbClr val="C00000"/>
                </a:solidFill>
              </a:rPr>
              <a:t>Register now!</a:t>
            </a:r>
            <a:endParaRPr lang="en-US" dirty="0"/>
          </a:p>
          <a:p>
            <a:pPr lvl="1"/>
            <a:r>
              <a:rPr lang="en-US" dirty="0"/>
              <a:t>European Summer School: Advanced Proteomics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Bressanone</a:t>
            </a:r>
            <a:r>
              <a:rPr lang="en-US" dirty="0" smtClean="0"/>
              <a:t>/</a:t>
            </a:r>
            <a:r>
              <a:rPr lang="en-US" dirty="0" err="1" smtClean="0"/>
              <a:t>Brixen</a:t>
            </a:r>
            <a:r>
              <a:rPr lang="en-US" dirty="0"/>
              <a:t>, Italy – July 31-Aug 6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144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219200"/>
            <a:ext cx="8686800" cy="493776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Ask any questions you have on modifications in Skyline at the following form: 	</a:t>
            </a:r>
            <a:br>
              <a:rPr lang="en-US" dirty="0" smtClean="0"/>
            </a:br>
            <a:endParaRPr lang="en-US" dirty="0" smtClean="0"/>
          </a:p>
          <a:p>
            <a:pPr marL="0" indent="0" algn="ctr">
              <a:buNone/>
            </a:pPr>
            <a:r>
              <a:rPr lang="en-US" sz="2400" dirty="0" smtClean="0">
                <a:hlinkClick r:id="rId2"/>
              </a:rPr>
              <a:t>https://skyline.gs.washington.edu/labkey/qa4skyline.url</a:t>
            </a:r>
            <a:r>
              <a:rPr lang="en-US" sz="2400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Take the post-webinar survey:</a:t>
            </a:r>
          </a:p>
          <a:p>
            <a:pPr marL="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u="sng" dirty="0" smtClean="0">
                <a:hlinkClick r:id="rId3"/>
              </a:rPr>
              <a:t>https://skyline.gs.washington.edu/labkey/survey4webinar.url</a:t>
            </a:r>
            <a:endParaRPr lang="en-US" sz="2400" u="sng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6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292361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This 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 smtClean="0">
                <a:hlinkClick r:id="rId2"/>
              </a:rPr>
              <a:t>https</a:t>
            </a:r>
            <a:r>
              <a:rPr lang="en-US" sz="2000" b="1" u="sng" dirty="0">
                <a:hlinkClick r:id="rId2"/>
              </a:rPr>
              <a:t>://skyline.gs.washington.edu/labkey/survey4webinar.url</a:t>
            </a:r>
            <a:endParaRPr lang="en-US" sz="2000" b="1" u="sng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/>
              <a:t>We look forward to seeing you at a future Skyline Tutorial Webinar.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33636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0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280</Words>
  <Application>Microsoft Office PowerPoint</Application>
  <PresentationFormat>Custom</PresentationFormat>
  <Paragraphs>84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Calibrated Quantification with Skyline </vt:lpstr>
      <vt:lpstr>Agenda</vt:lpstr>
      <vt:lpstr>Calibration Team – Crowdsourcing Expertise</vt:lpstr>
      <vt:lpstr>Agenda</vt:lpstr>
      <vt:lpstr>Learn More</vt:lpstr>
      <vt:lpstr>Questions?</vt:lpstr>
      <vt:lpstr>Tutorial Webinar #13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Nat Brace</cp:lastModifiedBy>
  <cp:revision>17</cp:revision>
  <dcterms:created xsi:type="dcterms:W3CDTF">2016-03-31T18:48:24Z</dcterms:created>
  <dcterms:modified xsi:type="dcterms:W3CDTF">2016-04-05T13:43:22Z</dcterms:modified>
</cp:coreProperties>
</file>