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notesMasterIdLst>
    <p:notesMasterId r:id="rId10"/>
  </p:notesMasterIdLst>
  <p:sldIdLst>
    <p:sldId id="565" r:id="rId3"/>
    <p:sldId id="563" r:id="rId4"/>
    <p:sldId id="542" r:id="rId5"/>
    <p:sldId id="555" r:id="rId6"/>
    <p:sldId id="560" r:id="rId7"/>
    <p:sldId id="553" r:id="rId8"/>
    <p:sldId id="55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170A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14" autoAdjust="0"/>
    <p:restoredTop sz="92230" autoAdjust="0"/>
  </p:normalViewPr>
  <p:slideViewPr>
    <p:cSldViewPr>
      <p:cViewPr varScale="1">
        <p:scale>
          <a:sx n="72" d="100"/>
          <a:sy n="72" d="100"/>
        </p:scale>
        <p:origin x="-19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E2A2C-9FC6-4B16-8FB9-EC9DA5455836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BD96C-26F9-4159-8922-8111DE4706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349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1609725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2847975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0C71727-75FE-4A18-BF67-EEE09AB572B7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13716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2771775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13716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2771775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1413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3502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7742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8330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2284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5143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1347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6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3583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670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002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0C71727-75FE-4A18-BF67-EEE09AB572B7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0C71727-75FE-4A18-BF67-EEE09AB572B7}" type="datetimeFigureOut">
              <a:rPr lang="en-US" smtClean="0"/>
              <a:pPr/>
              <a:t>7/21/2015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7/21/2015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03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gs.washington.edu/labkey/qa4skyline.ur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Survey4Webinar" TargetMode="External"/><Relationship Id="rId2" Type="http://schemas.openxmlformats.org/officeDocument/2006/relationships/hyperlink" Target="http://tinyurl.com/QA4Skylin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hyperlink" Target="http://tinyurl.com/Survey4Webina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200" y="838200"/>
            <a:ext cx="7315200" cy="3733800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>
                <a:latin typeface="Bookman Old Style" panose="02050604050505020204" pitchFamily="18" charset="0"/>
              </a:rPr>
              <a:t>PRM for PTM Studies </a:t>
            </a:r>
            <a:r>
              <a:rPr lang="en-US" sz="3200" dirty="0" smtClean="0">
                <a:latin typeface="Bookman Old Style" panose="02050604050505020204" pitchFamily="18" charset="0"/>
              </a:rPr>
              <a:t/>
            </a:r>
            <a:br>
              <a:rPr lang="en-US" sz="3200" dirty="0" smtClean="0">
                <a:latin typeface="Bookman Old Style" panose="02050604050505020204" pitchFamily="18" charset="0"/>
              </a:rPr>
            </a:br>
            <a:r>
              <a:rPr lang="en-US" sz="3200" dirty="0" smtClean="0">
                <a:latin typeface="Bookman Old Style" panose="02050604050505020204" pitchFamily="18" charset="0"/>
              </a:rPr>
              <a:t>with </a:t>
            </a:r>
            <a:r>
              <a:rPr lang="en-US" sz="3200" dirty="0">
                <a:latin typeface="Bookman Old Style" panose="02050604050505020204" pitchFamily="18" charset="0"/>
              </a:rPr>
              <a:t>Skyline</a:t>
            </a:r>
            <a:r>
              <a:rPr lang="en-US" sz="3200" dirty="0" smtClean="0">
                <a:latin typeface="Bookman Old Style" panose="02050604050505020204" pitchFamily="18" charset="0"/>
              </a:rPr>
              <a:t/>
            </a:r>
            <a:br>
              <a:rPr lang="en-US" sz="3200" dirty="0" smtClean="0">
                <a:latin typeface="Bookman Old Style" panose="02050604050505020204" pitchFamily="18" charset="0"/>
              </a:rPr>
            </a:br>
            <a:endParaRPr lang="en-US" sz="3200" dirty="0">
              <a:latin typeface="Bookman Old Style" panose="02050604050505020204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429000" y="1295400"/>
            <a:ext cx="4267200" cy="1143000"/>
          </a:xfrm>
        </p:spPr>
        <p:txBody>
          <a:bodyPr>
            <a:normAutofit/>
          </a:bodyPr>
          <a:lstStyle/>
          <a:p>
            <a:pPr algn="r"/>
            <a:r>
              <a:rPr lang="en-US" dirty="0" smtClean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Tutorial </a:t>
            </a:r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Webinar </a:t>
            </a:r>
            <a:r>
              <a:rPr lang="en-US" dirty="0" smtClean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#9</a:t>
            </a:r>
            <a:endParaRPr lang="en-US" dirty="0">
              <a:solidFill>
                <a:schemeClr val="tx1"/>
              </a:solidFill>
              <a:latin typeface="Bookman Old Style" panose="02050604050505020204" pitchFamily="18" charset="0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143000"/>
            <a:ext cx="2438400" cy="908050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304800" y="3352800"/>
            <a:ext cx="8229600" cy="2895600"/>
          </a:xfrm>
          <a:prstGeom prst="rect">
            <a:avLst/>
          </a:prstGeom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With </a:t>
            </a:r>
          </a:p>
          <a:p>
            <a:pPr algn="ctr"/>
            <a:r>
              <a:rPr lang="en-US" sz="20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Brendan MacLean (Principal Developer)</a:t>
            </a:r>
          </a:p>
          <a:p>
            <a:pPr algn="ctr"/>
            <a:endParaRPr lang="en-US" sz="2000" dirty="0" smtClean="0">
              <a:solidFill>
                <a:prstClr val="black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n-US" sz="20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Jacob Jaffe (Proteomic Researcher) </a:t>
            </a:r>
          </a:p>
          <a:p>
            <a:pPr algn="ctr"/>
            <a:r>
              <a:rPr lang="en-US" dirty="0" smtClean="0">
                <a:solidFill>
                  <a:srgbClr val="1F497D"/>
                </a:solidFill>
              </a:rPr>
              <a:t/>
            </a:r>
            <a:br>
              <a:rPr lang="en-US" dirty="0" smtClean="0">
                <a:solidFill>
                  <a:srgbClr val="1F497D"/>
                </a:solidFill>
              </a:rPr>
            </a:b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48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82000" cy="49377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Welcome </a:t>
            </a:r>
            <a:r>
              <a:rPr lang="en-US" sz="2400" dirty="0"/>
              <a:t>from the Skyline team!</a:t>
            </a:r>
          </a:p>
          <a:p>
            <a:r>
              <a:rPr lang="en-US" sz="2800" b="1" dirty="0"/>
              <a:t>PRM for PTM Studies </a:t>
            </a:r>
            <a:r>
              <a:rPr lang="en-US" sz="2800" b="1" dirty="0" smtClean="0"/>
              <a:t>with Skyline</a:t>
            </a:r>
          </a:p>
          <a:p>
            <a:r>
              <a:rPr lang="en-US" sz="2400" dirty="0" smtClean="0"/>
              <a:t>Introduction with Brendan MacLean</a:t>
            </a:r>
          </a:p>
          <a:p>
            <a:r>
              <a:rPr lang="en-US" sz="2400" dirty="0" smtClean="0"/>
              <a:t>Presentation and Tutorial with Jake Jaffe</a:t>
            </a:r>
          </a:p>
          <a:p>
            <a:pPr lvl="1"/>
            <a:r>
              <a:rPr lang="en-US" sz="2100" dirty="0" smtClean="0"/>
              <a:t>PRM overview</a:t>
            </a:r>
          </a:p>
          <a:p>
            <a:pPr lvl="1"/>
            <a:r>
              <a:rPr lang="en-US" sz="2100" dirty="0" smtClean="0"/>
              <a:t>Advantages and limitations in working with PTMs</a:t>
            </a:r>
            <a:endParaRPr lang="en-US" sz="2100" dirty="0"/>
          </a:p>
          <a:p>
            <a:pPr lvl="1"/>
            <a:r>
              <a:rPr lang="en-US" sz="2400" dirty="0" smtClean="0"/>
              <a:t>Data set review and new data import into Skyline</a:t>
            </a:r>
          </a:p>
          <a:p>
            <a:pPr lvl="1"/>
            <a:endParaRPr lang="en-US" sz="2100" dirty="0" smtClean="0"/>
          </a:p>
          <a:p>
            <a:r>
              <a:rPr lang="en-US" sz="2400" dirty="0" smtClean="0"/>
              <a:t>Audience Q&amp;A – submit questions </a:t>
            </a:r>
            <a:r>
              <a:rPr lang="en-US" sz="2400" dirty="0"/>
              <a:t>to Google Form:</a:t>
            </a:r>
          </a:p>
          <a:p>
            <a:pPr marL="0" indent="0" algn="ctr">
              <a:buNone/>
            </a:pPr>
            <a:r>
              <a:rPr lang="en-US" sz="2400" b="1" u="sng" dirty="0">
                <a:hlinkClick r:id="rId2"/>
              </a:rPr>
              <a:t>https://skyline.gs.washington.edu/labkey/qa4skyline.url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49801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Chromatography-based Quantification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Hypothesis testing (Verification)</a:t>
            </a:r>
          </a:p>
          <a:p>
            <a:endParaRPr lang="en-US" dirty="0" smtClean="0"/>
          </a:p>
          <a:p>
            <a:r>
              <a:rPr lang="en-US" dirty="0" smtClean="0"/>
              <a:t>SRM</a:t>
            </a:r>
            <a:endParaRPr lang="en-US" dirty="0"/>
          </a:p>
          <a:p>
            <a:r>
              <a:rPr lang="en-US" dirty="0"/>
              <a:t>MS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/>
              <a:t> chromatogram extraction</a:t>
            </a:r>
          </a:p>
          <a:p>
            <a:r>
              <a:rPr lang="en-US" sz="3000" b="1" dirty="0" smtClean="0"/>
              <a:t>Targeted MS/MS (PRM)</a:t>
            </a:r>
            <a:endParaRPr lang="en-US" sz="3000" b="1" dirty="0"/>
          </a:p>
          <a:p>
            <a:r>
              <a:rPr lang="en-US" dirty="0"/>
              <a:t>Data independent acquisition (DIA/SWATH)</a:t>
            </a:r>
          </a:p>
          <a:p>
            <a:endParaRPr lang="en-US" dirty="0"/>
          </a:p>
        </p:txBody>
      </p:sp>
      <p:pic>
        <p:nvPicPr>
          <p:cNvPr id="4" name="Picture 3" descr="skyline_logo_v_white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2800" y="1219200"/>
            <a:ext cx="1455356" cy="195733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288913"/>
              </p:ext>
            </p:extLst>
          </p:nvPr>
        </p:nvGraphicFramePr>
        <p:xfrm>
          <a:off x="1447800" y="445008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Acquisition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Targeted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Survey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More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Selective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Less Selective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MS</a:t>
                      </a:r>
                      <a:r>
                        <a:rPr lang="en-US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232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Instrument Vendors</a:t>
            </a:r>
            <a:endParaRPr lang="en-US" dirty="0"/>
          </a:p>
        </p:txBody>
      </p:sp>
      <p:pic>
        <p:nvPicPr>
          <p:cNvPr id="1028" name="Picture 4" descr="Agilent Technolog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7" y="1924322"/>
            <a:ext cx="2705100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Wat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394" y="4374760"/>
            <a:ext cx="223837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B SCIE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3155288"/>
            <a:ext cx="242887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Agilent Technologi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394" y="3155288"/>
            <a:ext cx="242887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hermo Scientific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163" y="3155288"/>
            <a:ext cx="2428875" cy="876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18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 More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Webinars #3 (PRM Targeted Proteomics) - tutorials</a:t>
            </a:r>
          </a:p>
          <a:p>
            <a:endParaRPr lang="en-US" sz="800" dirty="0" smtClean="0"/>
          </a:p>
          <a:p>
            <a:r>
              <a:rPr lang="en-US" dirty="0" smtClean="0"/>
              <a:t>Webinar #10: TBD</a:t>
            </a:r>
            <a:endParaRPr lang="en-US" b="1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Tuesday, September TBD</a:t>
            </a:r>
          </a:p>
          <a:p>
            <a:endParaRPr lang="en-US" sz="800" dirty="0" smtClean="0"/>
          </a:p>
          <a:p>
            <a:r>
              <a:rPr lang="en-US" dirty="0" smtClean="0"/>
              <a:t>Workshop </a:t>
            </a:r>
            <a:r>
              <a:rPr lang="en-US" dirty="0"/>
              <a:t>in Rio de </a:t>
            </a:r>
            <a:r>
              <a:rPr lang="en-US" dirty="0" err="1"/>
              <a:t>Janiero</a:t>
            </a:r>
            <a:r>
              <a:rPr lang="en-US" dirty="0"/>
              <a:t>, August 31-September 2</a:t>
            </a:r>
          </a:p>
          <a:p>
            <a:r>
              <a:rPr lang="en-US" dirty="0"/>
              <a:t>Workshop in </a:t>
            </a:r>
            <a:r>
              <a:rPr lang="en-US" dirty="0" smtClean="0"/>
              <a:t>Tokyo, October 13</a:t>
            </a:r>
            <a:endParaRPr lang="en-US" dirty="0"/>
          </a:p>
          <a:p>
            <a:r>
              <a:rPr lang="en-US" dirty="0" smtClean="0"/>
              <a:t>Workshop in Puerto Vallarta, November 8 &amp; 9</a:t>
            </a:r>
          </a:p>
          <a:p>
            <a:r>
              <a:rPr lang="en-US" dirty="0" smtClean="0"/>
              <a:t>Weeklong Course at IIT-Bombay</a:t>
            </a:r>
          </a:p>
          <a:p>
            <a:pPr lvl="1"/>
            <a:r>
              <a:rPr lang="en-US" dirty="0" smtClean="0"/>
              <a:t>December 10-14</a:t>
            </a:r>
          </a:p>
          <a:p>
            <a:r>
              <a:rPr lang="en-US" dirty="0" smtClean="0"/>
              <a:t>Weeklong Course in San Francisco</a:t>
            </a:r>
          </a:p>
          <a:p>
            <a:pPr lvl="1"/>
            <a:r>
              <a:rPr lang="en-US" dirty="0" smtClean="0"/>
              <a:t>January?</a:t>
            </a:r>
          </a:p>
        </p:txBody>
      </p:sp>
    </p:spTree>
    <p:extLst>
      <p:ext uri="{BB962C8B-B14F-4D97-AF65-F5344CB8AC3E}">
        <p14:creationId xmlns:p14="http://schemas.microsoft.com/office/powerpoint/2010/main" val="1297563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86800" cy="4937760"/>
          </a:xfrm>
        </p:spPr>
        <p:txBody>
          <a:bodyPr/>
          <a:lstStyle/>
          <a:p>
            <a:pPr algn="ctr"/>
            <a:r>
              <a:rPr lang="en-US" dirty="0" smtClean="0"/>
              <a:t>Ask any questions you have on differential statistics at the following form: 	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u="sng" dirty="0">
                <a:hlinkClick r:id="rId2"/>
              </a:rPr>
              <a:t>http://tinyurl.com/QA4Skyline</a:t>
            </a:r>
            <a:r>
              <a:rPr lang="en-US" b="1" dirty="0"/>
              <a:t>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Take the post-webinar survey:</a:t>
            </a:r>
            <a:br>
              <a:rPr lang="en-US" dirty="0" smtClean="0"/>
            </a:br>
            <a:endParaRPr lang="en-US" dirty="0"/>
          </a:p>
          <a:p>
            <a:pPr marL="0" indent="0" algn="ctr">
              <a:buNone/>
            </a:pPr>
            <a:r>
              <a:rPr lang="en-US" sz="2400" b="1" u="sng" dirty="0">
                <a:hlinkClick r:id="rId3"/>
              </a:rPr>
              <a:t>http://tinyurl.com/Survey4Webinar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87629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111125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Tutorial Webinar #9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450" y="1485900"/>
            <a:ext cx="8382000" cy="464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/>
              <a:t>This </a:t>
            </a:r>
            <a:r>
              <a:rPr lang="en-US" sz="2400" dirty="0"/>
              <a:t>ends this Skyline Tutorial Webinar.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Please give us feedback on the webinar at the following survey: </a:t>
            </a:r>
          </a:p>
          <a:p>
            <a:pPr marL="0" indent="0" algn="ctr">
              <a:buNone/>
            </a:pPr>
            <a:r>
              <a:rPr lang="en-US" sz="2000" b="1" u="sng" dirty="0">
                <a:hlinkClick r:id="rId2"/>
              </a:rPr>
              <a:t>http://</a:t>
            </a:r>
            <a:r>
              <a:rPr lang="en-US" sz="2000" b="1" u="sng" dirty="0" smtClean="0">
                <a:hlinkClick r:id="rId2"/>
              </a:rPr>
              <a:t>tinyurl.com/Survey4Webinar</a:t>
            </a:r>
            <a:endParaRPr lang="en-US" sz="2000" b="1" u="sng" dirty="0" smtClean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 smtClean="0"/>
              <a:t>A recording of today’s meeting will be available shortly at the Skyline website. 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 smtClean="0"/>
              <a:t>We </a:t>
            </a:r>
            <a:r>
              <a:rPr lang="en-US" sz="2000" dirty="0"/>
              <a:t>look forward to </a:t>
            </a:r>
            <a:r>
              <a:rPr lang="en-US" sz="2000" dirty="0" smtClean="0"/>
              <a:t>seeing you at a future Skyline Tutorial Webinar. </a:t>
            </a: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"/>
            <a:ext cx="2438400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96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26205</TotalTime>
  <Words>232</Words>
  <Application>Microsoft Office PowerPoint</Application>
  <PresentationFormat>On-screen Show (4:3)</PresentationFormat>
  <Paragraphs>63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Origin</vt:lpstr>
      <vt:lpstr>Office Theme</vt:lpstr>
      <vt:lpstr> PRM for PTM Studies  with Skyline </vt:lpstr>
      <vt:lpstr>Agenda</vt:lpstr>
      <vt:lpstr>Chromatography-based Quantification</vt:lpstr>
      <vt:lpstr>Multiple Instrument Vendors</vt:lpstr>
      <vt:lpstr>Learn More</vt:lpstr>
      <vt:lpstr>Questions?</vt:lpstr>
      <vt:lpstr>Tutorial Webinar #9</vt:lpstr>
    </vt:vector>
  </TitlesOfParts>
  <Company>Sony Electronics,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Skyline – SRM Method Builder</dc:title>
  <dc:creator>Brendan</dc:creator>
  <cp:lastModifiedBy>Nat Brace</cp:lastModifiedBy>
  <cp:revision>369</cp:revision>
  <dcterms:created xsi:type="dcterms:W3CDTF">2009-03-04T19:02:29Z</dcterms:created>
  <dcterms:modified xsi:type="dcterms:W3CDTF">2015-07-21T14:09:06Z</dcterms:modified>
</cp:coreProperties>
</file>