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notesSlides/notesSlide3.xml" ContentType="application/vnd.openxmlformats-officedocument.presentationml.notesSlide+xml"/>
  <Override PartName="/ppt/charts/chart2.xml" ContentType="application/vnd.openxmlformats-officedocument.drawingml.chart+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8.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9.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0.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ppt/charts/colors1.xml" ContentType="application/vnd.ms-office.chartcolorstyle+xml"/>
  <Override PartName="/ppt/charts/style1.xml" ContentType="application/vnd.ms-office.chartstyle+xml"/>
  <Override PartName="/ppt/charts/colors2.xml" ContentType="application/vnd.ms-office.chartcolorstyle+xml"/>
  <Override PartName="/ppt/charts/style2.xml" ContentType="application/vnd.ms-office.chartstyl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Lst>
  <p:notesMasterIdLst>
    <p:notesMasterId r:id="rId24"/>
  </p:notesMasterIdLst>
  <p:sldIdLst>
    <p:sldId id="256" r:id="rId3"/>
    <p:sldId id="276" r:id="rId4"/>
    <p:sldId id="311" r:id="rId5"/>
    <p:sldId id="312" r:id="rId6"/>
    <p:sldId id="257" r:id="rId7"/>
    <p:sldId id="260" r:id="rId8"/>
    <p:sldId id="277" r:id="rId9"/>
    <p:sldId id="307" r:id="rId10"/>
    <p:sldId id="264" r:id="rId11"/>
    <p:sldId id="263" r:id="rId12"/>
    <p:sldId id="283" r:id="rId13"/>
    <p:sldId id="298" r:id="rId14"/>
    <p:sldId id="299" r:id="rId15"/>
    <p:sldId id="300" r:id="rId16"/>
    <p:sldId id="303" r:id="rId17"/>
    <p:sldId id="266" r:id="rId18"/>
    <p:sldId id="285" r:id="rId19"/>
    <p:sldId id="267" r:id="rId20"/>
    <p:sldId id="286" r:id="rId21"/>
    <p:sldId id="268" r:id="rId22"/>
    <p:sldId id="274" r:id="rId2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999" autoAdjust="0"/>
    <p:restoredTop sz="90774" autoAdjust="0"/>
  </p:normalViewPr>
  <p:slideViewPr>
    <p:cSldViewPr snapToGrid="0">
      <p:cViewPr varScale="1">
        <p:scale>
          <a:sx n="78" d="100"/>
          <a:sy n="78" d="100"/>
        </p:scale>
        <p:origin x="-341" y="-82"/>
      </p:cViewPr>
      <p:guideLst>
        <p:guide orient="horz" pos="2160"/>
        <p:guide pos="2880"/>
      </p:guideLst>
    </p:cSldViewPr>
  </p:slideViewPr>
  <p:outlineViewPr>
    <p:cViewPr>
      <p:scale>
        <a:sx n="33" d="100"/>
        <a:sy n="33" d="100"/>
      </p:scale>
      <p:origin x="0" y="-12750"/>
    </p:cViewPr>
  </p:outlineViewPr>
  <p:notesTextViewPr>
    <p:cViewPr>
      <p:scale>
        <a:sx n="3" d="2"/>
        <a:sy n="3" d="2"/>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viewProps" Target="viewProp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microsoft.com/office/2011/relationships/chartStyle" Target="style1.xml"/><Relationship Id="rId2" Type="http://schemas.microsoft.com/office/2011/relationships/chartColorStyle" Target="colors1.xml"/><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3" Type="http://schemas.microsoft.com/office/2011/relationships/chartStyle" Target="style2.xml"/><Relationship Id="rId2" Type="http://schemas.microsoft.com/office/2011/relationships/chartColorStyle" Target="colors2.xml"/><Relationship Id="rId1" Type="http://schemas.openxmlformats.org/officeDocument/2006/relationships/package" Target="../embeddings/Microsoft_Excel_Worksheet2.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stacked"/>
        <c:varyColors val="0"/>
        <c:ser>
          <c:idx val="0"/>
          <c:order val="0"/>
          <c:tx>
            <c:strRef>
              <c:f>Data!$B$1</c:f>
              <c:strCache>
                <c:ptCount val="1"/>
                <c:pt idx="0">
                  <c:v>ESPPredictor</c:v>
                </c:pt>
              </c:strCache>
            </c:strRef>
          </c:tx>
          <c:spPr>
            <a:gradFill rotWithShape="1">
              <a:gsLst>
                <a:gs pos="0">
                  <a:schemeClr val="accent1">
                    <a:lumMod val="110000"/>
                    <a:satMod val="105000"/>
                    <a:tint val="67000"/>
                  </a:schemeClr>
                </a:gs>
                <a:gs pos="50000">
                  <a:schemeClr val="accent1">
                    <a:lumMod val="105000"/>
                    <a:satMod val="103000"/>
                    <a:tint val="73000"/>
                  </a:schemeClr>
                </a:gs>
                <a:gs pos="100000">
                  <a:schemeClr val="accent1">
                    <a:lumMod val="105000"/>
                    <a:satMod val="109000"/>
                    <a:tint val="81000"/>
                  </a:schemeClr>
                </a:gs>
              </a:gsLst>
              <a:lin ang="5400000" scaled="0"/>
            </a:gradFill>
            <a:ln w="12700" cap="flat" cmpd="sng" algn="ctr">
              <a:solidFill>
                <a:srgbClr val="0070C0"/>
              </a:solidFill>
              <a:round/>
            </a:ln>
            <a:effectLst/>
          </c:spPr>
          <c:invertIfNegative val="0"/>
          <c:cat>
            <c:strRef>
              <c:f>Data!$A$2:$A$240</c:f>
              <c:strCache>
                <c:ptCount val="239"/>
                <c:pt idx="0">
                  <c:v>GIISALLVPPETEEAK</c:v>
                </c:pt>
                <c:pt idx="1">
                  <c:v>VSALLTPAEQTGTWK</c:v>
                </c:pt>
                <c:pt idx="2">
                  <c:v>IGQDGISTSATTNLK</c:v>
                </c:pt>
                <c:pt idx="3">
                  <c:v>ALVEQGFTVPEIK</c:v>
                </c:pt>
                <c:pt idx="4">
                  <c:v>LDVTTSIGR</c:v>
                </c:pt>
                <c:pt idx="5">
                  <c:v>VEDIPLAR</c:v>
                </c:pt>
                <c:pt idx="6">
                  <c:v>ENFAGEATLQR</c:v>
                </c:pt>
                <c:pt idx="7">
                  <c:v>NTLELSNGVIVK</c:v>
                </c:pt>
                <c:pt idx="8">
                  <c:v>EVGTVLSQVYSK</c:v>
                </c:pt>
                <c:pt idx="9">
                  <c:v>TSSFALNLPTLPEVK</c:v>
                </c:pt>
                <c:pt idx="10">
                  <c:v>ATVAVYLESLQDTK</c:v>
                </c:pt>
                <c:pt idx="11">
                  <c:v>TEVIPPLIENR</c:v>
                </c:pt>
                <c:pt idx="12">
                  <c:v>FVTQAEGAK</c:v>
                </c:pt>
                <c:pt idx="13">
                  <c:v>GNVATEISTER</c:v>
                </c:pt>
                <c:pt idx="14">
                  <c:v>LNGEIQALELPQK</c:v>
                </c:pt>
                <c:pt idx="15">
                  <c:v>IEDGTLASK</c:v>
                </c:pt>
                <c:pt idx="16">
                  <c:v>ESQLPTVMDFR</c:v>
                </c:pt>
                <c:pt idx="17">
                  <c:v>IAELSATAQEIIK</c:v>
                </c:pt>
                <c:pt idx="18">
                  <c:v>AVSMPSFSILGSDVR</c:v>
                </c:pt>
                <c:pt idx="19">
                  <c:v>NIQEYLSILTDPDGK</c:v>
                </c:pt>
                <c:pt idx="20">
                  <c:v>IGVELTGR</c:v>
                </c:pt>
                <c:pt idx="21">
                  <c:v>NNALDFVTK</c:v>
                </c:pt>
                <c:pt idx="22">
                  <c:v>FPEVDVLTK</c:v>
                </c:pt>
                <c:pt idx="23">
                  <c:v>ALYWVNGQVPDGVSK</c:v>
                </c:pt>
                <c:pt idx="24">
                  <c:v>QGFFPDSVNK</c:v>
                </c:pt>
                <c:pt idx="25">
                  <c:v>SVSLPSLDPASAK</c:v>
                </c:pt>
                <c:pt idx="26">
                  <c:v>LDFSSQADLR</c:v>
                </c:pt>
                <c:pt idx="27">
                  <c:v>MGLAFESTK</c:v>
                </c:pt>
                <c:pt idx="28">
                  <c:v>DEPTYILNIK</c:v>
                </c:pt>
                <c:pt idx="29">
                  <c:v>SVSDGIAALDLNAVANK</c:v>
                </c:pt>
                <c:pt idx="30">
                  <c:v>LTLDIQNK</c:v>
                </c:pt>
                <c:pt idx="31">
                  <c:v>NSEEFAAAMSR</c:v>
                </c:pt>
                <c:pt idx="32">
                  <c:v>GFEPTLEALFGK</c:v>
                </c:pt>
                <c:pt idx="33">
                  <c:v>ITENDIQIALDDAK</c:v>
                </c:pt>
                <c:pt idx="34">
                  <c:v>IPSVQINFK</c:v>
                </c:pt>
                <c:pt idx="35">
                  <c:v>INNQLTLDSNTK</c:v>
                </c:pt>
                <c:pt idx="36">
                  <c:v>EVYGFNPEGK</c:v>
                </c:pt>
                <c:pt idx="37">
                  <c:v>NMEVSVATTTK</c:v>
                </c:pt>
                <c:pt idx="38">
                  <c:v>YGMVAQVTQTLK</c:v>
                </c:pt>
                <c:pt idx="39">
                  <c:v>TGISPLALIK</c:v>
                </c:pt>
                <c:pt idx="40">
                  <c:v>LTISEQNIQR</c:v>
                </c:pt>
                <c:pt idx="41">
                  <c:v>MTSNFPVDLSDYPK</c:v>
                </c:pt>
                <c:pt idx="42">
                  <c:v>TLQGIPQMIGEVIR</c:v>
                </c:pt>
                <c:pt idx="43">
                  <c:v>NTFTLSYDGSLR</c:v>
                </c:pt>
                <c:pt idx="44">
                  <c:v>YNALDLTNNGK</c:v>
                </c:pt>
                <c:pt idx="45">
                  <c:v>LLSGGNTLHLVSTTK</c:v>
                </c:pt>
                <c:pt idx="46">
                  <c:v>IEIPLPFGGK</c:v>
                </c:pt>
                <c:pt idx="47">
                  <c:v>TLADLTLLDSPIK</c:v>
                </c:pt>
                <c:pt idx="48">
                  <c:v>LATALSLSNK</c:v>
                </c:pt>
                <c:pt idx="49">
                  <c:v>DNVFDGLVR</c:v>
                </c:pt>
                <c:pt idx="50">
                  <c:v>NPNGYSFSIPVK</c:v>
                </c:pt>
                <c:pt idx="51">
                  <c:v>EFQVPTFTIPK</c:v>
                </c:pt>
                <c:pt idx="52">
                  <c:v>ATGVLYDYVNK</c:v>
                </c:pt>
                <c:pt idx="53">
                  <c:v>VNWEEEAASGLLTSLK</c:v>
                </c:pt>
                <c:pt idx="54">
                  <c:v>SEILAHWSPAK</c:v>
                </c:pt>
                <c:pt idx="55">
                  <c:v>QSFDLSVK</c:v>
                </c:pt>
                <c:pt idx="56">
                  <c:v>AEEEMLENVSLVCPK</c:v>
                </c:pt>
                <c:pt idx="57">
                  <c:v>SGSSTASWIQNVDTK</c:v>
                </c:pt>
                <c:pt idx="58">
                  <c:v>NIILPVYDK</c:v>
                </c:pt>
                <c:pt idx="59">
                  <c:v>SPAFTDLHLR</c:v>
                </c:pt>
                <c:pt idx="60">
                  <c:v>LSNVLQQVK</c:v>
                </c:pt>
                <c:pt idx="61">
                  <c:v>FNSSYLQGTNQITGR</c:v>
                </c:pt>
                <c:pt idx="62">
                  <c:v>VPQTDMTFR</c:v>
                </c:pt>
                <c:pt idx="63">
                  <c:v>EYSGTIASEANTYLNSK</c:v>
                </c:pt>
                <c:pt idx="64">
                  <c:v>AASGTTGTYQEWK</c:v>
                </c:pt>
                <c:pt idx="65">
                  <c:v>AHLDIAGSLEGHLR</c:v>
                </c:pt>
                <c:pt idx="66">
                  <c:v>SVGFHLPSR</c:v>
                </c:pt>
                <c:pt idx="67">
                  <c:v>VNQNLVYESGSLNFSK</c:v>
                </c:pt>
                <c:pt idx="68">
                  <c:v>LHVAGNLK</c:v>
                </c:pt>
                <c:pt idx="69">
                  <c:v>TFIEDVNK</c:v>
                </c:pt>
                <c:pt idx="70">
                  <c:v>LDNIYSSDK</c:v>
                </c:pt>
                <c:pt idx="71">
                  <c:v>FVEGSHNSTVSLTTK</c:v>
                </c:pt>
                <c:pt idx="72">
                  <c:v>QIDDIDVR</c:v>
                </c:pt>
                <c:pt idx="73">
                  <c:v>ITLPDFR</c:v>
                </c:pt>
                <c:pt idx="74">
                  <c:v>LVGFIDDAVK</c:v>
                </c:pt>
                <c:pt idx="75">
                  <c:v>LNGESNLR</c:v>
                </c:pt>
                <c:pt idx="76">
                  <c:v>IEGNLIFDPNNYLPK</c:v>
                </c:pt>
                <c:pt idx="77">
                  <c:v>QTIIVVLENVQR</c:v>
                </c:pt>
                <c:pt idx="78">
                  <c:v>FIIPGLK</c:v>
                </c:pt>
                <c:pt idx="79">
                  <c:v>DAVEKPQEFTIVAFVK</c:v>
                </c:pt>
                <c:pt idx="80">
                  <c:v>GVISIPR</c:v>
                </c:pt>
                <c:pt idx="81">
                  <c:v>AEPLAFTFSHDYK</c:v>
                </c:pt>
                <c:pt idx="82">
                  <c:v>VSTAFVYTK</c:v>
                </c:pt>
                <c:pt idx="83">
                  <c:v>ITEVALMGHLSCDTK</c:v>
                </c:pt>
                <c:pt idx="84">
                  <c:v>CVQSTKPSLMIQK</c:v>
                </c:pt>
                <c:pt idx="85">
                  <c:v>IHSGSFQSQVELSNDQEK</c:v>
                </c:pt>
                <c:pt idx="86">
                  <c:v>QHIEAIDVR</c:v>
                </c:pt>
                <c:pt idx="87">
                  <c:v>LPYTIITTPPLK</c:v>
                </c:pt>
                <c:pt idx="88">
                  <c:v>YTYNYEAESSSGVPGTADSR</c:v>
                </c:pt>
                <c:pt idx="89">
                  <c:v>HIYAISSAALSASYK</c:v>
                </c:pt>
                <c:pt idx="90">
                  <c:v>QTEATMTFK</c:v>
                </c:pt>
                <c:pt idx="91">
                  <c:v>IEFEWNTGTNVDTK</c:v>
                </c:pt>
                <c:pt idx="92">
                  <c:v>YEVDQQIQVLMDK</c:v>
                </c:pt>
                <c:pt idx="93">
                  <c:v>SISAALEHK</c:v>
                </c:pt>
                <c:pt idx="94">
                  <c:v>FQFPGKPGIYTR</c:v>
                </c:pt>
                <c:pt idx="95">
                  <c:v>GMALFGEGK</c:v>
                </c:pt>
                <c:pt idx="96">
                  <c:v>IVQILPWEQNEQVK</c:v>
                </c:pt>
                <c:pt idx="97">
                  <c:v>FLDSNIK</c:v>
                </c:pt>
                <c:pt idx="98">
                  <c:v>GTYGLSCQR</c:v>
                </c:pt>
                <c:pt idx="99">
                  <c:v>LQSTTVMNPYMK</c:v>
                </c:pt>
                <c:pt idx="100">
                  <c:v>SEYQADYESLR</c:v>
                </c:pt>
                <c:pt idx="101">
                  <c:v>SKPTVSSSMEFK</c:v>
                </c:pt>
                <c:pt idx="102">
                  <c:v>LSNDMMGSYAEMK</c:v>
                </c:pt>
                <c:pt idx="103">
                  <c:v>QVFLYPEK</c:v>
                </c:pt>
                <c:pt idx="104">
                  <c:v>LLLMGAR</c:v>
                </c:pt>
                <c:pt idx="105">
                  <c:v>IDDIWNLEVK</c:v>
                </c:pt>
                <c:pt idx="106">
                  <c:v>LFLEETK</c:v>
                </c:pt>
                <c:pt idx="107">
                  <c:v>AQIPILR</c:v>
                </c:pt>
                <c:pt idx="108">
                  <c:v>VIGNMGQTMEQLTPELK</c:v>
                </c:pt>
                <c:pt idx="109">
                  <c:v>TQFNNNEYSQDLDAYNTK</c:v>
                </c:pt>
                <c:pt idx="110">
                  <c:v>EEYFDPSIVGWTVK</c:v>
                </c:pt>
                <c:pt idx="111">
                  <c:v>AGHIAWTSSGK</c:v>
                </c:pt>
                <c:pt idx="112">
                  <c:v>GAYQNNEIK</c:v>
                </c:pt>
                <c:pt idx="113">
                  <c:v>VLLDQLGTTISFER</c:v>
                </c:pt>
                <c:pt idx="114">
                  <c:v>DQEVLLQTFLDDASPGDK</c:v>
                </c:pt>
                <c:pt idx="115">
                  <c:v>LQDFSDQLSDYYEK</c:v>
                </c:pt>
                <c:pt idx="116">
                  <c:v>ENLCLNLHK</c:v>
                </c:pt>
                <c:pt idx="117">
                  <c:v>FIIPSPK</c:v>
                </c:pt>
                <c:pt idx="118">
                  <c:v>LAAYLMLMR</c:v>
                </c:pt>
                <c:pt idx="119">
                  <c:v>LGNNPVSK</c:v>
                </c:pt>
                <c:pt idx="120">
                  <c:v>NLQNNAEWVYQGAIR</c:v>
                </c:pt>
                <c:pt idx="121">
                  <c:v>WNFYYSPQSSPDK</c:v>
                </c:pt>
                <c:pt idx="122">
                  <c:v>ALVDTLK</c:v>
                </c:pt>
                <c:pt idx="123">
                  <c:v>VQGVEFSHR</c:v>
                </c:pt>
                <c:pt idx="124">
                  <c:v>INDILEHVK</c:v>
                </c:pt>
                <c:pt idx="125">
                  <c:v>LAPGELTIIL</c:v>
                </c:pt>
                <c:pt idx="126">
                  <c:v>AAIQALR</c:v>
                </c:pt>
                <c:pt idx="127">
                  <c:v>INPLALK</c:v>
                </c:pt>
                <c:pt idx="128">
                  <c:v>LNELSFK</c:v>
                </c:pt>
                <c:pt idx="129">
                  <c:v>YDFNSSMLYSTAK</c:v>
                </c:pt>
                <c:pt idx="130">
                  <c:v>SVMAPFTMTIDAHTNGNGK</c:v>
                </c:pt>
                <c:pt idx="131">
                  <c:v>YEGLQEWEGK</c:v>
                </c:pt>
                <c:pt idx="132">
                  <c:v>IAIANIIDEIIEK</c:v>
                </c:pt>
                <c:pt idx="133">
                  <c:v>LLLQMDSSATAYGSTVSK</c:v>
                </c:pt>
                <c:pt idx="134">
                  <c:v>ATFQTPDFIVPLTDLR</c:v>
                </c:pt>
                <c:pt idx="135">
                  <c:v>LSLPDFK</c:v>
                </c:pt>
                <c:pt idx="136">
                  <c:v>LALWGEHTGQLYSK</c:v>
                </c:pt>
                <c:pt idx="137">
                  <c:v>HVAEAICK</c:v>
                </c:pt>
                <c:pt idx="138">
                  <c:v>EIFNMAR</c:v>
                </c:pt>
                <c:pt idx="139">
                  <c:v>NLLVALK</c:v>
                </c:pt>
                <c:pt idx="140">
                  <c:v>HEQDMVNGIMLSVEK</c:v>
                </c:pt>
                <c:pt idx="141">
                  <c:v>MYQMDIQQELQR</c:v>
                </c:pt>
                <c:pt idx="142">
                  <c:v>VHELIER</c:v>
                </c:pt>
                <c:pt idx="143">
                  <c:v>TEHGSEMLFFGNAIEGK</c:v>
                </c:pt>
                <c:pt idx="144">
                  <c:v>FFGEGTK</c:v>
                </c:pt>
                <c:pt idx="145">
                  <c:v>LPQQANDYLNSFNWER</c:v>
                </c:pt>
                <c:pt idx="146">
                  <c:v>LIDVISMYR</c:v>
                </c:pt>
                <c:pt idx="147">
                  <c:v>HINIDQFVR</c:v>
                </c:pt>
                <c:pt idx="148">
                  <c:v>SFDYHQFVDETNDK</c:v>
                </c:pt>
                <c:pt idx="149">
                  <c:v>LAIPEGK</c:v>
                </c:pt>
                <c:pt idx="150">
                  <c:v>SNTVASLHTEK</c:v>
                </c:pt>
                <c:pt idx="151">
                  <c:v>HIQNIDIQHLAGK</c:v>
                </c:pt>
                <c:pt idx="152">
                  <c:v>VSSFYAK</c:v>
                </c:pt>
                <c:pt idx="153">
                  <c:v>DSYDLHDLK</c:v>
                </c:pt>
                <c:pt idx="154">
                  <c:v>DFSLWEK</c:v>
                </c:pt>
                <c:pt idx="155">
                  <c:v>YENYELTLK</c:v>
                </c:pt>
                <c:pt idx="156">
                  <c:v>DFSAEYEEDGK</c:v>
                </c:pt>
                <c:pt idx="157">
                  <c:v>VLVDHFGYTK</c:v>
                </c:pt>
                <c:pt idx="158">
                  <c:v>ASGSLPYTQTLQDHLNSLK</c:v>
                </c:pt>
                <c:pt idx="159">
                  <c:v>SLWDFLK</c:v>
                </c:pt>
                <c:pt idx="160">
                  <c:v>ADSVVDLLSYNVQGSGETTYDHK</c:v>
                </c:pt>
                <c:pt idx="161">
                  <c:v>EAQEVFK</c:v>
                </c:pt>
                <c:pt idx="162">
                  <c:v>LSLESLTSYFSIESSTK</c:v>
                </c:pt>
                <c:pt idx="163">
                  <c:v>FEVDSPVYNATWSASLK</c:v>
                </c:pt>
                <c:pt idx="164">
                  <c:v>LEIQSQVDSQHVGHSVLTAK</c:v>
                </c:pt>
                <c:pt idx="165">
                  <c:v>FSVPAGIVIPSFQALTAR</c:v>
                </c:pt>
                <c:pt idx="166">
                  <c:v>LVELAHQYK</c:v>
                </c:pt>
                <c:pt idx="167">
                  <c:v>NLTDFAEQYSIQDWAK</c:v>
                </c:pt>
                <c:pt idx="168">
                  <c:v>EELCTMFIR</c:v>
                </c:pt>
                <c:pt idx="169">
                  <c:v>MDMTFSK</c:v>
                </c:pt>
                <c:pt idx="170">
                  <c:v>ATLYALSHAVNNYHK</c:v>
                </c:pt>
                <c:pt idx="171">
                  <c:v>VPSYTLILPSLELPVLHVPR</c:v>
                </c:pt>
                <c:pt idx="172">
                  <c:v>LIVAMSSWLQK</c:v>
                </c:pt>
                <c:pt idx="173">
                  <c:v>VELEVPQLCSFILK</c:v>
                </c:pt>
                <c:pt idx="174">
                  <c:v>FLDMLIK</c:v>
                </c:pt>
                <c:pt idx="175">
                  <c:v>AQNLYQELLTQEGQASFQGLK</c:v>
                </c:pt>
                <c:pt idx="176">
                  <c:v>TPALHFK</c:v>
                </c:pt>
                <c:pt idx="177">
                  <c:v>GSTSHHLVSR</c:v>
                </c:pt>
                <c:pt idx="178">
                  <c:v>ESDEETQIK</c:v>
                </c:pt>
                <c:pt idx="179">
                  <c:v>NHLQLEGLFFTNGEHTSK</c:v>
                </c:pt>
                <c:pt idx="180">
                  <c:v>GMTRPLSTLISSSQSCQYTLDAK</c:v>
                </c:pt>
                <c:pt idx="181">
                  <c:v>LELELRPTGEIEQYSVSATYELQR</c:v>
                </c:pt>
                <c:pt idx="182">
                  <c:v>SLHMYANR</c:v>
                </c:pt>
                <c:pt idx="183">
                  <c:v>LEVLNFDFQANAQLSNPK</c:v>
                </c:pt>
                <c:pt idx="184">
                  <c:v>VTQEFHMK</c:v>
                </c:pt>
                <c:pt idx="185">
                  <c:v>YYELEEK</c:v>
                </c:pt>
                <c:pt idx="186">
                  <c:v>QAEAVLK</c:v>
                </c:pt>
                <c:pt idx="187">
                  <c:v>EQHLFLPFSYK</c:v>
                </c:pt>
                <c:pt idx="188">
                  <c:v>SPSQADINK</c:v>
                </c:pt>
                <c:pt idx="189">
                  <c:v>QSWSVCK</c:v>
                </c:pt>
                <c:pt idx="190">
                  <c:v>ETLEDTR</c:v>
                </c:pt>
                <c:pt idx="191">
                  <c:v>HDAHLNGK</c:v>
                </c:pt>
                <c:pt idx="192">
                  <c:v>IISDYHQQFR</c:v>
                </c:pt>
                <c:pt idx="193">
                  <c:v>TILGTMPAFEVSLQALQK</c:v>
                </c:pt>
                <c:pt idx="194">
                  <c:v>IADFELPTIIVPEQTIEIPSIK</c:v>
                </c:pt>
                <c:pt idx="195">
                  <c:v>QELNGNTK</c:v>
                </c:pt>
                <c:pt idx="196">
                  <c:v>FDHTNSLNIAGLSLDFSSK</c:v>
                </c:pt>
                <c:pt idx="197">
                  <c:v>HLIDSLIDFLNFPR</c:v>
                </c:pt>
                <c:pt idx="198">
                  <c:v>TIHDLHLFIENIDFNK</c:v>
                </c:pt>
                <c:pt idx="199">
                  <c:v>IYSLWEHSTK</c:v>
                </c:pt>
                <c:pt idx="200">
                  <c:v>SHDELPR</c:v>
                </c:pt>
                <c:pt idx="201">
                  <c:v>ILGEELGFASLHDLQLLGK</c:v>
                </c:pt>
                <c:pt idx="202">
                  <c:v>YEDGTLSLTSTSDLQSGIIK</c:v>
                </c:pt>
                <c:pt idx="203">
                  <c:v>CSLLVLENELNAELGLSGASMK</c:v>
                </c:pt>
                <c:pt idx="204">
                  <c:v>VAWHYDEEK</c:v>
                </c:pt>
                <c:pt idx="205">
                  <c:v>LSQLQTYMIQFDQYIK</c:v>
                </c:pt>
                <c:pt idx="206">
                  <c:v>SLDEHYHIR</c:v>
                </c:pt>
                <c:pt idx="207">
                  <c:v>NSLFFSAQPFEITASTNNEGNLK</c:v>
                </c:pt>
                <c:pt idx="208">
                  <c:v>VPLLLSEPINIIDALEMR</c:v>
                </c:pt>
                <c:pt idx="209">
                  <c:v>TSQCTLK</c:v>
                </c:pt>
                <c:pt idx="210">
                  <c:v>TIDQMLNSELQWPVPDIYLR</c:v>
                </c:pt>
                <c:pt idx="211">
                  <c:v>NLQDLLQFIFQLIEDNIK</c:v>
                </c:pt>
                <c:pt idx="212">
                  <c:v>NQDVHSINLPFFETLQEYFER</c:v>
                </c:pt>
                <c:pt idx="213">
                  <c:v>EFNLQNMGLPDFHIPENLFLK</c:v>
                </c:pt>
                <c:pt idx="214">
                  <c:v>YHWEHTGLTLR</c:v>
                </c:pt>
                <c:pt idx="215">
                  <c:v>HFVINLIGDFEVAEK</c:v>
                </c:pt>
                <c:pt idx="216">
                  <c:v>HSITNPLAVLCEFISQSIK</c:v>
                </c:pt>
                <c:pt idx="217">
                  <c:v>SGVQMNTNFFHESGLEAHVALK</c:v>
                </c:pt>
                <c:pt idx="218">
                  <c:v>NFVASHIANILNSEELDIQDLK</c:v>
                </c:pt>
                <c:pt idx="219">
                  <c:v>QTVNLQLQPYSLVTTLNSDLK</c:v>
                </c:pt>
                <c:pt idx="220">
                  <c:v>DLGQCDR</c:v>
                </c:pt>
                <c:pt idx="221">
                  <c:v>FSTPEFTILNTFHIPSFTIDFVEMK</c:v>
                </c:pt>
                <c:pt idx="222">
                  <c:v>VNDESTEGK</c:v>
                </c:pt>
                <c:pt idx="223">
                  <c:v>GLLIFDASSSWGPQMSASVHLDSK</c:v>
                </c:pt>
                <c:pt idx="224">
                  <c:v>VSQEGLK</c:v>
                </c:pt>
                <c:pt idx="225">
                  <c:v>NFATSNK</c:v>
                </c:pt>
                <c:pt idx="226">
                  <c:v>SQAIATK</c:v>
                </c:pt>
                <c:pt idx="227">
                  <c:v>TTLTAFGFASADLIEIGLEGK</c:v>
                </c:pt>
                <c:pt idx="228">
                  <c:v>AALTELSLGSAYQAMILGVDSK</c:v>
                </c:pt>
                <c:pt idx="229">
                  <c:v>ITLIINWLQEALSSASLAHMK</c:v>
                </c:pt>
                <c:pt idx="230">
                  <c:v>QVLFLDTVYGNCSTHFTVK</c:v>
                </c:pt>
                <c:pt idx="231">
                  <c:v>YLSLVGQVYSTLVTYISDWWTLAAK</c:v>
                </c:pt>
                <c:pt idx="232">
                  <c:v>FFSLLSGSLNSHGLELNADILGTDK</c:v>
                </c:pt>
                <c:pt idx="233">
                  <c:v>LIDLSIQNYHTFLIYITELLK</c:v>
                </c:pt>
                <c:pt idx="234">
                  <c:v>INSGAHK</c:v>
                </c:pt>
                <c:pt idx="235">
                  <c:v>IDFLNNYALFLSPSAQQASWQVSAR</c:v>
                </c:pt>
                <c:pt idx="236">
                  <c:v>QSMTLSSEVQIPDFDVDLGTILR</c:v>
                </c:pt>
                <c:pt idx="237">
                  <c:v>ELCTISHIFIPAMGNITYDFSFK</c:v>
                </c:pt>
                <c:pt idx="238">
                  <c:v>VHNGSEILFSYFQDLVITLPFELR</c:v>
                </c:pt>
              </c:strCache>
            </c:strRef>
          </c:cat>
          <c:val>
            <c:numRef>
              <c:f>Data!$B$2:$B$240</c:f>
              <c:numCache>
                <c:formatCode>General</c:formatCode>
                <c:ptCount val="239"/>
                <c:pt idx="0">
                  <c:v>0.89446000000000003</c:v>
                </c:pt>
                <c:pt idx="1">
                  <c:v>0.88278000000000001</c:v>
                </c:pt>
                <c:pt idx="2">
                  <c:v>0.86412</c:v>
                </c:pt>
                <c:pt idx="3">
                  <c:v>0.85650000000000004</c:v>
                </c:pt>
                <c:pt idx="4">
                  <c:v>0.84455999999999998</c:v>
                </c:pt>
                <c:pt idx="5">
                  <c:v>0.84182000000000001</c:v>
                </c:pt>
                <c:pt idx="6">
                  <c:v>0.83342000000000005</c:v>
                </c:pt>
                <c:pt idx="7">
                  <c:v>0.83118000000000003</c:v>
                </c:pt>
                <c:pt idx="8">
                  <c:v>0.82013999999999998</c:v>
                </c:pt>
                <c:pt idx="9">
                  <c:v>0.81945999999999997</c:v>
                </c:pt>
                <c:pt idx="10">
                  <c:v>0.81852000000000003</c:v>
                </c:pt>
                <c:pt idx="11">
                  <c:v>0.81784000000000001</c:v>
                </c:pt>
                <c:pt idx="12">
                  <c:v>0.81569999999999998</c:v>
                </c:pt>
                <c:pt idx="13">
                  <c:v>0.81530000000000002</c:v>
                </c:pt>
                <c:pt idx="14">
                  <c:v>0.79545999999999994</c:v>
                </c:pt>
                <c:pt idx="15">
                  <c:v>0.79105999999999999</c:v>
                </c:pt>
                <c:pt idx="16">
                  <c:v>0.78171999999999997</c:v>
                </c:pt>
                <c:pt idx="17">
                  <c:v>0.77100000000000002</c:v>
                </c:pt>
                <c:pt idx="18">
                  <c:v>0.76224000000000003</c:v>
                </c:pt>
                <c:pt idx="19">
                  <c:v>0.75939999999999996</c:v>
                </c:pt>
                <c:pt idx="20">
                  <c:v>0.75209999999999999</c:v>
                </c:pt>
                <c:pt idx="21">
                  <c:v>0.74382000000000004</c:v>
                </c:pt>
                <c:pt idx="22">
                  <c:v>0.73606000000000005</c:v>
                </c:pt>
                <c:pt idx="23">
                  <c:v>0.72897999999999996</c:v>
                </c:pt>
                <c:pt idx="24">
                  <c:v>0.72858000000000001</c:v>
                </c:pt>
                <c:pt idx="25">
                  <c:v>0.71342000000000005</c:v>
                </c:pt>
                <c:pt idx="26">
                  <c:v>0.71264000000000005</c:v>
                </c:pt>
                <c:pt idx="27">
                  <c:v>0.70457999999999998</c:v>
                </c:pt>
                <c:pt idx="28">
                  <c:v>0.68711999999999995</c:v>
                </c:pt>
                <c:pt idx="29">
                  <c:v>0.68691999999999998</c:v>
                </c:pt>
                <c:pt idx="30">
                  <c:v>0.68328</c:v>
                </c:pt>
                <c:pt idx="31">
                  <c:v>0.67925999999999997</c:v>
                </c:pt>
                <c:pt idx="32">
                  <c:v>0.67837999999999998</c:v>
                </c:pt>
                <c:pt idx="33">
                  <c:v>0.67647999999999997</c:v>
                </c:pt>
                <c:pt idx="34">
                  <c:v>0.67178000000000004</c:v>
                </c:pt>
                <c:pt idx="35">
                  <c:v>0.65888000000000002</c:v>
                </c:pt>
                <c:pt idx="36">
                  <c:v>0.64956000000000003</c:v>
                </c:pt>
                <c:pt idx="37">
                  <c:v>0.64829999999999999</c:v>
                </c:pt>
                <c:pt idx="38">
                  <c:v>0.64439999999999997</c:v>
                </c:pt>
                <c:pt idx="39">
                  <c:v>0.64046000000000003</c:v>
                </c:pt>
                <c:pt idx="40">
                  <c:v>0.63992000000000004</c:v>
                </c:pt>
                <c:pt idx="41">
                  <c:v>0.63324000000000003</c:v>
                </c:pt>
                <c:pt idx="42">
                  <c:v>0.63161999999999996</c:v>
                </c:pt>
                <c:pt idx="43">
                  <c:v>0.62053999999999998</c:v>
                </c:pt>
                <c:pt idx="44">
                  <c:v>0.61850000000000005</c:v>
                </c:pt>
                <c:pt idx="45">
                  <c:v>0.61585999999999996</c:v>
                </c:pt>
                <c:pt idx="46">
                  <c:v>0.60806000000000004</c:v>
                </c:pt>
                <c:pt idx="47">
                  <c:v>0.60474000000000006</c:v>
                </c:pt>
                <c:pt idx="48">
                  <c:v>0.60418000000000005</c:v>
                </c:pt>
                <c:pt idx="49">
                  <c:v>0.60175999999999996</c:v>
                </c:pt>
                <c:pt idx="50">
                  <c:v>0.59496000000000004</c:v>
                </c:pt>
                <c:pt idx="51">
                  <c:v>0.59067999999999998</c:v>
                </c:pt>
                <c:pt idx="52">
                  <c:v>0.58735999999999999</c:v>
                </c:pt>
                <c:pt idx="53">
                  <c:v>0.58433999999999997</c:v>
                </c:pt>
                <c:pt idx="54">
                  <c:v>0.5796</c:v>
                </c:pt>
                <c:pt idx="55">
                  <c:v>0.57652000000000003</c:v>
                </c:pt>
                <c:pt idx="56">
                  <c:v>0.56921999999999995</c:v>
                </c:pt>
                <c:pt idx="57">
                  <c:v>0.56789999999999996</c:v>
                </c:pt>
                <c:pt idx="58">
                  <c:v>0.56432000000000004</c:v>
                </c:pt>
                <c:pt idx="59">
                  <c:v>0.55822000000000005</c:v>
                </c:pt>
                <c:pt idx="60">
                  <c:v>0.55001999999999995</c:v>
                </c:pt>
                <c:pt idx="61">
                  <c:v>0.54905999999999999</c:v>
                </c:pt>
                <c:pt idx="62">
                  <c:v>0.54400000000000004</c:v>
                </c:pt>
                <c:pt idx="63">
                  <c:v>0.54296</c:v>
                </c:pt>
                <c:pt idx="64">
                  <c:v>0.53649999999999998</c:v>
                </c:pt>
                <c:pt idx="65">
                  <c:v>0.52066000000000001</c:v>
                </c:pt>
                <c:pt idx="66">
                  <c:v>0.51754</c:v>
                </c:pt>
                <c:pt idx="67">
                  <c:v>0.51058000000000003</c:v>
                </c:pt>
                <c:pt idx="68">
                  <c:v>0.49512</c:v>
                </c:pt>
                <c:pt idx="69">
                  <c:v>0.49447999999999998</c:v>
                </c:pt>
                <c:pt idx="70">
                  <c:v>0.4909</c:v>
                </c:pt>
                <c:pt idx="71">
                  <c:v>0.48914000000000002</c:v>
                </c:pt>
                <c:pt idx="72">
                  <c:v>0.48455999999999999</c:v>
                </c:pt>
                <c:pt idx="73">
                  <c:v>0.48258000000000001</c:v>
                </c:pt>
                <c:pt idx="74">
                  <c:v>0.48252</c:v>
                </c:pt>
                <c:pt idx="75">
                  <c:v>0.47937999999999997</c:v>
                </c:pt>
                <c:pt idx="76">
                  <c:v>0.47474</c:v>
                </c:pt>
                <c:pt idx="77">
                  <c:v>0.47238000000000002</c:v>
                </c:pt>
                <c:pt idx="78">
                  <c:v>0.47232000000000002</c:v>
                </c:pt>
                <c:pt idx="79">
                  <c:v>0.46167999999999998</c:v>
                </c:pt>
                <c:pt idx="80">
                  <c:v>0.46145999999999998</c:v>
                </c:pt>
                <c:pt idx="81">
                  <c:v>0.45901999999999998</c:v>
                </c:pt>
                <c:pt idx="82">
                  <c:v>0.45898</c:v>
                </c:pt>
                <c:pt idx="83">
                  <c:v>0.45845999999999998</c:v>
                </c:pt>
                <c:pt idx="84">
                  <c:v>0.45750000000000002</c:v>
                </c:pt>
                <c:pt idx="85">
                  <c:v>0.45600000000000002</c:v>
                </c:pt>
                <c:pt idx="86">
                  <c:v>0.45082</c:v>
                </c:pt>
                <c:pt idx="87">
                  <c:v>0.45023999999999997</c:v>
                </c:pt>
                <c:pt idx="88">
                  <c:v>0.44913999999999998</c:v>
                </c:pt>
                <c:pt idx="89">
                  <c:v>0.44581999999999999</c:v>
                </c:pt>
                <c:pt idx="90">
                  <c:v>0.43903999999999999</c:v>
                </c:pt>
                <c:pt idx="91">
                  <c:v>0.43752000000000002</c:v>
                </c:pt>
                <c:pt idx="92">
                  <c:v>0.43741999999999998</c:v>
                </c:pt>
                <c:pt idx="93">
                  <c:v>0.43169999999999997</c:v>
                </c:pt>
                <c:pt idx="94">
                  <c:v>0.42956</c:v>
                </c:pt>
                <c:pt idx="95">
                  <c:v>0.42787999999999998</c:v>
                </c:pt>
                <c:pt idx="96">
                  <c:v>0.42243999999999998</c:v>
                </c:pt>
                <c:pt idx="97">
                  <c:v>0.42099999999999999</c:v>
                </c:pt>
                <c:pt idx="98">
                  <c:v>0.41909999999999997</c:v>
                </c:pt>
                <c:pt idx="99">
                  <c:v>0.40764</c:v>
                </c:pt>
                <c:pt idx="100">
                  <c:v>0.40695999999999999</c:v>
                </c:pt>
                <c:pt idx="101">
                  <c:v>0.40573999999999999</c:v>
                </c:pt>
                <c:pt idx="102">
                  <c:v>0.40410000000000001</c:v>
                </c:pt>
                <c:pt idx="103">
                  <c:v>0.40311999999999998</c:v>
                </c:pt>
                <c:pt idx="104">
                  <c:v>0.40192</c:v>
                </c:pt>
                <c:pt idx="105">
                  <c:v>0.3992</c:v>
                </c:pt>
                <c:pt idx="106">
                  <c:v>0.39407999999999999</c:v>
                </c:pt>
                <c:pt idx="107">
                  <c:v>0.39354</c:v>
                </c:pt>
                <c:pt idx="108">
                  <c:v>0.39267999999999997</c:v>
                </c:pt>
                <c:pt idx="109">
                  <c:v>0.38872000000000001</c:v>
                </c:pt>
                <c:pt idx="110">
                  <c:v>0.38691999999999999</c:v>
                </c:pt>
                <c:pt idx="111">
                  <c:v>0.38328000000000001</c:v>
                </c:pt>
                <c:pt idx="112">
                  <c:v>0.38118000000000002</c:v>
                </c:pt>
                <c:pt idx="113">
                  <c:v>0.37853999999999999</c:v>
                </c:pt>
                <c:pt idx="114">
                  <c:v>0.37741999999999998</c:v>
                </c:pt>
                <c:pt idx="115">
                  <c:v>0.37697999999999998</c:v>
                </c:pt>
                <c:pt idx="116">
                  <c:v>0.37640000000000001</c:v>
                </c:pt>
                <c:pt idx="117">
                  <c:v>0.36709999999999998</c:v>
                </c:pt>
                <c:pt idx="118">
                  <c:v>0.36681999999999998</c:v>
                </c:pt>
                <c:pt idx="119">
                  <c:v>0.36368</c:v>
                </c:pt>
                <c:pt idx="120">
                  <c:v>0.36248000000000002</c:v>
                </c:pt>
                <c:pt idx="121">
                  <c:v>0.36127999999999999</c:v>
                </c:pt>
                <c:pt idx="122">
                  <c:v>0.35880000000000001</c:v>
                </c:pt>
                <c:pt idx="123">
                  <c:v>0.35765999999999998</c:v>
                </c:pt>
                <c:pt idx="124">
                  <c:v>0.35718</c:v>
                </c:pt>
                <c:pt idx="125">
                  <c:v>0.35270000000000001</c:v>
                </c:pt>
                <c:pt idx="126">
                  <c:v>0.35152</c:v>
                </c:pt>
                <c:pt idx="127">
                  <c:v>0.34952</c:v>
                </c:pt>
                <c:pt idx="128">
                  <c:v>0.34914000000000001</c:v>
                </c:pt>
                <c:pt idx="129">
                  <c:v>0.33579999999999999</c:v>
                </c:pt>
                <c:pt idx="130">
                  <c:v>0.33276</c:v>
                </c:pt>
                <c:pt idx="131">
                  <c:v>0.3322</c:v>
                </c:pt>
                <c:pt idx="132">
                  <c:v>0.33088000000000001</c:v>
                </c:pt>
                <c:pt idx="133">
                  <c:v>0.32807999999999998</c:v>
                </c:pt>
                <c:pt idx="134">
                  <c:v>0.32776</c:v>
                </c:pt>
                <c:pt idx="135">
                  <c:v>0.32750000000000001</c:v>
                </c:pt>
                <c:pt idx="136">
                  <c:v>0.32578000000000001</c:v>
                </c:pt>
                <c:pt idx="137">
                  <c:v>0.31512000000000001</c:v>
                </c:pt>
                <c:pt idx="138">
                  <c:v>0.31081999999999999</c:v>
                </c:pt>
                <c:pt idx="139">
                  <c:v>0.30659999999999998</c:v>
                </c:pt>
                <c:pt idx="140">
                  <c:v>0.30549999999999999</c:v>
                </c:pt>
                <c:pt idx="141">
                  <c:v>0.30331999999999998</c:v>
                </c:pt>
                <c:pt idx="142">
                  <c:v>0.30312</c:v>
                </c:pt>
                <c:pt idx="143">
                  <c:v>0.30027999999999999</c:v>
                </c:pt>
                <c:pt idx="144">
                  <c:v>0.29765999999999998</c:v>
                </c:pt>
                <c:pt idx="145">
                  <c:v>0.29743999999999998</c:v>
                </c:pt>
                <c:pt idx="146">
                  <c:v>0.29318</c:v>
                </c:pt>
                <c:pt idx="147">
                  <c:v>0.29160000000000003</c:v>
                </c:pt>
                <c:pt idx="148">
                  <c:v>0.29132000000000002</c:v>
                </c:pt>
                <c:pt idx="149">
                  <c:v>0.28904000000000002</c:v>
                </c:pt>
                <c:pt idx="150">
                  <c:v>0.28754000000000002</c:v>
                </c:pt>
                <c:pt idx="151">
                  <c:v>0.28649999999999998</c:v>
                </c:pt>
                <c:pt idx="152">
                  <c:v>0.27616000000000002</c:v>
                </c:pt>
                <c:pt idx="153">
                  <c:v>0.27457999999999999</c:v>
                </c:pt>
                <c:pt idx="154">
                  <c:v>0.26273999999999997</c:v>
                </c:pt>
                <c:pt idx="155">
                  <c:v>0.26025999999999999</c:v>
                </c:pt>
                <c:pt idx="156">
                  <c:v>0.25997999999999999</c:v>
                </c:pt>
                <c:pt idx="157">
                  <c:v>0.25506000000000001</c:v>
                </c:pt>
                <c:pt idx="158">
                  <c:v>0.25462000000000001</c:v>
                </c:pt>
                <c:pt idx="159">
                  <c:v>0.24690000000000001</c:v>
                </c:pt>
                <c:pt idx="160">
                  <c:v>0.24524000000000001</c:v>
                </c:pt>
                <c:pt idx="161">
                  <c:v>0.24342</c:v>
                </c:pt>
                <c:pt idx="162">
                  <c:v>0.24312</c:v>
                </c:pt>
                <c:pt idx="163">
                  <c:v>0.23694000000000001</c:v>
                </c:pt>
                <c:pt idx="164">
                  <c:v>0.23130000000000001</c:v>
                </c:pt>
                <c:pt idx="165">
                  <c:v>0.23125999999999999</c:v>
                </c:pt>
                <c:pt idx="166">
                  <c:v>0.21901999999999999</c:v>
                </c:pt>
                <c:pt idx="167">
                  <c:v>0.2114</c:v>
                </c:pt>
                <c:pt idx="168">
                  <c:v>0.21038000000000001</c:v>
                </c:pt>
                <c:pt idx="169">
                  <c:v>0.20780000000000001</c:v>
                </c:pt>
                <c:pt idx="170">
                  <c:v>0.20627999999999999</c:v>
                </c:pt>
                <c:pt idx="171">
                  <c:v>0.20241999999999999</c:v>
                </c:pt>
                <c:pt idx="172">
                  <c:v>0.19592000000000001</c:v>
                </c:pt>
                <c:pt idx="173">
                  <c:v>0.19458</c:v>
                </c:pt>
                <c:pt idx="174">
                  <c:v>0.18906000000000001</c:v>
                </c:pt>
                <c:pt idx="175">
                  <c:v>0.18110000000000001</c:v>
                </c:pt>
                <c:pt idx="176">
                  <c:v>0.18082000000000001</c:v>
                </c:pt>
                <c:pt idx="177">
                  <c:v>0.17780000000000001</c:v>
                </c:pt>
                <c:pt idx="178">
                  <c:v>0.17549999999999999</c:v>
                </c:pt>
                <c:pt idx="179">
                  <c:v>0.16222</c:v>
                </c:pt>
                <c:pt idx="180">
                  <c:v>0.15923999999999999</c:v>
                </c:pt>
                <c:pt idx="181">
                  <c:v>0.15808</c:v>
                </c:pt>
                <c:pt idx="182">
                  <c:v>0.15523999999999999</c:v>
                </c:pt>
                <c:pt idx="183">
                  <c:v>0.15357999999999999</c:v>
                </c:pt>
                <c:pt idx="184">
                  <c:v>0.15301999999999999</c:v>
                </c:pt>
                <c:pt idx="185">
                  <c:v>0.15290000000000001</c:v>
                </c:pt>
                <c:pt idx="186">
                  <c:v>0.15093999999999999</c:v>
                </c:pt>
                <c:pt idx="187">
                  <c:v>0.15060000000000001</c:v>
                </c:pt>
                <c:pt idx="188">
                  <c:v>0.15029999999999999</c:v>
                </c:pt>
                <c:pt idx="189">
                  <c:v>0.14913999999999999</c:v>
                </c:pt>
                <c:pt idx="190">
                  <c:v>0.14734</c:v>
                </c:pt>
                <c:pt idx="191">
                  <c:v>0.14656</c:v>
                </c:pt>
                <c:pt idx="192">
                  <c:v>0.14344000000000001</c:v>
                </c:pt>
                <c:pt idx="193">
                  <c:v>0.14202000000000001</c:v>
                </c:pt>
                <c:pt idx="194">
                  <c:v>0.13558000000000001</c:v>
                </c:pt>
                <c:pt idx="195">
                  <c:v>0.13056000000000001</c:v>
                </c:pt>
                <c:pt idx="196">
                  <c:v>0.12573999999999999</c:v>
                </c:pt>
                <c:pt idx="197">
                  <c:v>0.12384000000000001</c:v>
                </c:pt>
                <c:pt idx="198">
                  <c:v>0.123</c:v>
                </c:pt>
                <c:pt idx="199">
                  <c:v>0.12064</c:v>
                </c:pt>
                <c:pt idx="200">
                  <c:v>0.11674</c:v>
                </c:pt>
                <c:pt idx="201">
                  <c:v>0.11512</c:v>
                </c:pt>
                <c:pt idx="202">
                  <c:v>0.11494</c:v>
                </c:pt>
                <c:pt idx="203">
                  <c:v>0.1109</c:v>
                </c:pt>
                <c:pt idx="204">
                  <c:v>0.10942</c:v>
                </c:pt>
                <c:pt idx="205">
                  <c:v>0.1085</c:v>
                </c:pt>
                <c:pt idx="206">
                  <c:v>0.10234</c:v>
                </c:pt>
                <c:pt idx="207">
                  <c:v>0.10224</c:v>
                </c:pt>
                <c:pt idx="208">
                  <c:v>9.9419999999999994E-2</c:v>
                </c:pt>
                <c:pt idx="209">
                  <c:v>9.4159999999999994E-2</c:v>
                </c:pt>
                <c:pt idx="210">
                  <c:v>8.9599999999999999E-2</c:v>
                </c:pt>
                <c:pt idx="211">
                  <c:v>8.7660000000000002E-2</c:v>
                </c:pt>
                <c:pt idx="212">
                  <c:v>8.4739999999999996E-2</c:v>
                </c:pt>
                <c:pt idx="213">
                  <c:v>8.4260000000000002E-2</c:v>
                </c:pt>
                <c:pt idx="214">
                  <c:v>8.3860000000000004E-2</c:v>
                </c:pt>
                <c:pt idx="215">
                  <c:v>8.3699999999999997E-2</c:v>
                </c:pt>
                <c:pt idx="216">
                  <c:v>8.3199999999999996E-2</c:v>
                </c:pt>
                <c:pt idx="217">
                  <c:v>8.2460000000000006E-2</c:v>
                </c:pt>
                <c:pt idx="218">
                  <c:v>7.5439999999999993E-2</c:v>
                </c:pt>
                <c:pt idx="219">
                  <c:v>7.4200000000000002E-2</c:v>
                </c:pt>
                <c:pt idx="220">
                  <c:v>7.2800000000000004E-2</c:v>
                </c:pt>
                <c:pt idx="221">
                  <c:v>7.1559999999999999E-2</c:v>
                </c:pt>
                <c:pt idx="222">
                  <c:v>6.6100000000000006E-2</c:v>
                </c:pt>
                <c:pt idx="223">
                  <c:v>6.4019999999999994E-2</c:v>
                </c:pt>
                <c:pt idx="224">
                  <c:v>6.1440000000000002E-2</c:v>
                </c:pt>
                <c:pt idx="225">
                  <c:v>6.0179999999999997E-2</c:v>
                </c:pt>
                <c:pt idx="226">
                  <c:v>5.9459999999999999E-2</c:v>
                </c:pt>
                <c:pt idx="227">
                  <c:v>5.7520000000000002E-2</c:v>
                </c:pt>
                <c:pt idx="228">
                  <c:v>5.6439999999999997E-2</c:v>
                </c:pt>
                <c:pt idx="229">
                  <c:v>5.5840000000000001E-2</c:v>
                </c:pt>
                <c:pt idx="230">
                  <c:v>5.0439999999999999E-2</c:v>
                </c:pt>
                <c:pt idx="231">
                  <c:v>4.99E-2</c:v>
                </c:pt>
                <c:pt idx="232">
                  <c:v>4.9799999999999997E-2</c:v>
                </c:pt>
                <c:pt idx="233">
                  <c:v>4.2099999999999999E-2</c:v>
                </c:pt>
                <c:pt idx="234">
                  <c:v>3.7179999999999998E-2</c:v>
                </c:pt>
                <c:pt idx="235">
                  <c:v>3.6819999999999999E-2</c:v>
                </c:pt>
                <c:pt idx="236">
                  <c:v>1.6299999999999999E-2</c:v>
                </c:pt>
                <c:pt idx="237">
                  <c:v>1.576E-2</c:v>
                </c:pt>
                <c:pt idx="238">
                  <c:v>8.3000000000000001E-3</c:v>
                </c:pt>
              </c:numCache>
            </c:numRef>
          </c:val>
        </c:ser>
        <c:dLbls>
          <c:showLegendKey val="0"/>
          <c:showVal val="0"/>
          <c:showCatName val="0"/>
          <c:showSerName val="0"/>
          <c:showPercent val="0"/>
          <c:showBubbleSize val="0"/>
        </c:dLbls>
        <c:gapWidth val="0"/>
        <c:axId val="31444480"/>
        <c:axId val="33945792"/>
      </c:barChart>
      <c:barChart>
        <c:barDir val="col"/>
        <c:grouping val="stacked"/>
        <c:varyColors val="0"/>
        <c:ser>
          <c:idx val="1"/>
          <c:order val="1"/>
          <c:tx>
            <c:strRef>
              <c:f>Data!$C$1</c:f>
              <c:strCache>
                <c:ptCount val="1"/>
                <c:pt idx="0">
                  <c:v>SRM Peak Area</c:v>
                </c:pt>
              </c:strCache>
            </c:strRef>
          </c:tx>
          <c:spPr>
            <a:gradFill rotWithShape="1">
              <a:gsLst>
                <a:gs pos="0">
                  <a:schemeClr val="accent2">
                    <a:lumMod val="110000"/>
                    <a:satMod val="105000"/>
                    <a:tint val="67000"/>
                  </a:schemeClr>
                </a:gs>
                <a:gs pos="50000">
                  <a:schemeClr val="accent2">
                    <a:lumMod val="105000"/>
                    <a:satMod val="103000"/>
                    <a:tint val="73000"/>
                  </a:schemeClr>
                </a:gs>
                <a:gs pos="100000">
                  <a:schemeClr val="accent2">
                    <a:lumMod val="105000"/>
                    <a:satMod val="109000"/>
                    <a:tint val="81000"/>
                  </a:schemeClr>
                </a:gs>
              </a:gsLst>
              <a:lin ang="5400000" scaled="0"/>
            </a:gradFill>
            <a:ln w="12700" cap="flat" cmpd="sng" algn="ctr">
              <a:solidFill>
                <a:srgbClr val="FF0000"/>
              </a:solidFill>
              <a:round/>
            </a:ln>
            <a:effectLst/>
          </c:spPr>
          <c:invertIfNegative val="0"/>
          <c:cat>
            <c:strRef>
              <c:f>Data!$A$2:$A$240</c:f>
              <c:strCache>
                <c:ptCount val="239"/>
                <c:pt idx="0">
                  <c:v>GIISALLVPPETEEAK</c:v>
                </c:pt>
                <c:pt idx="1">
                  <c:v>VSALLTPAEQTGTWK</c:v>
                </c:pt>
                <c:pt idx="2">
                  <c:v>IGQDGISTSATTNLK</c:v>
                </c:pt>
                <c:pt idx="3">
                  <c:v>ALVEQGFTVPEIK</c:v>
                </c:pt>
                <c:pt idx="4">
                  <c:v>LDVTTSIGR</c:v>
                </c:pt>
                <c:pt idx="5">
                  <c:v>VEDIPLAR</c:v>
                </c:pt>
                <c:pt idx="6">
                  <c:v>ENFAGEATLQR</c:v>
                </c:pt>
                <c:pt idx="7">
                  <c:v>NTLELSNGVIVK</c:v>
                </c:pt>
                <c:pt idx="8">
                  <c:v>EVGTVLSQVYSK</c:v>
                </c:pt>
                <c:pt idx="9">
                  <c:v>TSSFALNLPTLPEVK</c:v>
                </c:pt>
                <c:pt idx="10">
                  <c:v>ATVAVYLESLQDTK</c:v>
                </c:pt>
                <c:pt idx="11">
                  <c:v>TEVIPPLIENR</c:v>
                </c:pt>
                <c:pt idx="12">
                  <c:v>FVTQAEGAK</c:v>
                </c:pt>
                <c:pt idx="13">
                  <c:v>GNVATEISTER</c:v>
                </c:pt>
                <c:pt idx="14">
                  <c:v>LNGEIQALELPQK</c:v>
                </c:pt>
                <c:pt idx="15">
                  <c:v>IEDGTLASK</c:v>
                </c:pt>
                <c:pt idx="16">
                  <c:v>ESQLPTVMDFR</c:v>
                </c:pt>
                <c:pt idx="17">
                  <c:v>IAELSATAQEIIK</c:v>
                </c:pt>
                <c:pt idx="18">
                  <c:v>AVSMPSFSILGSDVR</c:v>
                </c:pt>
                <c:pt idx="19">
                  <c:v>NIQEYLSILTDPDGK</c:v>
                </c:pt>
                <c:pt idx="20">
                  <c:v>IGVELTGR</c:v>
                </c:pt>
                <c:pt idx="21">
                  <c:v>NNALDFVTK</c:v>
                </c:pt>
                <c:pt idx="22">
                  <c:v>FPEVDVLTK</c:v>
                </c:pt>
                <c:pt idx="23">
                  <c:v>ALYWVNGQVPDGVSK</c:v>
                </c:pt>
                <c:pt idx="24">
                  <c:v>QGFFPDSVNK</c:v>
                </c:pt>
                <c:pt idx="25">
                  <c:v>SVSLPSLDPASAK</c:v>
                </c:pt>
                <c:pt idx="26">
                  <c:v>LDFSSQADLR</c:v>
                </c:pt>
                <c:pt idx="27">
                  <c:v>MGLAFESTK</c:v>
                </c:pt>
                <c:pt idx="28">
                  <c:v>DEPTYILNIK</c:v>
                </c:pt>
                <c:pt idx="29">
                  <c:v>SVSDGIAALDLNAVANK</c:v>
                </c:pt>
                <c:pt idx="30">
                  <c:v>LTLDIQNK</c:v>
                </c:pt>
                <c:pt idx="31">
                  <c:v>NSEEFAAAMSR</c:v>
                </c:pt>
                <c:pt idx="32">
                  <c:v>GFEPTLEALFGK</c:v>
                </c:pt>
                <c:pt idx="33">
                  <c:v>ITENDIQIALDDAK</c:v>
                </c:pt>
                <c:pt idx="34">
                  <c:v>IPSVQINFK</c:v>
                </c:pt>
                <c:pt idx="35">
                  <c:v>INNQLTLDSNTK</c:v>
                </c:pt>
                <c:pt idx="36">
                  <c:v>EVYGFNPEGK</c:v>
                </c:pt>
                <c:pt idx="37">
                  <c:v>NMEVSVATTTK</c:v>
                </c:pt>
                <c:pt idx="38">
                  <c:v>YGMVAQVTQTLK</c:v>
                </c:pt>
                <c:pt idx="39">
                  <c:v>TGISPLALIK</c:v>
                </c:pt>
                <c:pt idx="40">
                  <c:v>LTISEQNIQR</c:v>
                </c:pt>
                <c:pt idx="41">
                  <c:v>MTSNFPVDLSDYPK</c:v>
                </c:pt>
                <c:pt idx="42">
                  <c:v>TLQGIPQMIGEVIR</c:v>
                </c:pt>
                <c:pt idx="43">
                  <c:v>NTFTLSYDGSLR</c:v>
                </c:pt>
                <c:pt idx="44">
                  <c:v>YNALDLTNNGK</c:v>
                </c:pt>
                <c:pt idx="45">
                  <c:v>LLSGGNTLHLVSTTK</c:v>
                </c:pt>
                <c:pt idx="46">
                  <c:v>IEIPLPFGGK</c:v>
                </c:pt>
                <c:pt idx="47">
                  <c:v>TLADLTLLDSPIK</c:v>
                </c:pt>
                <c:pt idx="48">
                  <c:v>LATALSLSNK</c:v>
                </c:pt>
                <c:pt idx="49">
                  <c:v>DNVFDGLVR</c:v>
                </c:pt>
                <c:pt idx="50">
                  <c:v>NPNGYSFSIPVK</c:v>
                </c:pt>
                <c:pt idx="51">
                  <c:v>EFQVPTFTIPK</c:v>
                </c:pt>
                <c:pt idx="52">
                  <c:v>ATGVLYDYVNK</c:v>
                </c:pt>
                <c:pt idx="53">
                  <c:v>VNWEEEAASGLLTSLK</c:v>
                </c:pt>
                <c:pt idx="54">
                  <c:v>SEILAHWSPAK</c:v>
                </c:pt>
                <c:pt idx="55">
                  <c:v>QSFDLSVK</c:v>
                </c:pt>
                <c:pt idx="56">
                  <c:v>AEEEMLENVSLVCPK</c:v>
                </c:pt>
                <c:pt idx="57">
                  <c:v>SGSSTASWIQNVDTK</c:v>
                </c:pt>
                <c:pt idx="58">
                  <c:v>NIILPVYDK</c:v>
                </c:pt>
                <c:pt idx="59">
                  <c:v>SPAFTDLHLR</c:v>
                </c:pt>
                <c:pt idx="60">
                  <c:v>LSNVLQQVK</c:v>
                </c:pt>
                <c:pt idx="61">
                  <c:v>FNSSYLQGTNQITGR</c:v>
                </c:pt>
                <c:pt idx="62">
                  <c:v>VPQTDMTFR</c:v>
                </c:pt>
                <c:pt idx="63">
                  <c:v>EYSGTIASEANTYLNSK</c:v>
                </c:pt>
                <c:pt idx="64">
                  <c:v>AASGTTGTYQEWK</c:v>
                </c:pt>
                <c:pt idx="65">
                  <c:v>AHLDIAGSLEGHLR</c:v>
                </c:pt>
                <c:pt idx="66">
                  <c:v>SVGFHLPSR</c:v>
                </c:pt>
                <c:pt idx="67">
                  <c:v>VNQNLVYESGSLNFSK</c:v>
                </c:pt>
                <c:pt idx="68">
                  <c:v>LHVAGNLK</c:v>
                </c:pt>
                <c:pt idx="69">
                  <c:v>TFIEDVNK</c:v>
                </c:pt>
                <c:pt idx="70">
                  <c:v>LDNIYSSDK</c:v>
                </c:pt>
                <c:pt idx="71">
                  <c:v>FVEGSHNSTVSLTTK</c:v>
                </c:pt>
                <c:pt idx="72">
                  <c:v>QIDDIDVR</c:v>
                </c:pt>
                <c:pt idx="73">
                  <c:v>ITLPDFR</c:v>
                </c:pt>
                <c:pt idx="74">
                  <c:v>LVGFIDDAVK</c:v>
                </c:pt>
                <c:pt idx="75">
                  <c:v>LNGESNLR</c:v>
                </c:pt>
                <c:pt idx="76">
                  <c:v>IEGNLIFDPNNYLPK</c:v>
                </c:pt>
                <c:pt idx="77">
                  <c:v>QTIIVVLENVQR</c:v>
                </c:pt>
                <c:pt idx="78">
                  <c:v>FIIPGLK</c:v>
                </c:pt>
                <c:pt idx="79">
                  <c:v>DAVEKPQEFTIVAFVK</c:v>
                </c:pt>
                <c:pt idx="80">
                  <c:v>GVISIPR</c:v>
                </c:pt>
                <c:pt idx="81">
                  <c:v>AEPLAFTFSHDYK</c:v>
                </c:pt>
                <c:pt idx="82">
                  <c:v>VSTAFVYTK</c:v>
                </c:pt>
                <c:pt idx="83">
                  <c:v>ITEVALMGHLSCDTK</c:v>
                </c:pt>
                <c:pt idx="84">
                  <c:v>CVQSTKPSLMIQK</c:v>
                </c:pt>
                <c:pt idx="85">
                  <c:v>IHSGSFQSQVELSNDQEK</c:v>
                </c:pt>
                <c:pt idx="86">
                  <c:v>QHIEAIDVR</c:v>
                </c:pt>
                <c:pt idx="87">
                  <c:v>LPYTIITTPPLK</c:v>
                </c:pt>
                <c:pt idx="88">
                  <c:v>YTYNYEAESSSGVPGTADSR</c:v>
                </c:pt>
                <c:pt idx="89">
                  <c:v>HIYAISSAALSASYK</c:v>
                </c:pt>
                <c:pt idx="90">
                  <c:v>QTEATMTFK</c:v>
                </c:pt>
                <c:pt idx="91">
                  <c:v>IEFEWNTGTNVDTK</c:v>
                </c:pt>
                <c:pt idx="92">
                  <c:v>YEVDQQIQVLMDK</c:v>
                </c:pt>
                <c:pt idx="93">
                  <c:v>SISAALEHK</c:v>
                </c:pt>
                <c:pt idx="94">
                  <c:v>FQFPGKPGIYTR</c:v>
                </c:pt>
                <c:pt idx="95">
                  <c:v>GMALFGEGK</c:v>
                </c:pt>
                <c:pt idx="96">
                  <c:v>IVQILPWEQNEQVK</c:v>
                </c:pt>
                <c:pt idx="97">
                  <c:v>FLDSNIK</c:v>
                </c:pt>
                <c:pt idx="98">
                  <c:v>GTYGLSCQR</c:v>
                </c:pt>
                <c:pt idx="99">
                  <c:v>LQSTTVMNPYMK</c:v>
                </c:pt>
                <c:pt idx="100">
                  <c:v>SEYQADYESLR</c:v>
                </c:pt>
                <c:pt idx="101">
                  <c:v>SKPTVSSSMEFK</c:v>
                </c:pt>
                <c:pt idx="102">
                  <c:v>LSNDMMGSYAEMK</c:v>
                </c:pt>
                <c:pt idx="103">
                  <c:v>QVFLYPEK</c:v>
                </c:pt>
                <c:pt idx="104">
                  <c:v>LLLMGAR</c:v>
                </c:pt>
                <c:pt idx="105">
                  <c:v>IDDIWNLEVK</c:v>
                </c:pt>
                <c:pt idx="106">
                  <c:v>LFLEETK</c:v>
                </c:pt>
                <c:pt idx="107">
                  <c:v>AQIPILR</c:v>
                </c:pt>
                <c:pt idx="108">
                  <c:v>VIGNMGQTMEQLTPELK</c:v>
                </c:pt>
                <c:pt idx="109">
                  <c:v>TQFNNNEYSQDLDAYNTK</c:v>
                </c:pt>
                <c:pt idx="110">
                  <c:v>EEYFDPSIVGWTVK</c:v>
                </c:pt>
                <c:pt idx="111">
                  <c:v>AGHIAWTSSGK</c:v>
                </c:pt>
                <c:pt idx="112">
                  <c:v>GAYQNNEIK</c:v>
                </c:pt>
                <c:pt idx="113">
                  <c:v>VLLDQLGTTISFER</c:v>
                </c:pt>
                <c:pt idx="114">
                  <c:v>DQEVLLQTFLDDASPGDK</c:v>
                </c:pt>
                <c:pt idx="115">
                  <c:v>LQDFSDQLSDYYEK</c:v>
                </c:pt>
                <c:pt idx="116">
                  <c:v>ENLCLNLHK</c:v>
                </c:pt>
                <c:pt idx="117">
                  <c:v>FIIPSPK</c:v>
                </c:pt>
                <c:pt idx="118">
                  <c:v>LAAYLMLMR</c:v>
                </c:pt>
                <c:pt idx="119">
                  <c:v>LGNNPVSK</c:v>
                </c:pt>
                <c:pt idx="120">
                  <c:v>NLQNNAEWVYQGAIR</c:v>
                </c:pt>
                <c:pt idx="121">
                  <c:v>WNFYYSPQSSPDK</c:v>
                </c:pt>
                <c:pt idx="122">
                  <c:v>ALVDTLK</c:v>
                </c:pt>
                <c:pt idx="123">
                  <c:v>VQGVEFSHR</c:v>
                </c:pt>
                <c:pt idx="124">
                  <c:v>INDILEHVK</c:v>
                </c:pt>
                <c:pt idx="125">
                  <c:v>LAPGELTIIL</c:v>
                </c:pt>
                <c:pt idx="126">
                  <c:v>AAIQALR</c:v>
                </c:pt>
                <c:pt idx="127">
                  <c:v>INPLALK</c:v>
                </c:pt>
                <c:pt idx="128">
                  <c:v>LNELSFK</c:v>
                </c:pt>
                <c:pt idx="129">
                  <c:v>YDFNSSMLYSTAK</c:v>
                </c:pt>
                <c:pt idx="130">
                  <c:v>SVMAPFTMTIDAHTNGNGK</c:v>
                </c:pt>
                <c:pt idx="131">
                  <c:v>YEGLQEWEGK</c:v>
                </c:pt>
                <c:pt idx="132">
                  <c:v>IAIANIIDEIIEK</c:v>
                </c:pt>
                <c:pt idx="133">
                  <c:v>LLLQMDSSATAYGSTVSK</c:v>
                </c:pt>
                <c:pt idx="134">
                  <c:v>ATFQTPDFIVPLTDLR</c:v>
                </c:pt>
                <c:pt idx="135">
                  <c:v>LSLPDFK</c:v>
                </c:pt>
                <c:pt idx="136">
                  <c:v>LALWGEHTGQLYSK</c:v>
                </c:pt>
                <c:pt idx="137">
                  <c:v>HVAEAICK</c:v>
                </c:pt>
                <c:pt idx="138">
                  <c:v>EIFNMAR</c:v>
                </c:pt>
                <c:pt idx="139">
                  <c:v>NLLVALK</c:v>
                </c:pt>
                <c:pt idx="140">
                  <c:v>HEQDMVNGIMLSVEK</c:v>
                </c:pt>
                <c:pt idx="141">
                  <c:v>MYQMDIQQELQR</c:v>
                </c:pt>
                <c:pt idx="142">
                  <c:v>VHELIER</c:v>
                </c:pt>
                <c:pt idx="143">
                  <c:v>TEHGSEMLFFGNAIEGK</c:v>
                </c:pt>
                <c:pt idx="144">
                  <c:v>FFGEGTK</c:v>
                </c:pt>
                <c:pt idx="145">
                  <c:v>LPQQANDYLNSFNWER</c:v>
                </c:pt>
                <c:pt idx="146">
                  <c:v>LIDVISMYR</c:v>
                </c:pt>
                <c:pt idx="147">
                  <c:v>HINIDQFVR</c:v>
                </c:pt>
                <c:pt idx="148">
                  <c:v>SFDYHQFVDETNDK</c:v>
                </c:pt>
                <c:pt idx="149">
                  <c:v>LAIPEGK</c:v>
                </c:pt>
                <c:pt idx="150">
                  <c:v>SNTVASLHTEK</c:v>
                </c:pt>
                <c:pt idx="151">
                  <c:v>HIQNIDIQHLAGK</c:v>
                </c:pt>
                <c:pt idx="152">
                  <c:v>VSSFYAK</c:v>
                </c:pt>
                <c:pt idx="153">
                  <c:v>DSYDLHDLK</c:v>
                </c:pt>
                <c:pt idx="154">
                  <c:v>DFSLWEK</c:v>
                </c:pt>
                <c:pt idx="155">
                  <c:v>YENYELTLK</c:v>
                </c:pt>
                <c:pt idx="156">
                  <c:v>DFSAEYEEDGK</c:v>
                </c:pt>
                <c:pt idx="157">
                  <c:v>VLVDHFGYTK</c:v>
                </c:pt>
                <c:pt idx="158">
                  <c:v>ASGSLPYTQTLQDHLNSLK</c:v>
                </c:pt>
                <c:pt idx="159">
                  <c:v>SLWDFLK</c:v>
                </c:pt>
                <c:pt idx="160">
                  <c:v>ADSVVDLLSYNVQGSGETTYDHK</c:v>
                </c:pt>
                <c:pt idx="161">
                  <c:v>EAQEVFK</c:v>
                </c:pt>
                <c:pt idx="162">
                  <c:v>LSLESLTSYFSIESSTK</c:v>
                </c:pt>
                <c:pt idx="163">
                  <c:v>FEVDSPVYNATWSASLK</c:v>
                </c:pt>
                <c:pt idx="164">
                  <c:v>LEIQSQVDSQHVGHSVLTAK</c:v>
                </c:pt>
                <c:pt idx="165">
                  <c:v>FSVPAGIVIPSFQALTAR</c:v>
                </c:pt>
                <c:pt idx="166">
                  <c:v>LVELAHQYK</c:v>
                </c:pt>
                <c:pt idx="167">
                  <c:v>NLTDFAEQYSIQDWAK</c:v>
                </c:pt>
                <c:pt idx="168">
                  <c:v>EELCTMFIR</c:v>
                </c:pt>
                <c:pt idx="169">
                  <c:v>MDMTFSK</c:v>
                </c:pt>
                <c:pt idx="170">
                  <c:v>ATLYALSHAVNNYHK</c:v>
                </c:pt>
                <c:pt idx="171">
                  <c:v>VPSYTLILPSLELPVLHVPR</c:v>
                </c:pt>
                <c:pt idx="172">
                  <c:v>LIVAMSSWLQK</c:v>
                </c:pt>
                <c:pt idx="173">
                  <c:v>VELEVPQLCSFILK</c:v>
                </c:pt>
                <c:pt idx="174">
                  <c:v>FLDMLIK</c:v>
                </c:pt>
                <c:pt idx="175">
                  <c:v>AQNLYQELLTQEGQASFQGLK</c:v>
                </c:pt>
                <c:pt idx="176">
                  <c:v>TPALHFK</c:v>
                </c:pt>
                <c:pt idx="177">
                  <c:v>GSTSHHLVSR</c:v>
                </c:pt>
                <c:pt idx="178">
                  <c:v>ESDEETQIK</c:v>
                </c:pt>
                <c:pt idx="179">
                  <c:v>NHLQLEGLFFTNGEHTSK</c:v>
                </c:pt>
                <c:pt idx="180">
                  <c:v>GMTRPLSTLISSSQSCQYTLDAK</c:v>
                </c:pt>
                <c:pt idx="181">
                  <c:v>LELELRPTGEIEQYSVSATYELQR</c:v>
                </c:pt>
                <c:pt idx="182">
                  <c:v>SLHMYANR</c:v>
                </c:pt>
                <c:pt idx="183">
                  <c:v>LEVLNFDFQANAQLSNPK</c:v>
                </c:pt>
                <c:pt idx="184">
                  <c:v>VTQEFHMK</c:v>
                </c:pt>
                <c:pt idx="185">
                  <c:v>YYELEEK</c:v>
                </c:pt>
                <c:pt idx="186">
                  <c:v>QAEAVLK</c:v>
                </c:pt>
                <c:pt idx="187">
                  <c:v>EQHLFLPFSYK</c:v>
                </c:pt>
                <c:pt idx="188">
                  <c:v>SPSQADINK</c:v>
                </c:pt>
                <c:pt idx="189">
                  <c:v>QSWSVCK</c:v>
                </c:pt>
                <c:pt idx="190">
                  <c:v>ETLEDTR</c:v>
                </c:pt>
                <c:pt idx="191">
                  <c:v>HDAHLNGK</c:v>
                </c:pt>
                <c:pt idx="192">
                  <c:v>IISDYHQQFR</c:v>
                </c:pt>
                <c:pt idx="193">
                  <c:v>TILGTMPAFEVSLQALQK</c:v>
                </c:pt>
                <c:pt idx="194">
                  <c:v>IADFELPTIIVPEQTIEIPSIK</c:v>
                </c:pt>
                <c:pt idx="195">
                  <c:v>QELNGNTK</c:v>
                </c:pt>
                <c:pt idx="196">
                  <c:v>FDHTNSLNIAGLSLDFSSK</c:v>
                </c:pt>
                <c:pt idx="197">
                  <c:v>HLIDSLIDFLNFPR</c:v>
                </c:pt>
                <c:pt idx="198">
                  <c:v>TIHDLHLFIENIDFNK</c:v>
                </c:pt>
                <c:pt idx="199">
                  <c:v>IYSLWEHSTK</c:v>
                </c:pt>
                <c:pt idx="200">
                  <c:v>SHDELPR</c:v>
                </c:pt>
                <c:pt idx="201">
                  <c:v>ILGEELGFASLHDLQLLGK</c:v>
                </c:pt>
                <c:pt idx="202">
                  <c:v>YEDGTLSLTSTSDLQSGIIK</c:v>
                </c:pt>
                <c:pt idx="203">
                  <c:v>CSLLVLENELNAELGLSGASMK</c:v>
                </c:pt>
                <c:pt idx="204">
                  <c:v>VAWHYDEEK</c:v>
                </c:pt>
                <c:pt idx="205">
                  <c:v>LSQLQTYMIQFDQYIK</c:v>
                </c:pt>
                <c:pt idx="206">
                  <c:v>SLDEHYHIR</c:v>
                </c:pt>
                <c:pt idx="207">
                  <c:v>NSLFFSAQPFEITASTNNEGNLK</c:v>
                </c:pt>
                <c:pt idx="208">
                  <c:v>VPLLLSEPINIIDALEMR</c:v>
                </c:pt>
                <c:pt idx="209">
                  <c:v>TSQCTLK</c:v>
                </c:pt>
                <c:pt idx="210">
                  <c:v>TIDQMLNSELQWPVPDIYLR</c:v>
                </c:pt>
                <c:pt idx="211">
                  <c:v>NLQDLLQFIFQLIEDNIK</c:v>
                </c:pt>
                <c:pt idx="212">
                  <c:v>NQDVHSINLPFFETLQEYFER</c:v>
                </c:pt>
                <c:pt idx="213">
                  <c:v>EFNLQNMGLPDFHIPENLFLK</c:v>
                </c:pt>
                <c:pt idx="214">
                  <c:v>YHWEHTGLTLR</c:v>
                </c:pt>
                <c:pt idx="215">
                  <c:v>HFVINLIGDFEVAEK</c:v>
                </c:pt>
                <c:pt idx="216">
                  <c:v>HSITNPLAVLCEFISQSIK</c:v>
                </c:pt>
                <c:pt idx="217">
                  <c:v>SGVQMNTNFFHESGLEAHVALK</c:v>
                </c:pt>
                <c:pt idx="218">
                  <c:v>NFVASHIANILNSEELDIQDLK</c:v>
                </c:pt>
                <c:pt idx="219">
                  <c:v>QTVNLQLQPYSLVTTLNSDLK</c:v>
                </c:pt>
                <c:pt idx="220">
                  <c:v>DLGQCDR</c:v>
                </c:pt>
                <c:pt idx="221">
                  <c:v>FSTPEFTILNTFHIPSFTIDFVEMK</c:v>
                </c:pt>
                <c:pt idx="222">
                  <c:v>VNDESTEGK</c:v>
                </c:pt>
                <c:pt idx="223">
                  <c:v>GLLIFDASSSWGPQMSASVHLDSK</c:v>
                </c:pt>
                <c:pt idx="224">
                  <c:v>VSQEGLK</c:v>
                </c:pt>
                <c:pt idx="225">
                  <c:v>NFATSNK</c:v>
                </c:pt>
                <c:pt idx="226">
                  <c:v>SQAIATK</c:v>
                </c:pt>
                <c:pt idx="227">
                  <c:v>TTLTAFGFASADLIEIGLEGK</c:v>
                </c:pt>
                <c:pt idx="228">
                  <c:v>AALTELSLGSAYQAMILGVDSK</c:v>
                </c:pt>
                <c:pt idx="229">
                  <c:v>ITLIINWLQEALSSASLAHMK</c:v>
                </c:pt>
                <c:pt idx="230">
                  <c:v>QVLFLDTVYGNCSTHFTVK</c:v>
                </c:pt>
                <c:pt idx="231">
                  <c:v>YLSLVGQVYSTLVTYISDWWTLAAK</c:v>
                </c:pt>
                <c:pt idx="232">
                  <c:v>FFSLLSGSLNSHGLELNADILGTDK</c:v>
                </c:pt>
                <c:pt idx="233">
                  <c:v>LIDLSIQNYHTFLIYITELLK</c:v>
                </c:pt>
                <c:pt idx="234">
                  <c:v>INSGAHK</c:v>
                </c:pt>
                <c:pt idx="235">
                  <c:v>IDFLNNYALFLSPSAQQASWQVSAR</c:v>
                </c:pt>
                <c:pt idx="236">
                  <c:v>QSMTLSSEVQIPDFDVDLGTILR</c:v>
                </c:pt>
                <c:pt idx="237">
                  <c:v>ELCTISHIFIPAMGNITYDFSFK</c:v>
                </c:pt>
                <c:pt idx="238">
                  <c:v>VHNGSEILFSYFQDLVITLPFELR</c:v>
                </c:pt>
              </c:strCache>
            </c:strRef>
          </c:cat>
          <c:val>
            <c:numRef>
              <c:f>Data!$C$2:$C$240</c:f>
              <c:numCache>
                <c:formatCode>0.0E+00</c:formatCode>
                <c:ptCount val="239"/>
                <c:pt idx="0">
                  <c:v>1413172.5</c:v>
                </c:pt>
                <c:pt idx="1">
                  <c:v>757416.6875</c:v>
                </c:pt>
                <c:pt idx="2">
                  <c:v>386937.09375</c:v>
                </c:pt>
                <c:pt idx="3">
                  <c:v>2882334.75</c:v>
                </c:pt>
                <c:pt idx="4">
                  <c:v>1617321.125</c:v>
                </c:pt>
                <c:pt idx="6">
                  <c:v>965713.5625</c:v>
                </c:pt>
                <c:pt idx="7">
                  <c:v>584953</c:v>
                </c:pt>
                <c:pt idx="8">
                  <c:v>1527492.875</c:v>
                </c:pt>
                <c:pt idx="9">
                  <c:v>1355868.25</c:v>
                </c:pt>
                <c:pt idx="10">
                  <c:v>89794.4453125</c:v>
                </c:pt>
                <c:pt idx="11">
                  <c:v>2669112.75</c:v>
                </c:pt>
                <c:pt idx="12">
                  <c:v>1307057.5</c:v>
                </c:pt>
                <c:pt idx="13">
                  <c:v>548177.375</c:v>
                </c:pt>
                <c:pt idx="14">
                  <c:v>50290.1171875</c:v>
                </c:pt>
                <c:pt idx="15">
                  <c:v>702800.1875</c:v>
                </c:pt>
                <c:pt idx="16">
                  <c:v>977488.5</c:v>
                </c:pt>
                <c:pt idx="17">
                  <c:v>938555.75</c:v>
                </c:pt>
                <c:pt idx="18">
                  <c:v>640739.875</c:v>
                </c:pt>
                <c:pt idx="19">
                  <c:v>315017.1875</c:v>
                </c:pt>
                <c:pt idx="20">
                  <c:v>1293323.25</c:v>
                </c:pt>
                <c:pt idx="21">
                  <c:v>1717243.625</c:v>
                </c:pt>
                <c:pt idx="22">
                  <c:v>1225731.25</c:v>
                </c:pt>
                <c:pt idx="24">
                  <c:v>1961877.125</c:v>
                </c:pt>
                <c:pt idx="25">
                  <c:v>2213832.75</c:v>
                </c:pt>
                <c:pt idx="26">
                  <c:v>724849.5</c:v>
                </c:pt>
                <c:pt idx="27">
                  <c:v>1085485.375</c:v>
                </c:pt>
                <c:pt idx="28">
                  <c:v>22179.09765625</c:v>
                </c:pt>
                <c:pt idx="29">
                  <c:v>894333.1875</c:v>
                </c:pt>
                <c:pt idx="30">
                  <c:v>805492.625</c:v>
                </c:pt>
                <c:pt idx="31">
                  <c:v>710517.75</c:v>
                </c:pt>
                <c:pt idx="32">
                  <c:v>1829155.25</c:v>
                </c:pt>
                <c:pt idx="33">
                  <c:v>582903.375</c:v>
                </c:pt>
                <c:pt idx="34">
                  <c:v>1541380.375</c:v>
                </c:pt>
                <c:pt idx="35">
                  <c:v>100595.390625</c:v>
                </c:pt>
                <c:pt idx="36">
                  <c:v>1074937.25</c:v>
                </c:pt>
                <c:pt idx="37">
                  <c:v>516456.3125</c:v>
                </c:pt>
                <c:pt idx="38">
                  <c:v>1033966.625</c:v>
                </c:pt>
                <c:pt idx="39">
                  <c:v>5259538</c:v>
                </c:pt>
                <c:pt idx="40">
                  <c:v>680468.6875</c:v>
                </c:pt>
                <c:pt idx="41">
                  <c:v>661141.25</c:v>
                </c:pt>
                <c:pt idx="42">
                  <c:v>263477.75</c:v>
                </c:pt>
                <c:pt idx="43">
                  <c:v>38516.984375</c:v>
                </c:pt>
                <c:pt idx="44">
                  <c:v>694314.875</c:v>
                </c:pt>
                <c:pt idx="45">
                  <c:v>243160.125</c:v>
                </c:pt>
                <c:pt idx="46">
                  <c:v>3859574.5</c:v>
                </c:pt>
                <c:pt idx="47">
                  <c:v>624864.625</c:v>
                </c:pt>
                <c:pt idx="48">
                  <c:v>1099486.125</c:v>
                </c:pt>
                <c:pt idx="49">
                  <c:v>1918917.875</c:v>
                </c:pt>
                <c:pt idx="51">
                  <c:v>2513421</c:v>
                </c:pt>
                <c:pt idx="52">
                  <c:v>1099461.5</c:v>
                </c:pt>
                <c:pt idx="53">
                  <c:v>119047.2890625</c:v>
                </c:pt>
                <c:pt idx="54">
                  <c:v>372354.40625</c:v>
                </c:pt>
                <c:pt idx="55">
                  <c:v>870946.375</c:v>
                </c:pt>
                <c:pt idx="57">
                  <c:v>233025.453125</c:v>
                </c:pt>
                <c:pt idx="58">
                  <c:v>1872486.125</c:v>
                </c:pt>
                <c:pt idx="59">
                  <c:v>878081.3125</c:v>
                </c:pt>
                <c:pt idx="60">
                  <c:v>2010562.625</c:v>
                </c:pt>
                <c:pt idx="62">
                  <c:v>425274.28125</c:v>
                </c:pt>
                <c:pt idx="63">
                  <c:v>43754.52734375</c:v>
                </c:pt>
                <c:pt idx="64">
                  <c:v>74123.640625</c:v>
                </c:pt>
                <c:pt idx="65">
                  <c:v>196191.5625</c:v>
                </c:pt>
                <c:pt idx="66">
                  <c:v>945248</c:v>
                </c:pt>
                <c:pt idx="67">
                  <c:v>113795.8125</c:v>
                </c:pt>
                <c:pt idx="68">
                  <c:v>383990.59375</c:v>
                </c:pt>
                <c:pt idx="69">
                  <c:v>114058.3828125</c:v>
                </c:pt>
                <c:pt idx="70">
                  <c:v>370622.5625</c:v>
                </c:pt>
                <c:pt idx="72">
                  <c:v>1327412.125</c:v>
                </c:pt>
                <c:pt idx="73">
                  <c:v>3196422.25</c:v>
                </c:pt>
                <c:pt idx="74">
                  <c:v>252696.046875</c:v>
                </c:pt>
                <c:pt idx="75">
                  <c:v>538170.0625</c:v>
                </c:pt>
                <c:pt idx="76">
                  <c:v>960993.3125</c:v>
                </c:pt>
                <c:pt idx="77">
                  <c:v>1500041.5</c:v>
                </c:pt>
                <c:pt idx="78">
                  <c:v>3021765.5</c:v>
                </c:pt>
                <c:pt idx="79">
                  <c:v>89007.140625</c:v>
                </c:pt>
                <c:pt idx="80">
                  <c:v>1191897.625</c:v>
                </c:pt>
                <c:pt idx="81">
                  <c:v>170017.34375</c:v>
                </c:pt>
                <c:pt idx="82">
                  <c:v>629648.8125</c:v>
                </c:pt>
                <c:pt idx="83">
                  <c:v>37743.7890625</c:v>
                </c:pt>
                <c:pt idx="84">
                  <c:v>242931.59375</c:v>
                </c:pt>
                <c:pt idx="85">
                  <c:v>15398.728515625</c:v>
                </c:pt>
                <c:pt idx="86">
                  <c:v>292429.6875</c:v>
                </c:pt>
                <c:pt idx="87">
                  <c:v>676576.875</c:v>
                </c:pt>
                <c:pt idx="88">
                  <c:v>89791.5234375</c:v>
                </c:pt>
                <c:pt idx="89">
                  <c:v>107741.5078125</c:v>
                </c:pt>
                <c:pt idx="90">
                  <c:v>311117.0625</c:v>
                </c:pt>
                <c:pt idx="92">
                  <c:v>193477.078125</c:v>
                </c:pt>
                <c:pt idx="93">
                  <c:v>240784.453125</c:v>
                </c:pt>
                <c:pt idx="94">
                  <c:v>669579.5</c:v>
                </c:pt>
                <c:pt idx="95">
                  <c:v>1162549.25</c:v>
                </c:pt>
                <c:pt idx="96">
                  <c:v>845731.4375</c:v>
                </c:pt>
                <c:pt idx="97">
                  <c:v>1621980.625</c:v>
                </c:pt>
                <c:pt idx="98">
                  <c:v>136370.765625</c:v>
                </c:pt>
                <c:pt idx="99">
                  <c:v>49638.05078125</c:v>
                </c:pt>
                <c:pt idx="100">
                  <c:v>602779</c:v>
                </c:pt>
                <c:pt idx="101">
                  <c:v>149964.234375</c:v>
                </c:pt>
                <c:pt idx="103">
                  <c:v>51157.421875</c:v>
                </c:pt>
                <c:pt idx="104">
                  <c:v>1256733.25</c:v>
                </c:pt>
                <c:pt idx="105">
                  <c:v>1225875.5</c:v>
                </c:pt>
                <c:pt idx="106">
                  <c:v>490756.5</c:v>
                </c:pt>
                <c:pt idx="107">
                  <c:v>2364895.75</c:v>
                </c:pt>
                <c:pt idx="108">
                  <c:v>1025080.0625</c:v>
                </c:pt>
                <c:pt idx="109">
                  <c:v>52674.6328125</c:v>
                </c:pt>
                <c:pt idx="110">
                  <c:v>27025.71484375</c:v>
                </c:pt>
                <c:pt idx="111">
                  <c:v>104696.375</c:v>
                </c:pt>
                <c:pt idx="112">
                  <c:v>209110.625</c:v>
                </c:pt>
                <c:pt idx="113">
                  <c:v>1196986.125</c:v>
                </c:pt>
                <c:pt idx="115">
                  <c:v>158482.6328125</c:v>
                </c:pt>
                <c:pt idx="116">
                  <c:v>34331.703125</c:v>
                </c:pt>
                <c:pt idx="117">
                  <c:v>3099727.25</c:v>
                </c:pt>
                <c:pt idx="118">
                  <c:v>4241381.5</c:v>
                </c:pt>
                <c:pt idx="119">
                  <c:v>496138.875</c:v>
                </c:pt>
                <c:pt idx="120">
                  <c:v>340314.0625</c:v>
                </c:pt>
                <c:pt idx="121">
                  <c:v>22185.96875</c:v>
                </c:pt>
                <c:pt idx="122">
                  <c:v>2165779.5</c:v>
                </c:pt>
                <c:pt idx="123">
                  <c:v>539846.75</c:v>
                </c:pt>
                <c:pt idx="125">
                  <c:v>46403.125</c:v>
                </c:pt>
                <c:pt idx="126">
                  <c:v>2982625.25</c:v>
                </c:pt>
                <c:pt idx="127">
                  <c:v>1479908</c:v>
                </c:pt>
                <c:pt idx="128">
                  <c:v>45839.16796875</c:v>
                </c:pt>
                <c:pt idx="132">
                  <c:v>448097.09375</c:v>
                </c:pt>
                <c:pt idx="133">
                  <c:v>26290.19140625</c:v>
                </c:pt>
                <c:pt idx="134">
                  <c:v>1605006.75</c:v>
                </c:pt>
                <c:pt idx="135">
                  <c:v>2026203.5</c:v>
                </c:pt>
                <c:pt idx="136">
                  <c:v>70767.765625</c:v>
                </c:pt>
                <c:pt idx="137">
                  <c:v>345845.625</c:v>
                </c:pt>
                <c:pt idx="138">
                  <c:v>1470669.25</c:v>
                </c:pt>
                <c:pt idx="139">
                  <c:v>33078.44140625</c:v>
                </c:pt>
                <c:pt idx="141">
                  <c:v>75264.0625</c:v>
                </c:pt>
                <c:pt idx="142">
                  <c:v>385049</c:v>
                </c:pt>
                <c:pt idx="143">
                  <c:v>39899.28125</c:v>
                </c:pt>
                <c:pt idx="144">
                  <c:v>548365.75</c:v>
                </c:pt>
                <c:pt idx="145">
                  <c:v>115097.8515625</c:v>
                </c:pt>
                <c:pt idx="146">
                  <c:v>755172.875</c:v>
                </c:pt>
                <c:pt idx="147">
                  <c:v>1017760.0625</c:v>
                </c:pt>
                <c:pt idx="148">
                  <c:v>36115.77734375</c:v>
                </c:pt>
                <c:pt idx="149">
                  <c:v>2123487.75</c:v>
                </c:pt>
                <c:pt idx="150">
                  <c:v>234569.296875</c:v>
                </c:pt>
                <c:pt idx="151">
                  <c:v>88433.921875</c:v>
                </c:pt>
                <c:pt idx="152">
                  <c:v>294651.1875</c:v>
                </c:pt>
                <c:pt idx="153">
                  <c:v>73591.734375</c:v>
                </c:pt>
                <c:pt idx="154">
                  <c:v>693270.875</c:v>
                </c:pt>
                <c:pt idx="155">
                  <c:v>609038.625</c:v>
                </c:pt>
                <c:pt idx="157">
                  <c:v>228517.640625</c:v>
                </c:pt>
                <c:pt idx="158">
                  <c:v>26551.80078125</c:v>
                </c:pt>
                <c:pt idx="159">
                  <c:v>2248253.25</c:v>
                </c:pt>
                <c:pt idx="161">
                  <c:v>298172.4375</c:v>
                </c:pt>
                <c:pt idx="162">
                  <c:v>117176.484375</c:v>
                </c:pt>
                <c:pt idx="165">
                  <c:v>626927.5</c:v>
                </c:pt>
                <c:pt idx="166">
                  <c:v>687409.6875</c:v>
                </c:pt>
                <c:pt idx="167">
                  <c:v>500349.5</c:v>
                </c:pt>
                <c:pt idx="168">
                  <c:v>334043.5625</c:v>
                </c:pt>
                <c:pt idx="170">
                  <c:v>70537.3203125</c:v>
                </c:pt>
                <c:pt idx="172">
                  <c:v>2293393.5</c:v>
                </c:pt>
                <c:pt idx="173">
                  <c:v>771620.875</c:v>
                </c:pt>
                <c:pt idx="174">
                  <c:v>10450.6494140625</c:v>
                </c:pt>
                <c:pt idx="175">
                  <c:v>10366.7236328125</c:v>
                </c:pt>
                <c:pt idx="176">
                  <c:v>769064.0625</c:v>
                </c:pt>
                <c:pt idx="177">
                  <c:v>128136.40625</c:v>
                </c:pt>
                <c:pt idx="178">
                  <c:v>135725.921875</c:v>
                </c:pt>
                <c:pt idx="182">
                  <c:v>431346.625</c:v>
                </c:pt>
                <c:pt idx="183">
                  <c:v>22442.75390625</c:v>
                </c:pt>
                <c:pt idx="184">
                  <c:v>213085.40625</c:v>
                </c:pt>
                <c:pt idx="185">
                  <c:v>22564.130859375</c:v>
                </c:pt>
                <c:pt idx="186">
                  <c:v>362124.9375</c:v>
                </c:pt>
                <c:pt idx="187">
                  <c:v>437273.53125</c:v>
                </c:pt>
                <c:pt idx="188">
                  <c:v>412227.96875</c:v>
                </c:pt>
                <c:pt idx="189">
                  <c:v>539971.3125</c:v>
                </c:pt>
                <c:pt idx="190">
                  <c:v>88715.4765625</c:v>
                </c:pt>
                <c:pt idx="192">
                  <c:v>255166.7421875</c:v>
                </c:pt>
                <c:pt idx="193">
                  <c:v>116158.4140625</c:v>
                </c:pt>
                <c:pt idx="194">
                  <c:v>30466.884765625</c:v>
                </c:pt>
                <c:pt idx="196">
                  <c:v>30639.296875</c:v>
                </c:pt>
                <c:pt idx="198">
                  <c:v>15080.7880859375</c:v>
                </c:pt>
                <c:pt idx="199">
                  <c:v>241593.515625</c:v>
                </c:pt>
                <c:pt idx="200">
                  <c:v>767620.625</c:v>
                </c:pt>
                <c:pt idx="201">
                  <c:v>83075.203125</c:v>
                </c:pt>
                <c:pt idx="202">
                  <c:v>151258.296875</c:v>
                </c:pt>
                <c:pt idx="203">
                  <c:v>23990.904296875</c:v>
                </c:pt>
                <c:pt idx="205">
                  <c:v>18775.8515625</c:v>
                </c:pt>
                <c:pt idx="206">
                  <c:v>50592.96875</c:v>
                </c:pt>
                <c:pt idx="208">
                  <c:v>40198.1171875</c:v>
                </c:pt>
                <c:pt idx="209">
                  <c:v>103463.859375</c:v>
                </c:pt>
                <c:pt idx="214">
                  <c:v>144202.515625</c:v>
                </c:pt>
                <c:pt idx="215">
                  <c:v>53426.375</c:v>
                </c:pt>
                <c:pt idx="219">
                  <c:v>31111.673828125</c:v>
                </c:pt>
                <c:pt idx="220">
                  <c:v>829098.75</c:v>
                </c:pt>
                <c:pt idx="224">
                  <c:v>225167.71875</c:v>
                </c:pt>
                <c:pt idx="225">
                  <c:v>343803.28125</c:v>
                </c:pt>
                <c:pt idx="226">
                  <c:v>302215.3125</c:v>
                </c:pt>
                <c:pt idx="227">
                  <c:v>387374.6875</c:v>
                </c:pt>
                <c:pt idx="228">
                  <c:v>106473.8046875</c:v>
                </c:pt>
              </c:numCache>
            </c:numRef>
          </c:val>
        </c:ser>
        <c:dLbls>
          <c:showLegendKey val="0"/>
          <c:showVal val="0"/>
          <c:showCatName val="0"/>
          <c:showSerName val="0"/>
          <c:showPercent val="0"/>
          <c:showBubbleSize val="0"/>
        </c:dLbls>
        <c:gapWidth val="0"/>
        <c:axId val="34759680"/>
        <c:axId val="33946368"/>
      </c:barChart>
      <c:catAx>
        <c:axId val="3144448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3720000" spcFirstLastPara="1" vertOverflow="ellipsis" wrap="square" anchor="ctr" anchorCtr="1"/>
          <a:lstStyle/>
          <a:p>
            <a:pPr>
              <a:defRPr sz="900" b="0" i="0" u="none" strike="noStrike" kern="1200" baseline="0">
                <a:solidFill>
                  <a:schemeClr val="tx1">
                    <a:lumMod val="50000"/>
                    <a:lumOff val="50000"/>
                  </a:schemeClr>
                </a:solidFill>
                <a:latin typeface="+mn-lt"/>
                <a:ea typeface="+mn-ea"/>
                <a:cs typeface="+mn-cs"/>
              </a:defRPr>
            </a:pPr>
            <a:endParaRPr lang="en-US"/>
          </a:p>
        </c:txPr>
        <c:crossAx val="33945792"/>
        <c:crosses val="autoZero"/>
        <c:auto val="1"/>
        <c:lblAlgn val="ctr"/>
        <c:lblOffset val="100"/>
        <c:noMultiLvlLbl val="0"/>
      </c:catAx>
      <c:valAx>
        <c:axId val="33945792"/>
        <c:scaling>
          <c:orientation val="minMax"/>
        </c:scaling>
        <c:delete val="0"/>
        <c:axPos val="l"/>
        <c:majorGridlines>
          <c:spPr>
            <a:ln w="9525" cap="flat" cmpd="sng" algn="ctr">
              <a:noFill/>
              <a:round/>
            </a:ln>
            <a:effectLst/>
          </c:spPr>
        </c:majorGridlines>
        <c:title>
          <c:tx>
            <c:rich>
              <a:bodyPr rot="-5400000" spcFirstLastPara="1" vertOverflow="ellipsis" vert="horz" wrap="square" anchor="ctr" anchorCtr="1"/>
              <a:lstStyle/>
              <a:p>
                <a:pPr>
                  <a:defRPr sz="900" b="0" i="0" u="none" strike="noStrike" kern="1200" cap="all" baseline="0">
                    <a:solidFill>
                      <a:schemeClr val="tx1">
                        <a:lumMod val="50000"/>
                        <a:lumOff val="50000"/>
                      </a:schemeClr>
                    </a:solidFill>
                    <a:latin typeface="+mn-lt"/>
                    <a:ea typeface="+mn-ea"/>
                    <a:cs typeface="+mn-cs"/>
                  </a:defRPr>
                </a:pPr>
                <a:r>
                  <a:rPr lang="en-US" sz="1400">
                    <a:solidFill>
                      <a:srgbClr val="0070C0"/>
                    </a:solidFill>
                  </a:rPr>
                  <a:t>ESPPREDICTOR</a:t>
                </a:r>
                <a:r>
                  <a:rPr lang="en-US" sz="1400" baseline="0">
                    <a:solidFill>
                      <a:srgbClr val="0070C0"/>
                    </a:solidFill>
                  </a:rPr>
                  <a:t> sCORE</a:t>
                </a:r>
                <a:endParaRPr lang="en-US" sz="1400">
                  <a:solidFill>
                    <a:srgbClr val="0070C0"/>
                  </a:solidFill>
                </a:endParaRPr>
              </a:p>
            </c:rich>
          </c:tx>
          <c:layout/>
          <c:overlay val="0"/>
          <c:spPr>
            <a:noFill/>
            <a:ln>
              <a:noFill/>
            </a:ln>
            <a:effectLst/>
          </c:sp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tx1">
                    <a:lumMod val="50000"/>
                    <a:lumOff val="50000"/>
                  </a:schemeClr>
                </a:solidFill>
                <a:latin typeface="+mn-lt"/>
                <a:ea typeface="+mn-ea"/>
                <a:cs typeface="+mn-cs"/>
              </a:defRPr>
            </a:pPr>
            <a:endParaRPr lang="en-US"/>
          </a:p>
        </c:txPr>
        <c:crossAx val="31444480"/>
        <c:crosses val="autoZero"/>
        <c:crossBetween val="between"/>
      </c:valAx>
      <c:valAx>
        <c:axId val="33946368"/>
        <c:scaling>
          <c:orientation val="minMax"/>
        </c:scaling>
        <c:delete val="0"/>
        <c:axPos val="r"/>
        <c:title>
          <c:tx>
            <c:rich>
              <a:bodyPr rot="-5400000" spcFirstLastPara="1" vertOverflow="ellipsis" vert="horz" wrap="square" anchor="ctr" anchorCtr="1"/>
              <a:lstStyle/>
              <a:p>
                <a:pPr>
                  <a:defRPr sz="900" b="0" i="0" u="none" strike="noStrike" kern="1200" cap="all" baseline="0">
                    <a:solidFill>
                      <a:schemeClr val="tx1">
                        <a:lumMod val="50000"/>
                        <a:lumOff val="50000"/>
                      </a:schemeClr>
                    </a:solidFill>
                    <a:latin typeface="+mn-lt"/>
                    <a:ea typeface="+mn-ea"/>
                    <a:cs typeface="+mn-cs"/>
                  </a:defRPr>
                </a:pPr>
                <a:r>
                  <a:rPr lang="en-US" sz="1400">
                    <a:solidFill>
                      <a:srgbClr val="FF0000"/>
                    </a:solidFill>
                  </a:rPr>
                  <a:t>SRM</a:t>
                </a:r>
                <a:r>
                  <a:rPr lang="en-US" sz="1400" baseline="0">
                    <a:solidFill>
                      <a:srgbClr val="FF0000"/>
                    </a:solidFill>
                  </a:rPr>
                  <a:t> Signal Intensity</a:t>
                </a:r>
                <a:endParaRPr lang="en-US" sz="1400">
                  <a:solidFill>
                    <a:srgbClr val="FF0000"/>
                  </a:solidFill>
                </a:endParaRPr>
              </a:p>
            </c:rich>
          </c:tx>
          <c:layout/>
          <c:overlay val="0"/>
          <c:spPr>
            <a:noFill/>
            <a:ln>
              <a:noFill/>
            </a:ln>
            <a:effectLst/>
          </c:spPr>
        </c:title>
        <c:numFmt formatCode="0.0E+00" sourceLinked="1"/>
        <c:majorTickMark val="out"/>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tx1">
                    <a:lumMod val="50000"/>
                    <a:lumOff val="50000"/>
                  </a:schemeClr>
                </a:solidFill>
                <a:latin typeface="+mn-lt"/>
                <a:ea typeface="+mn-ea"/>
                <a:cs typeface="+mn-cs"/>
              </a:defRPr>
            </a:pPr>
            <a:endParaRPr lang="en-US"/>
          </a:p>
        </c:txPr>
        <c:crossAx val="34759680"/>
        <c:crosses val="max"/>
        <c:crossBetween val="between"/>
      </c:valAx>
      <c:catAx>
        <c:axId val="34759680"/>
        <c:scaling>
          <c:orientation val="minMax"/>
        </c:scaling>
        <c:delete val="1"/>
        <c:axPos val="b"/>
        <c:numFmt formatCode="General" sourceLinked="1"/>
        <c:majorTickMark val="out"/>
        <c:minorTickMark val="none"/>
        <c:tickLblPos val="nextTo"/>
        <c:crossAx val="33946368"/>
        <c:crosses val="autoZero"/>
        <c:auto val="1"/>
        <c:lblAlgn val="ctr"/>
        <c:lblOffset val="100"/>
        <c:noMultiLvlLbl val="0"/>
      </c:catAx>
      <c:spPr>
        <a:noFill/>
        <a:ln>
          <a:noFill/>
        </a:ln>
        <a:effectLst/>
      </c:spPr>
    </c:plotArea>
    <c:legend>
      <c:legendPos val="b"/>
      <c:layout>
        <c:manualLayout>
          <c:xMode val="edge"/>
          <c:yMode val="edge"/>
          <c:x val="0.60416680112669818"/>
          <c:y val="0.14520263111495166"/>
          <c:w val="0.2125208028877405"/>
          <c:h val="9.8564816218953438E-2"/>
        </c:manualLayout>
      </c:layout>
      <c:overlay val="0"/>
      <c:spPr>
        <a:noFill/>
        <a:ln>
          <a:noFill/>
        </a:ln>
        <a:effectLst/>
      </c:spPr>
      <c:txPr>
        <a:bodyPr rot="0" spcFirstLastPara="1" vertOverflow="ellipsis" vert="horz" wrap="square" anchor="ctr" anchorCtr="1"/>
        <a:lstStyle/>
        <a:p>
          <a:pPr>
            <a:defRPr sz="1600" b="0" i="0" u="none" strike="noStrike" kern="1200" baseline="0">
              <a:solidFill>
                <a:schemeClr val="tx1">
                  <a:lumMod val="50000"/>
                  <a:lumOff val="50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2135252193235201"/>
          <c:y val="3.8364738862654811E-2"/>
          <c:w val="0.82246239345002914"/>
          <c:h val="0.72237175725157632"/>
        </c:manualLayout>
      </c:layout>
      <c:barChart>
        <c:barDir val="col"/>
        <c:grouping val="clustered"/>
        <c:varyColors val="0"/>
        <c:ser>
          <c:idx val="0"/>
          <c:order val="0"/>
          <c:tx>
            <c:strRef>
              <c:f>Data!$K$1</c:f>
              <c:strCache>
                <c:ptCount val="1"/>
                <c:pt idx="0">
                  <c:v>SRM Peak Area</c:v>
                </c:pt>
              </c:strCache>
            </c:strRef>
          </c:tx>
          <c:spPr>
            <a:solidFill>
              <a:srgbClr val="FF0000"/>
            </a:solidFill>
            <a:ln>
              <a:solidFill>
                <a:srgbClr val="FF0000"/>
              </a:solidFill>
            </a:ln>
            <a:effectLst/>
          </c:spPr>
          <c:invertIfNegative val="0"/>
          <c:cat>
            <c:strRef>
              <c:f>Data!$J$2:$J$240</c:f>
              <c:strCache>
                <c:ptCount val="239"/>
                <c:pt idx="0">
                  <c:v>TGISPLALIK</c:v>
                </c:pt>
                <c:pt idx="1">
                  <c:v>LAAYLMLMR</c:v>
                </c:pt>
                <c:pt idx="2">
                  <c:v>IEIPLPFGGK</c:v>
                </c:pt>
                <c:pt idx="3">
                  <c:v>ITLPDFR</c:v>
                </c:pt>
                <c:pt idx="4">
                  <c:v>FIIPSPK</c:v>
                </c:pt>
                <c:pt idx="5">
                  <c:v>FIIPGLK</c:v>
                </c:pt>
                <c:pt idx="6">
                  <c:v>AAIQALR</c:v>
                </c:pt>
                <c:pt idx="7">
                  <c:v>ALVEQGFTVPEIK</c:v>
                </c:pt>
                <c:pt idx="8">
                  <c:v>TEVIPPLIENR</c:v>
                </c:pt>
                <c:pt idx="9">
                  <c:v>EFQVPTFTIPK</c:v>
                </c:pt>
                <c:pt idx="10">
                  <c:v>AQIPILR</c:v>
                </c:pt>
                <c:pt idx="11">
                  <c:v>LIVAMSSWLQK</c:v>
                </c:pt>
                <c:pt idx="12">
                  <c:v>SLWDFLK</c:v>
                </c:pt>
                <c:pt idx="13">
                  <c:v>SVSLPSLDPASAK</c:v>
                </c:pt>
                <c:pt idx="14">
                  <c:v>ALVDTLK</c:v>
                </c:pt>
                <c:pt idx="15">
                  <c:v>LAIPEGK</c:v>
                </c:pt>
                <c:pt idx="16">
                  <c:v>LSLPDFK</c:v>
                </c:pt>
                <c:pt idx="17">
                  <c:v>LSNVLQQVK</c:v>
                </c:pt>
                <c:pt idx="18">
                  <c:v>QGFFPDSVNK</c:v>
                </c:pt>
                <c:pt idx="19">
                  <c:v>DNVFDGLVR</c:v>
                </c:pt>
                <c:pt idx="20">
                  <c:v>NIILPVYDK</c:v>
                </c:pt>
                <c:pt idx="21">
                  <c:v>GFEPTLEALFGK</c:v>
                </c:pt>
                <c:pt idx="22">
                  <c:v>NNALDFVTK</c:v>
                </c:pt>
                <c:pt idx="23">
                  <c:v>FLDSNIK</c:v>
                </c:pt>
                <c:pt idx="24">
                  <c:v>LDVTTSIGR</c:v>
                </c:pt>
                <c:pt idx="25">
                  <c:v>ATFQTPDFIVPLTDLR</c:v>
                </c:pt>
                <c:pt idx="26">
                  <c:v>IPSVQINFK</c:v>
                </c:pt>
                <c:pt idx="27">
                  <c:v>EVGTVLSQVYSK</c:v>
                </c:pt>
                <c:pt idx="28">
                  <c:v>QTIIVVLENVQR</c:v>
                </c:pt>
                <c:pt idx="29">
                  <c:v>INPLALK</c:v>
                </c:pt>
                <c:pt idx="30">
                  <c:v>EIFNMAR</c:v>
                </c:pt>
                <c:pt idx="31">
                  <c:v>GIISALLVPPETEEAK</c:v>
                </c:pt>
                <c:pt idx="32">
                  <c:v>TSSFALNLPTLPEVK</c:v>
                </c:pt>
                <c:pt idx="33">
                  <c:v>QIDDIDVR</c:v>
                </c:pt>
                <c:pt idx="34">
                  <c:v>FVTQAEGAK</c:v>
                </c:pt>
                <c:pt idx="35">
                  <c:v>IGVELTGR</c:v>
                </c:pt>
                <c:pt idx="36">
                  <c:v>LLLMGAR</c:v>
                </c:pt>
                <c:pt idx="37">
                  <c:v>IDDIWNLEVK</c:v>
                </c:pt>
                <c:pt idx="38">
                  <c:v>FPEVDVLTK</c:v>
                </c:pt>
                <c:pt idx="39">
                  <c:v>VLLDQLGTTISFER</c:v>
                </c:pt>
                <c:pt idx="40">
                  <c:v>GVISIPR</c:v>
                </c:pt>
                <c:pt idx="41">
                  <c:v>GMALFGEGK</c:v>
                </c:pt>
                <c:pt idx="42">
                  <c:v>LATALSLSNK</c:v>
                </c:pt>
                <c:pt idx="43">
                  <c:v>ATGVLYDYVNK</c:v>
                </c:pt>
                <c:pt idx="44">
                  <c:v>MGLAFESTK</c:v>
                </c:pt>
                <c:pt idx="45">
                  <c:v>EVYGFNPEGK</c:v>
                </c:pt>
                <c:pt idx="46">
                  <c:v>YGMVAQVTQTLK</c:v>
                </c:pt>
                <c:pt idx="47">
                  <c:v>VIGNMGQTMEQLTPELK</c:v>
                </c:pt>
                <c:pt idx="48">
                  <c:v>HINIDQFVR</c:v>
                </c:pt>
                <c:pt idx="49">
                  <c:v>ESQLPTVMDFR</c:v>
                </c:pt>
                <c:pt idx="50">
                  <c:v>ENFAGEATLQR</c:v>
                </c:pt>
                <c:pt idx="51">
                  <c:v>IEGNLIFDPNNYLPK</c:v>
                </c:pt>
                <c:pt idx="52">
                  <c:v>SVGFHLPSR</c:v>
                </c:pt>
                <c:pt idx="53">
                  <c:v>IAELSATAQEIIK</c:v>
                </c:pt>
                <c:pt idx="54">
                  <c:v>SVSDGIAALDLNAVANK</c:v>
                </c:pt>
                <c:pt idx="55">
                  <c:v>SPAFTDLHLR</c:v>
                </c:pt>
                <c:pt idx="56">
                  <c:v>QSFDLSVK</c:v>
                </c:pt>
                <c:pt idx="57">
                  <c:v>IVQILPWEQNEQVK</c:v>
                </c:pt>
                <c:pt idx="58">
                  <c:v>DLGQCDR</c:v>
                </c:pt>
                <c:pt idx="59">
                  <c:v>LTLDIQNK</c:v>
                </c:pt>
                <c:pt idx="60">
                  <c:v>VELEVPQLCSFILK</c:v>
                </c:pt>
                <c:pt idx="61">
                  <c:v>TPALHFK</c:v>
                </c:pt>
                <c:pt idx="62">
                  <c:v>SHDELPR</c:v>
                </c:pt>
                <c:pt idx="63">
                  <c:v>VSALLTPAEQTGTWK</c:v>
                </c:pt>
                <c:pt idx="64">
                  <c:v>LIDVISMYR</c:v>
                </c:pt>
                <c:pt idx="65">
                  <c:v>LDFSSQADLR</c:v>
                </c:pt>
                <c:pt idx="66">
                  <c:v>NSEEFAAAMSR</c:v>
                </c:pt>
                <c:pt idx="67">
                  <c:v>IEDGTLASK</c:v>
                </c:pt>
                <c:pt idx="68">
                  <c:v>YNALDLTNNGK</c:v>
                </c:pt>
                <c:pt idx="69">
                  <c:v>DFSLWEK</c:v>
                </c:pt>
                <c:pt idx="70">
                  <c:v>LVELAHQYK</c:v>
                </c:pt>
                <c:pt idx="71">
                  <c:v>LTISEQNIQR</c:v>
                </c:pt>
                <c:pt idx="72">
                  <c:v>LPYTIITTPPLK</c:v>
                </c:pt>
                <c:pt idx="73">
                  <c:v>FQFPGKPGIYTR</c:v>
                </c:pt>
                <c:pt idx="74">
                  <c:v>MTSNFPVDLSDYPK</c:v>
                </c:pt>
                <c:pt idx="75">
                  <c:v>AVSMPSFSILGSDVR</c:v>
                </c:pt>
                <c:pt idx="76">
                  <c:v>VSTAFVYTK</c:v>
                </c:pt>
                <c:pt idx="77">
                  <c:v>FSVPAGIVIPSFQALTAR</c:v>
                </c:pt>
                <c:pt idx="78">
                  <c:v>TLADLTLLDSPIK</c:v>
                </c:pt>
                <c:pt idx="79">
                  <c:v>YENYELTLK</c:v>
                </c:pt>
                <c:pt idx="80">
                  <c:v>SEYQADYESLR</c:v>
                </c:pt>
                <c:pt idx="81">
                  <c:v>NTLELSNGVIVK</c:v>
                </c:pt>
                <c:pt idx="82">
                  <c:v>ITENDIQIALDDAK</c:v>
                </c:pt>
                <c:pt idx="83">
                  <c:v>FFGEGTK</c:v>
                </c:pt>
                <c:pt idx="84">
                  <c:v>GNVATEISTER</c:v>
                </c:pt>
                <c:pt idx="85">
                  <c:v>QSWSVCK</c:v>
                </c:pt>
                <c:pt idx="86">
                  <c:v>VQGVEFSHR</c:v>
                </c:pt>
                <c:pt idx="87">
                  <c:v>LNGESNLR</c:v>
                </c:pt>
                <c:pt idx="88">
                  <c:v>NMEVSVATTTK</c:v>
                </c:pt>
                <c:pt idx="89">
                  <c:v>NLTDFAEQYSIQDWAK</c:v>
                </c:pt>
                <c:pt idx="90">
                  <c:v>LGNNPVSK</c:v>
                </c:pt>
                <c:pt idx="91">
                  <c:v>LFLEETK</c:v>
                </c:pt>
                <c:pt idx="92">
                  <c:v>IAIANIIDEIIEK</c:v>
                </c:pt>
                <c:pt idx="93">
                  <c:v>EQHLFLPFSYK</c:v>
                </c:pt>
                <c:pt idx="94">
                  <c:v>SLHMYANR</c:v>
                </c:pt>
                <c:pt idx="95">
                  <c:v>VPQTDMTFR</c:v>
                </c:pt>
                <c:pt idx="96">
                  <c:v>SPSQADINK</c:v>
                </c:pt>
                <c:pt idx="97">
                  <c:v>TTLTAFGFASADLIEIGLEGK</c:v>
                </c:pt>
                <c:pt idx="98">
                  <c:v>IGQDGISTSATTNLK</c:v>
                </c:pt>
                <c:pt idx="99">
                  <c:v>VHELIER</c:v>
                </c:pt>
                <c:pt idx="100">
                  <c:v>LHVAGNLK</c:v>
                </c:pt>
                <c:pt idx="101">
                  <c:v>SEILAHWSPAK</c:v>
                </c:pt>
                <c:pt idx="102">
                  <c:v>LDNIYSSDK</c:v>
                </c:pt>
                <c:pt idx="103">
                  <c:v>QAEAVLK</c:v>
                </c:pt>
                <c:pt idx="104">
                  <c:v>HVAEAICK</c:v>
                </c:pt>
                <c:pt idx="105">
                  <c:v>NFATSNK</c:v>
                </c:pt>
                <c:pt idx="106">
                  <c:v>NLQNNAEWVYQGAIR</c:v>
                </c:pt>
                <c:pt idx="107">
                  <c:v>EELCTMFIR</c:v>
                </c:pt>
                <c:pt idx="108">
                  <c:v>NIQEYLSILTDPDGK</c:v>
                </c:pt>
                <c:pt idx="109">
                  <c:v>QTEATMTFK</c:v>
                </c:pt>
                <c:pt idx="110">
                  <c:v>SQAIATK</c:v>
                </c:pt>
                <c:pt idx="111">
                  <c:v>EAQEVFK</c:v>
                </c:pt>
                <c:pt idx="112">
                  <c:v>VSSFYAK</c:v>
                </c:pt>
                <c:pt idx="113">
                  <c:v>QHIEAIDVR</c:v>
                </c:pt>
                <c:pt idx="114">
                  <c:v>TLQGIPQMIGEVIR</c:v>
                </c:pt>
                <c:pt idx="115">
                  <c:v>IISDYHQQFR</c:v>
                </c:pt>
                <c:pt idx="116">
                  <c:v>LVGFIDDAVK</c:v>
                </c:pt>
                <c:pt idx="117">
                  <c:v>LLSGGNTLHLVSTTK</c:v>
                </c:pt>
                <c:pt idx="118">
                  <c:v>CVQSTKPSLMIQK</c:v>
                </c:pt>
                <c:pt idx="119">
                  <c:v>IYSLWEHSTK</c:v>
                </c:pt>
                <c:pt idx="120">
                  <c:v>SISAALEHK</c:v>
                </c:pt>
                <c:pt idx="121">
                  <c:v>SNTVASLHTEK</c:v>
                </c:pt>
                <c:pt idx="122">
                  <c:v>SGSSTASWIQNVDTK</c:v>
                </c:pt>
                <c:pt idx="123">
                  <c:v>VLVDHFGYTK</c:v>
                </c:pt>
                <c:pt idx="124">
                  <c:v>VSQEGLK</c:v>
                </c:pt>
                <c:pt idx="125">
                  <c:v>VTQEFHMK</c:v>
                </c:pt>
                <c:pt idx="126">
                  <c:v>GAYQNNEIK</c:v>
                </c:pt>
                <c:pt idx="127">
                  <c:v>AHLDIAGSLEGHLR</c:v>
                </c:pt>
                <c:pt idx="128">
                  <c:v>YEVDQQIQVLMDK</c:v>
                </c:pt>
                <c:pt idx="129">
                  <c:v>AEPLAFTFSHDYK</c:v>
                </c:pt>
                <c:pt idx="130">
                  <c:v>LQDFSDQLSDYYEK</c:v>
                </c:pt>
                <c:pt idx="131">
                  <c:v>YEDGTLSLTSTSDLQSGIIK</c:v>
                </c:pt>
                <c:pt idx="132">
                  <c:v>SKPTVSSSMEFK</c:v>
                </c:pt>
                <c:pt idx="133">
                  <c:v>YHWEHTGLTLR</c:v>
                </c:pt>
                <c:pt idx="134">
                  <c:v>GTYGLSCQR</c:v>
                </c:pt>
                <c:pt idx="135">
                  <c:v>ESDEETQIK</c:v>
                </c:pt>
                <c:pt idx="136">
                  <c:v>GSTSHHLVSR</c:v>
                </c:pt>
                <c:pt idx="137">
                  <c:v>VNWEEEAASGLLTSLK</c:v>
                </c:pt>
                <c:pt idx="138">
                  <c:v>LSLESLTSYFSIESSTK</c:v>
                </c:pt>
                <c:pt idx="139">
                  <c:v>TILGTMPAFEVSLQALQK</c:v>
                </c:pt>
                <c:pt idx="140">
                  <c:v>LPQQANDYLNSFNWER</c:v>
                </c:pt>
                <c:pt idx="141">
                  <c:v>TFIEDVNK</c:v>
                </c:pt>
                <c:pt idx="142">
                  <c:v>VNQNLVYESGSLNFSK</c:v>
                </c:pt>
                <c:pt idx="143">
                  <c:v>HIYAISSAALSASYK</c:v>
                </c:pt>
                <c:pt idx="144">
                  <c:v>AALTELSLGSAYQAMILGVDSK</c:v>
                </c:pt>
                <c:pt idx="145">
                  <c:v>AGHIAWTSSGK</c:v>
                </c:pt>
                <c:pt idx="146">
                  <c:v>TSQCTLK</c:v>
                </c:pt>
                <c:pt idx="147">
                  <c:v>INNQLTLDSNTK</c:v>
                </c:pt>
                <c:pt idx="148">
                  <c:v>ATVAVYLESLQDTK</c:v>
                </c:pt>
                <c:pt idx="149">
                  <c:v>YTYNYEAESSSGVPGTADSR</c:v>
                </c:pt>
                <c:pt idx="150">
                  <c:v>DAVEKPQEFTIVAFVK</c:v>
                </c:pt>
                <c:pt idx="151">
                  <c:v>ETLEDTR</c:v>
                </c:pt>
                <c:pt idx="152">
                  <c:v>HIQNIDIQHLAGK</c:v>
                </c:pt>
                <c:pt idx="153">
                  <c:v>ILGEELGFASLHDLQLLGK</c:v>
                </c:pt>
                <c:pt idx="154">
                  <c:v>MYQMDIQQELQR</c:v>
                </c:pt>
                <c:pt idx="155">
                  <c:v>AASGTTGTYQEWK</c:v>
                </c:pt>
                <c:pt idx="156">
                  <c:v>DSYDLHDLK</c:v>
                </c:pt>
                <c:pt idx="157">
                  <c:v>LALWGEHTGQLYSK</c:v>
                </c:pt>
                <c:pt idx="158">
                  <c:v>ATLYALSHAVNNYHK</c:v>
                </c:pt>
                <c:pt idx="159">
                  <c:v>HFVINLIGDFEVAEK</c:v>
                </c:pt>
                <c:pt idx="160">
                  <c:v>TQFNNNEYSQDLDAYNTK</c:v>
                </c:pt>
                <c:pt idx="161">
                  <c:v>QVFLYPEK</c:v>
                </c:pt>
                <c:pt idx="162">
                  <c:v>SLDEHYHIR</c:v>
                </c:pt>
                <c:pt idx="163">
                  <c:v>LNGEIQALELPQK</c:v>
                </c:pt>
                <c:pt idx="164">
                  <c:v>LQSTTVMNPYMK</c:v>
                </c:pt>
                <c:pt idx="165">
                  <c:v>LAPGELTIIL</c:v>
                </c:pt>
                <c:pt idx="166">
                  <c:v>LNELSFK</c:v>
                </c:pt>
                <c:pt idx="167">
                  <c:v>EYSGTIASEANTYLNSK</c:v>
                </c:pt>
                <c:pt idx="168">
                  <c:v>VPLLLSEPINIIDALEMR</c:v>
                </c:pt>
                <c:pt idx="169">
                  <c:v>TEHGSEMLFFGNAIEGK</c:v>
                </c:pt>
                <c:pt idx="170">
                  <c:v>NTFTLSYDGSLR</c:v>
                </c:pt>
                <c:pt idx="171">
                  <c:v>ITEVALMGHLSCDTK</c:v>
                </c:pt>
                <c:pt idx="172">
                  <c:v>SFDYHQFVDETNDK</c:v>
                </c:pt>
                <c:pt idx="173">
                  <c:v>ENLCLNLHK</c:v>
                </c:pt>
                <c:pt idx="174">
                  <c:v>NLLVALK</c:v>
                </c:pt>
                <c:pt idx="175">
                  <c:v>QTVNLQLQPYSLVTTLNSDLK</c:v>
                </c:pt>
                <c:pt idx="176">
                  <c:v>FDHTNSLNIAGLSLDFSSK</c:v>
                </c:pt>
                <c:pt idx="177">
                  <c:v>IADFELPTIIVPEQTIEIPSIK</c:v>
                </c:pt>
                <c:pt idx="178">
                  <c:v>EEYFDPSIVGWTVK</c:v>
                </c:pt>
                <c:pt idx="179">
                  <c:v>ASGSLPYTQTLQDHLNSLK</c:v>
                </c:pt>
                <c:pt idx="180">
                  <c:v>LLLQMDSSATAYGSTVSK</c:v>
                </c:pt>
                <c:pt idx="181">
                  <c:v>CSLLVLENELNAELGLSGASMK</c:v>
                </c:pt>
                <c:pt idx="182">
                  <c:v>YYELEEK</c:v>
                </c:pt>
                <c:pt idx="183">
                  <c:v>LEVLNFDFQANAQLSNPK</c:v>
                </c:pt>
                <c:pt idx="184">
                  <c:v>WNFYYSPQSSPDK</c:v>
                </c:pt>
                <c:pt idx="185">
                  <c:v>DEPTYILNIK</c:v>
                </c:pt>
                <c:pt idx="186">
                  <c:v>LSQLQTYMIQFDQYIK</c:v>
                </c:pt>
                <c:pt idx="187">
                  <c:v>IHSGSFQSQVELSNDQEK</c:v>
                </c:pt>
                <c:pt idx="188">
                  <c:v>TIHDLHLFIENIDFNK</c:v>
                </c:pt>
                <c:pt idx="189">
                  <c:v>FLDMLIK</c:v>
                </c:pt>
                <c:pt idx="190">
                  <c:v>AQNLYQELLTQEGQASFQGLK</c:v>
                </c:pt>
                <c:pt idx="191">
                  <c:v>VEDIPLAR</c:v>
                </c:pt>
                <c:pt idx="192">
                  <c:v>ALYWVNGQVPDGVSK</c:v>
                </c:pt>
                <c:pt idx="193">
                  <c:v>NPNGYSFSIPVK</c:v>
                </c:pt>
                <c:pt idx="194">
                  <c:v>AEEEMLENVSLVCPK</c:v>
                </c:pt>
                <c:pt idx="195">
                  <c:v>FNSSYLQGTNQITGR</c:v>
                </c:pt>
                <c:pt idx="196">
                  <c:v>FVEGSHNSTVSLTTK</c:v>
                </c:pt>
                <c:pt idx="197">
                  <c:v>IEFEWNTGTNVDTK</c:v>
                </c:pt>
                <c:pt idx="198">
                  <c:v>LSNDMMGSYAEMK</c:v>
                </c:pt>
                <c:pt idx="199">
                  <c:v>DQEVLLQTFLDDASPGDK</c:v>
                </c:pt>
                <c:pt idx="200">
                  <c:v>INDILEHVK</c:v>
                </c:pt>
                <c:pt idx="201">
                  <c:v>YDFNSSMLYSTAK</c:v>
                </c:pt>
                <c:pt idx="202">
                  <c:v>SVMAPFTMTIDAHTNGNGK</c:v>
                </c:pt>
                <c:pt idx="203">
                  <c:v>YEGLQEWEGK</c:v>
                </c:pt>
                <c:pt idx="204">
                  <c:v>HEQDMVNGIMLSVEK</c:v>
                </c:pt>
                <c:pt idx="205">
                  <c:v>DFSAEYEEDGK</c:v>
                </c:pt>
                <c:pt idx="206">
                  <c:v>ADSVVDLLSYNVQGSGETTYDHK</c:v>
                </c:pt>
                <c:pt idx="207">
                  <c:v>FEVDSPVYNATWSASLK</c:v>
                </c:pt>
                <c:pt idx="208">
                  <c:v>LEIQSQVDSQHVGHSVLTAK</c:v>
                </c:pt>
                <c:pt idx="209">
                  <c:v>MDMTFSK</c:v>
                </c:pt>
                <c:pt idx="210">
                  <c:v>VPSYTLILPSLELPVLHVPR</c:v>
                </c:pt>
                <c:pt idx="211">
                  <c:v>NHLQLEGLFFTNGEHTSK</c:v>
                </c:pt>
                <c:pt idx="212">
                  <c:v>GMTRPLSTLISSSQSCQYTLDAK</c:v>
                </c:pt>
                <c:pt idx="213">
                  <c:v>LELELRPTGEIEQYSVSATYELQR</c:v>
                </c:pt>
                <c:pt idx="214">
                  <c:v>HDAHLNGK</c:v>
                </c:pt>
                <c:pt idx="215">
                  <c:v>QELNGNTK</c:v>
                </c:pt>
                <c:pt idx="216">
                  <c:v>HLIDSLIDFLNFPR</c:v>
                </c:pt>
                <c:pt idx="217">
                  <c:v>VAWHYDEEK</c:v>
                </c:pt>
                <c:pt idx="218">
                  <c:v>NSLFFSAQPFEITASTNNEGNLK</c:v>
                </c:pt>
                <c:pt idx="219">
                  <c:v>TIDQMLNSELQWPVPDIYLR</c:v>
                </c:pt>
                <c:pt idx="220">
                  <c:v>NLQDLLQFIFQLIEDNIK</c:v>
                </c:pt>
                <c:pt idx="221">
                  <c:v>NQDVHSINLPFFETLQEYFER</c:v>
                </c:pt>
                <c:pt idx="222">
                  <c:v>EFNLQNMGLPDFHIPENLFLK</c:v>
                </c:pt>
                <c:pt idx="223">
                  <c:v>HSITNPLAVLCEFISQSIK</c:v>
                </c:pt>
                <c:pt idx="224">
                  <c:v>SGVQMNTNFFHESGLEAHVALK</c:v>
                </c:pt>
                <c:pt idx="225">
                  <c:v>NFVASHIANILNSEELDIQDLK</c:v>
                </c:pt>
                <c:pt idx="226">
                  <c:v>FSTPEFTILNTFHIPSFTIDFVEMK</c:v>
                </c:pt>
                <c:pt idx="227">
                  <c:v>VNDESTEGK</c:v>
                </c:pt>
                <c:pt idx="228">
                  <c:v>GLLIFDASSSWGPQMSASVHLDSK</c:v>
                </c:pt>
                <c:pt idx="229">
                  <c:v>ITLIINWLQEALSSASLAHMK</c:v>
                </c:pt>
                <c:pt idx="230">
                  <c:v>QVLFLDTVYGNCSTHFTVK</c:v>
                </c:pt>
                <c:pt idx="231">
                  <c:v>YLSLVGQVYSTLVTYISDWWTLAAK</c:v>
                </c:pt>
                <c:pt idx="232">
                  <c:v>FFSLLSGSLNSHGLELNADILGTDK</c:v>
                </c:pt>
                <c:pt idx="233">
                  <c:v>LIDLSIQNYHTFLIYITELLK</c:v>
                </c:pt>
                <c:pt idx="234">
                  <c:v>INSGAHK</c:v>
                </c:pt>
                <c:pt idx="235">
                  <c:v>IDFLNNYALFLSPSAQQASWQVSAR</c:v>
                </c:pt>
                <c:pt idx="236">
                  <c:v>QSMTLSSEVQIPDFDVDLGTILR</c:v>
                </c:pt>
                <c:pt idx="237">
                  <c:v>ELCTISHIFIPAMGNITYDFSFK</c:v>
                </c:pt>
                <c:pt idx="238">
                  <c:v>VHNGSEILFSYFQDLVITLPFELR</c:v>
                </c:pt>
              </c:strCache>
            </c:strRef>
          </c:cat>
          <c:val>
            <c:numRef>
              <c:f>Data!$K$2:$K$240</c:f>
              <c:numCache>
                <c:formatCode>0.0E+00</c:formatCode>
                <c:ptCount val="239"/>
                <c:pt idx="0">
                  <c:v>5259538</c:v>
                </c:pt>
                <c:pt idx="1">
                  <c:v>4241381.5</c:v>
                </c:pt>
                <c:pt idx="2">
                  <c:v>3859574.5</c:v>
                </c:pt>
                <c:pt idx="3">
                  <c:v>3196422.25</c:v>
                </c:pt>
                <c:pt idx="4">
                  <c:v>3099727.25</c:v>
                </c:pt>
                <c:pt idx="5">
                  <c:v>3021765.5</c:v>
                </c:pt>
                <c:pt idx="6">
                  <c:v>2982625.25</c:v>
                </c:pt>
                <c:pt idx="7">
                  <c:v>2882334.75</c:v>
                </c:pt>
                <c:pt idx="8">
                  <c:v>2669112.75</c:v>
                </c:pt>
                <c:pt idx="9">
                  <c:v>2513421</c:v>
                </c:pt>
                <c:pt idx="10">
                  <c:v>2364895.75</c:v>
                </c:pt>
                <c:pt idx="11">
                  <c:v>2293393.5</c:v>
                </c:pt>
                <c:pt idx="12">
                  <c:v>2248253.25</c:v>
                </c:pt>
                <c:pt idx="13">
                  <c:v>2213832.75</c:v>
                </c:pt>
                <c:pt idx="14">
                  <c:v>2165779.5</c:v>
                </c:pt>
                <c:pt idx="15">
                  <c:v>2123487.75</c:v>
                </c:pt>
                <c:pt idx="16">
                  <c:v>2026203.5</c:v>
                </c:pt>
                <c:pt idx="17">
                  <c:v>2010562.625</c:v>
                </c:pt>
                <c:pt idx="18">
                  <c:v>1961877.125</c:v>
                </c:pt>
                <c:pt idx="19">
                  <c:v>1918917.875</c:v>
                </c:pt>
                <c:pt idx="20">
                  <c:v>1872486.125</c:v>
                </c:pt>
                <c:pt idx="21">
                  <c:v>1829155.25</c:v>
                </c:pt>
                <c:pt idx="22">
                  <c:v>1717243.625</c:v>
                </c:pt>
                <c:pt idx="23">
                  <c:v>1621980.625</c:v>
                </c:pt>
                <c:pt idx="24">
                  <c:v>1617321.125</c:v>
                </c:pt>
                <c:pt idx="25">
                  <c:v>1605006.75</c:v>
                </c:pt>
                <c:pt idx="26">
                  <c:v>1541380.375</c:v>
                </c:pt>
                <c:pt idx="27">
                  <c:v>1527492.875</c:v>
                </c:pt>
                <c:pt idx="28">
                  <c:v>1500041.5</c:v>
                </c:pt>
                <c:pt idx="29">
                  <c:v>1479908</c:v>
                </c:pt>
                <c:pt idx="30">
                  <c:v>1470669.25</c:v>
                </c:pt>
                <c:pt idx="31">
                  <c:v>1413172.5</c:v>
                </c:pt>
                <c:pt idx="32">
                  <c:v>1355868.25</c:v>
                </c:pt>
                <c:pt idx="33">
                  <c:v>1327412.125</c:v>
                </c:pt>
                <c:pt idx="34">
                  <c:v>1307057.5</c:v>
                </c:pt>
                <c:pt idx="35">
                  <c:v>1293323.25</c:v>
                </c:pt>
                <c:pt idx="36">
                  <c:v>1256733.25</c:v>
                </c:pt>
                <c:pt idx="37">
                  <c:v>1225875.5</c:v>
                </c:pt>
                <c:pt idx="38">
                  <c:v>1225731.25</c:v>
                </c:pt>
                <c:pt idx="39">
                  <c:v>1196986.125</c:v>
                </c:pt>
                <c:pt idx="40">
                  <c:v>1191897.625</c:v>
                </c:pt>
                <c:pt idx="41">
                  <c:v>1162549.25</c:v>
                </c:pt>
                <c:pt idx="42">
                  <c:v>1099486.125</c:v>
                </c:pt>
                <c:pt idx="43">
                  <c:v>1099461.5</c:v>
                </c:pt>
                <c:pt idx="44">
                  <c:v>1085485.375</c:v>
                </c:pt>
                <c:pt idx="45">
                  <c:v>1074937.25</c:v>
                </c:pt>
                <c:pt idx="46">
                  <c:v>1033966.625</c:v>
                </c:pt>
                <c:pt idx="47">
                  <c:v>1025080.0625</c:v>
                </c:pt>
                <c:pt idx="48">
                  <c:v>1017760.0625</c:v>
                </c:pt>
                <c:pt idx="49">
                  <c:v>977488.5</c:v>
                </c:pt>
                <c:pt idx="50">
                  <c:v>965713.5625</c:v>
                </c:pt>
                <c:pt idx="51">
                  <c:v>960993.3125</c:v>
                </c:pt>
                <c:pt idx="52">
                  <c:v>945248</c:v>
                </c:pt>
                <c:pt idx="53">
                  <c:v>938555.75</c:v>
                </c:pt>
                <c:pt idx="54">
                  <c:v>894333.1875</c:v>
                </c:pt>
                <c:pt idx="55">
                  <c:v>878081.3125</c:v>
                </c:pt>
                <c:pt idx="56">
                  <c:v>870946.375</c:v>
                </c:pt>
                <c:pt idx="57">
                  <c:v>845731.4375</c:v>
                </c:pt>
                <c:pt idx="58">
                  <c:v>829098.75</c:v>
                </c:pt>
                <c:pt idx="59">
                  <c:v>805492.625</c:v>
                </c:pt>
                <c:pt idx="60">
                  <c:v>771620.875</c:v>
                </c:pt>
                <c:pt idx="61">
                  <c:v>769064.0625</c:v>
                </c:pt>
                <c:pt idx="62">
                  <c:v>767620.625</c:v>
                </c:pt>
                <c:pt idx="63">
                  <c:v>757416.6875</c:v>
                </c:pt>
                <c:pt idx="64">
                  <c:v>755172.875</c:v>
                </c:pt>
                <c:pt idx="65">
                  <c:v>724849.5</c:v>
                </c:pt>
                <c:pt idx="66">
                  <c:v>710517.75</c:v>
                </c:pt>
                <c:pt idx="67">
                  <c:v>702800.1875</c:v>
                </c:pt>
                <c:pt idx="68">
                  <c:v>694314.875</c:v>
                </c:pt>
                <c:pt idx="69">
                  <c:v>693270.875</c:v>
                </c:pt>
                <c:pt idx="70">
                  <c:v>687409.6875</c:v>
                </c:pt>
                <c:pt idx="71">
                  <c:v>680468.6875</c:v>
                </c:pt>
                <c:pt idx="72">
                  <c:v>676576.875</c:v>
                </c:pt>
                <c:pt idx="73">
                  <c:v>669579.5</c:v>
                </c:pt>
                <c:pt idx="74">
                  <c:v>661141.25</c:v>
                </c:pt>
                <c:pt idx="75">
                  <c:v>640739.875</c:v>
                </c:pt>
                <c:pt idx="76">
                  <c:v>629648.8125</c:v>
                </c:pt>
                <c:pt idx="77">
                  <c:v>626927.5</c:v>
                </c:pt>
                <c:pt idx="78">
                  <c:v>624864.625</c:v>
                </c:pt>
                <c:pt idx="79">
                  <c:v>609038.625</c:v>
                </c:pt>
                <c:pt idx="80">
                  <c:v>602779</c:v>
                </c:pt>
                <c:pt idx="81">
                  <c:v>584953</c:v>
                </c:pt>
                <c:pt idx="82">
                  <c:v>582903.375</c:v>
                </c:pt>
                <c:pt idx="83">
                  <c:v>548365.75</c:v>
                </c:pt>
                <c:pt idx="84">
                  <c:v>548177.375</c:v>
                </c:pt>
                <c:pt idx="85">
                  <c:v>539971.3125</c:v>
                </c:pt>
                <c:pt idx="86">
                  <c:v>539846.75</c:v>
                </c:pt>
                <c:pt idx="87">
                  <c:v>538170.0625</c:v>
                </c:pt>
                <c:pt idx="88">
                  <c:v>516456.3125</c:v>
                </c:pt>
                <c:pt idx="89">
                  <c:v>500349.5</c:v>
                </c:pt>
                <c:pt idx="90">
                  <c:v>496138.875</c:v>
                </c:pt>
                <c:pt idx="91">
                  <c:v>490756.5</c:v>
                </c:pt>
                <c:pt idx="92">
                  <c:v>448097.09375</c:v>
                </c:pt>
                <c:pt idx="93">
                  <c:v>437273.53125</c:v>
                </c:pt>
                <c:pt idx="94">
                  <c:v>431346.625</c:v>
                </c:pt>
                <c:pt idx="95">
                  <c:v>425274.28125</c:v>
                </c:pt>
                <c:pt idx="96">
                  <c:v>412227.96875</c:v>
                </c:pt>
                <c:pt idx="97">
                  <c:v>387374.6875</c:v>
                </c:pt>
                <c:pt idx="98">
                  <c:v>386937.09375</c:v>
                </c:pt>
                <c:pt idx="99">
                  <c:v>385049</c:v>
                </c:pt>
                <c:pt idx="100">
                  <c:v>383990.59375</c:v>
                </c:pt>
                <c:pt idx="101">
                  <c:v>372354.40625</c:v>
                </c:pt>
                <c:pt idx="102">
                  <c:v>370622.5625</c:v>
                </c:pt>
                <c:pt idx="103">
                  <c:v>362124.9375</c:v>
                </c:pt>
                <c:pt idx="104">
                  <c:v>345845.625</c:v>
                </c:pt>
                <c:pt idx="105">
                  <c:v>343803.28125</c:v>
                </c:pt>
                <c:pt idx="106">
                  <c:v>340314.0625</c:v>
                </c:pt>
                <c:pt idx="107">
                  <c:v>334043.5625</c:v>
                </c:pt>
                <c:pt idx="108">
                  <c:v>315017.1875</c:v>
                </c:pt>
                <c:pt idx="109">
                  <c:v>311117.0625</c:v>
                </c:pt>
                <c:pt idx="110">
                  <c:v>302215.3125</c:v>
                </c:pt>
                <c:pt idx="111">
                  <c:v>298172.4375</c:v>
                </c:pt>
                <c:pt idx="112">
                  <c:v>294651.1875</c:v>
                </c:pt>
                <c:pt idx="113">
                  <c:v>292429.6875</c:v>
                </c:pt>
                <c:pt idx="114">
                  <c:v>263477.75</c:v>
                </c:pt>
                <c:pt idx="115">
                  <c:v>255166.7421875</c:v>
                </c:pt>
                <c:pt idx="116">
                  <c:v>252696.046875</c:v>
                </c:pt>
                <c:pt idx="117">
                  <c:v>243160.125</c:v>
                </c:pt>
                <c:pt idx="118">
                  <c:v>242931.59375</c:v>
                </c:pt>
                <c:pt idx="119">
                  <c:v>241593.515625</c:v>
                </c:pt>
                <c:pt idx="120">
                  <c:v>240784.453125</c:v>
                </c:pt>
                <c:pt idx="121">
                  <c:v>234569.296875</c:v>
                </c:pt>
                <c:pt idx="122">
                  <c:v>233025.453125</c:v>
                </c:pt>
                <c:pt idx="123">
                  <c:v>228517.640625</c:v>
                </c:pt>
                <c:pt idx="124">
                  <c:v>225167.71875</c:v>
                </c:pt>
                <c:pt idx="125">
                  <c:v>213085.40625</c:v>
                </c:pt>
                <c:pt idx="126">
                  <c:v>209110.625</c:v>
                </c:pt>
                <c:pt idx="127">
                  <c:v>196191.5625</c:v>
                </c:pt>
                <c:pt idx="128">
                  <c:v>193477.078125</c:v>
                </c:pt>
                <c:pt idx="129">
                  <c:v>170017.34375</c:v>
                </c:pt>
                <c:pt idx="130">
                  <c:v>158482.6328125</c:v>
                </c:pt>
                <c:pt idx="131">
                  <c:v>151258.296875</c:v>
                </c:pt>
                <c:pt idx="132">
                  <c:v>149964.234375</c:v>
                </c:pt>
                <c:pt idx="133">
                  <c:v>144202.515625</c:v>
                </c:pt>
                <c:pt idx="134">
                  <c:v>136370.765625</c:v>
                </c:pt>
                <c:pt idx="135">
                  <c:v>135725.921875</c:v>
                </c:pt>
                <c:pt idx="136">
                  <c:v>128136.40625</c:v>
                </c:pt>
                <c:pt idx="137">
                  <c:v>119047.2890625</c:v>
                </c:pt>
                <c:pt idx="138">
                  <c:v>117176.484375</c:v>
                </c:pt>
                <c:pt idx="139">
                  <c:v>116158.4140625</c:v>
                </c:pt>
                <c:pt idx="140">
                  <c:v>115097.8515625</c:v>
                </c:pt>
                <c:pt idx="141">
                  <c:v>114058.3828125</c:v>
                </c:pt>
                <c:pt idx="142">
                  <c:v>113795.8125</c:v>
                </c:pt>
                <c:pt idx="143">
                  <c:v>107741.5078125</c:v>
                </c:pt>
                <c:pt idx="144">
                  <c:v>106473.8046875</c:v>
                </c:pt>
                <c:pt idx="145">
                  <c:v>104696.375</c:v>
                </c:pt>
                <c:pt idx="146">
                  <c:v>103463.859375</c:v>
                </c:pt>
                <c:pt idx="147">
                  <c:v>100595.390625</c:v>
                </c:pt>
                <c:pt idx="148">
                  <c:v>89794.4453125</c:v>
                </c:pt>
                <c:pt idx="149">
                  <c:v>89791.5234375</c:v>
                </c:pt>
                <c:pt idx="150">
                  <c:v>89007.140625</c:v>
                </c:pt>
                <c:pt idx="151">
                  <c:v>88715.4765625</c:v>
                </c:pt>
                <c:pt idx="152">
                  <c:v>88433.921875</c:v>
                </c:pt>
                <c:pt idx="153">
                  <c:v>83075.203125</c:v>
                </c:pt>
                <c:pt idx="154">
                  <c:v>75264.0625</c:v>
                </c:pt>
                <c:pt idx="155">
                  <c:v>74123.640625</c:v>
                </c:pt>
                <c:pt idx="156">
                  <c:v>73591.734375</c:v>
                </c:pt>
                <c:pt idx="157">
                  <c:v>70767.765625</c:v>
                </c:pt>
                <c:pt idx="158">
                  <c:v>70537.3203125</c:v>
                </c:pt>
                <c:pt idx="159">
                  <c:v>53426.375</c:v>
                </c:pt>
                <c:pt idx="160">
                  <c:v>52674.6328125</c:v>
                </c:pt>
                <c:pt idx="161">
                  <c:v>51157.421875</c:v>
                </c:pt>
                <c:pt idx="162">
                  <c:v>50592.96875</c:v>
                </c:pt>
                <c:pt idx="163">
                  <c:v>50290.1171875</c:v>
                </c:pt>
                <c:pt idx="164">
                  <c:v>49638.05078125</c:v>
                </c:pt>
                <c:pt idx="165">
                  <c:v>46403.125</c:v>
                </c:pt>
                <c:pt idx="166">
                  <c:v>45839.16796875</c:v>
                </c:pt>
                <c:pt idx="167">
                  <c:v>43754.52734375</c:v>
                </c:pt>
                <c:pt idx="168">
                  <c:v>40198.1171875</c:v>
                </c:pt>
                <c:pt idx="169">
                  <c:v>39899.28125</c:v>
                </c:pt>
                <c:pt idx="170">
                  <c:v>38516.984375</c:v>
                </c:pt>
                <c:pt idx="171">
                  <c:v>37743.7890625</c:v>
                </c:pt>
                <c:pt idx="172">
                  <c:v>36115.77734375</c:v>
                </c:pt>
                <c:pt idx="173">
                  <c:v>34331.703125</c:v>
                </c:pt>
                <c:pt idx="174">
                  <c:v>33078.44140625</c:v>
                </c:pt>
                <c:pt idx="175">
                  <c:v>31111.673828125</c:v>
                </c:pt>
                <c:pt idx="176">
                  <c:v>30639.296875</c:v>
                </c:pt>
                <c:pt idx="177">
                  <c:v>30466.884765625</c:v>
                </c:pt>
                <c:pt idx="178">
                  <c:v>27025.71484375</c:v>
                </c:pt>
                <c:pt idx="179">
                  <c:v>26551.80078125</c:v>
                </c:pt>
                <c:pt idx="180">
                  <c:v>26290.19140625</c:v>
                </c:pt>
                <c:pt idx="181">
                  <c:v>23990.904296875</c:v>
                </c:pt>
                <c:pt idx="182">
                  <c:v>22564.130859375</c:v>
                </c:pt>
                <c:pt idx="183">
                  <c:v>22442.75390625</c:v>
                </c:pt>
                <c:pt idx="184">
                  <c:v>22185.96875</c:v>
                </c:pt>
                <c:pt idx="185">
                  <c:v>22179.09765625</c:v>
                </c:pt>
                <c:pt idx="186">
                  <c:v>18775.8515625</c:v>
                </c:pt>
                <c:pt idx="187">
                  <c:v>15398.728515625</c:v>
                </c:pt>
                <c:pt idx="188">
                  <c:v>15080.7880859375</c:v>
                </c:pt>
                <c:pt idx="189">
                  <c:v>10450.6494140625</c:v>
                </c:pt>
                <c:pt idx="190">
                  <c:v>10366.7236328125</c:v>
                </c:pt>
                <c:pt idx="225">
                  <c:v>1</c:v>
                </c:pt>
              </c:numCache>
            </c:numRef>
          </c:val>
        </c:ser>
        <c:dLbls>
          <c:showLegendKey val="0"/>
          <c:showVal val="0"/>
          <c:showCatName val="0"/>
          <c:showSerName val="0"/>
          <c:showPercent val="0"/>
          <c:showBubbleSize val="0"/>
        </c:dLbls>
        <c:gapWidth val="300"/>
        <c:axId val="34758656"/>
        <c:axId val="36332672"/>
      </c:barChart>
      <c:barChart>
        <c:barDir val="col"/>
        <c:grouping val="clustered"/>
        <c:varyColors val="0"/>
        <c:ser>
          <c:idx val="1"/>
          <c:order val="1"/>
          <c:tx>
            <c:strRef>
              <c:f>Data!$L$1</c:f>
              <c:strCache>
                <c:ptCount val="1"/>
                <c:pt idx="0">
                  <c:v># of +2 charge state spectra in 12 independent DDA runs</c:v>
                </c:pt>
              </c:strCache>
            </c:strRef>
          </c:tx>
          <c:spPr>
            <a:solidFill>
              <a:srgbClr val="7030A0"/>
            </a:solidFill>
            <a:ln w="10795">
              <a:solidFill>
                <a:srgbClr val="7030A0"/>
              </a:solidFill>
            </a:ln>
            <a:effectLst/>
          </c:spPr>
          <c:invertIfNegative val="0"/>
          <c:cat>
            <c:strRef>
              <c:f>Data!$J$2:$J$240</c:f>
              <c:strCache>
                <c:ptCount val="239"/>
                <c:pt idx="0">
                  <c:v>TGISPLALIK</c:v>
                </c:pt>
                <c:pt idx="1">
                  <c:v>LAAYLMLMR</c:v>
                </c:pt>
                <c:pt idx="2">
                  <c:v>IEIPLPFGGK</c:v>
                </c:pt>
                <c:pt idx="3">
                  <c:v>ITLPDFR</c:v>
                </c:pt>
                <c:pt idx="4">
                  <c:v>FIIPSPK</c:v>
                </c:pt>
                <c:pt idx="5">
                  <c:v>FIIPGLK</c:v>
                </c:pt>
                <c:pt idx="6">
                  <c:v>AAIQALR</c:v>
                </c:pt>
                <c:pt idx="7">
                  <c:v>ALVEQGFTVPEIK</c:v>
                </c:pt>
                <c:pt idx="8">
                  <c:v>TEVIPPLIENR</c:v>
                </c:pt>
                <c:pt idx="9">
                  <c:v>EFQVPTFTIPK</c:v>
                </c:pt>
                <c:pt idx="10">
                  <c:v>AQIPILR</c:v>
                </c:pt>
                <c:pt idx="11">
                  <c:v>LIVAMSSWLQK</c:v>
                </c:pt>
                <c:pt idx="12">
                  <c:v>SLWDFLK</c:v>
                </c:pt>
                <c:pt idx="13">
                  <c:v>SVSLPSLDPASAK</c:v>
                </c:pt>
                <c:pt idx="14">
                  <c:v>ALVDTLK</c:v>
                </c:pt>
                <c:pt idx="15">
                  <c:v>LAIPEGK</c:v>
                </c:pt>
                <c:pt idx="16">
                  <c:v>LSLPDFK</c:v>
                </c:pt>
                <c:pt idx="17">
                  <c:v>LSNVLQQVK</c:v>
                </c:pt>
                <c:pt idx="18">
                  <c:v>QGFFPDSVNK</c:v>
                </c:pt>
                <c:pt idx="19">
                  <c:v>DNVFDGLVR</c:v>
                </c:pt>
                <c:pt idx="20">
                  <c:v>NIILPVYDK</c:v>
                </c:pt>
                <c:pt idx="21">
                  <c:v>GFEPTLEALFGK</c:v>
                </c:pt>
                <c:pt idx="22">
                  <c:v>NNALDFVTK</c:v>
                </c:pt>
                <c:pt idx="23">
                  <c:v>FLDSNIK</c:v>
                </c:pt>
                <c:pt idx="24">
                  <c:v>LDVTTSIGR</c:v>
                </c:pt>
                <c:pt idx="25">
                  <c:v>ATFQTPDFIVPLTDLR</c:v>
                </c:pt>
                <c:pt idx="26">
                  <c:v>IPSVQINFK</c:v>
                </c:pt>
                <c:pt idx="27">
                  <c:v>EVGTVLSQVYSK</c:v>
                </c:pt>
                <c:pt idx="28">
                  <c:v>QTIIVVLENVQR</c:v>
                </c:pt>
                <c:pt idx="29">
                  <c:v>INPLALK</c:v>
                </c:pt>
                <c:pt idx="30">
                  <c:v>EIFNMAR</c:v>
                </c:pt>
                <c:pt idx="31">
                  <c:v>GIISALLVPPETEEAK</c:v>
                </c:pt>
                <c:pt idx="32">
                  <c:v>TSSFALNLPTLPEVK</c:v>
                </c:pt>
                <c:pt idx="33">
                  <c:v>QIDDIDVR</c:v>
                </c:pt>
                <c:pt idx="34">
                  <c:v>FVTQAEGAK</c:v>
                </c:pt>
                <c:pt idx="35">
                  <c:v>IGVELTGR</c:v>
                </c:pt>
                <c:pt idx="36">
                  <c:v>LLLMGAR</c:v>
                </c:pt>
                <c:pt idx="37">
                  <c:v>IDDIWNLEVK</c:v>
                </c:pt>
                <c:pt idx="38">
                  <c:v>FPEVDVLTK</c:v>
                </c:pt>
                <c:pt idx="39">
                  <c:v>VLLDQLGTTISFER</c:v>
                </c:pt>
                <c:pt idx="40">
                  <c:v>GVISIPR</c:v>
                </c:pt>
                <c:pt idx="41">
                  <c:v>GMALFGEGK</c:v>
                </c:pt>
                <c:pt idx="42">
                  <c:v>LATALSLSNK</c:v>
                </c:pt>
                <c:pt idx="43">
                  <c:v>ATGVLYDYVNK</c:v>
                </c:pt>
                <c:pt idx="44">
                  <c:v>MGLAFESTK</c:v>
                </c:pt>
                <c:pt idx="45">
                  <c:v>EVYGFNPEGK</c:v>
                </c:pt>
                <c:pt idx="46">
                  <c:v>YGMVAQVTQTLK</c:v>
                </c:pt>
                <c:pt idx="47">
                  <c:v>VIGNMGQTMEQLTPELK</c:v>
                </c:pt>
                <c:pt idx="48">
                  <c:v>HINIDQFVR</c:v>
                </c:pt>
                <c:pt idx="49">
                  <c:v>ESQLPTVMDFR</c:v>
                </c:pt>
                <c:pt idx="50">
                  <c:v>ENFAGEATLQR</c:v>
                </c:pt>
                <c:pt idx="51">
                  <c:v>IEGNLIFDPNNYLPK</c:v>
                </c:pt>
                <c:pt idx="52">
                  <c:v>SVGFHLPSR</c:v>
                </c:pt>
                <c:pt idx="53">
                  <c:v>IAELSATAQEIIK</c:v>
                </c:pt>
                <c:pt idx="54">
                  <c:v>SVSDGIAALDLNAVANK</c:v>
                </c:pt>
                <c:pt idx="55">
                  <c:v>SPAFTDLHLR</c:v>
                </c:pt>
                <c:pt idx="56">
                  <c:v>QSFDLSVK</c:v>
                </c:pt>
                <c:pt idx="57">
                  <c:v>IVQILPWEQNEQVK</c:v>
                </c:pt>
                <c:pt idx="58">
                  <c:v>DLGQCDR</c:v>
                </c:pt>
                <c:pt idx="59">
                  <c:v>LTLDIQNK</c:v>
                </c:pt>
                <c:pt idx="60">
                  <c:v>VELEVPQLCSFILK</c:v>
                </c:pt>
                <c:pt idx="61">
                  <c:v>TPALHFK</c:v>
                </c:pt>
                <c:pt idx="62">
                  <c:v>SHDELPR</c:v>
                </c:pt>
                <c:pt idx="63">
                  <c:v>VSALLTPAEQTGTWK</c:v>
                </c:pt>
                <c:pt idx="64">
                  <c:v>LIDVISMYR</c:v>
                </c:pt>
                <c:pt idx="65">
                  <c:v>LDFSSQADLR</c:v>
                </c:pt>
                <c:pt idx="66">
                  <c:v>NSEEFAAAMSR</c:v>
                </c:pt>
                <c:pt idx="67">
                  <c:v>IEDGTLASK</c:v>
                </c:pt>
                <c:pt idx="68">
                  <c:v>YNALDLTNNGK</c:v>
                </c:pt>
                <c:pt idx="69">
                  <c:v>DFSLWEK</c:v>
                </c:pt>
                <c:pt idx="70">
                  <c:v>LVELAHQYK</c:v>
                </c:pt>
                <c:pt idx="71">
                  <c:v>LTISEQNIQR</c:v>
                </c:pt>
                <c:pt idx="72">
                  <c:v>LPYTIITTPPLK</c:v>
                </c:pt>
                <c:pt idx="73">
                  <c:v>FQFPGKPGIYTR</c:v>
                </c:pt>
                <c:pt idx="74">
                  <c:v>MTSNFPVDLSDYPK</c:v>
                </c:pt>
                <c:pt idx="75">
                  <c:v>AVSMPSFSILGSDVR</c:v>
                </c:pt>
                <c:pt idx="76">
                  <c:v>VSTAFVYTK</c:v>
                </c:pt>
                <c:pt idx="77">
                  <c:v>FSVPAGIVIPSFQALTAR</c:v>
                </c:pt>
                <c:pt idx="78">
                  <c:v>TLADLTLLDSPIK</c:v>
                </c:pt>
                <c:pt idx="79">
                  <c:v>YENYELTLK</c:v>
                </c:pt>
                <c:pt idx="80">
                  <c:v>SEYQADYESLR</c:v>
                </c:pt>
                <c:pt idx="81">
                  <c:v>NTLELSNGVIVK</c:v>
                </c:pt>
                <c:pt idx="82">
                  <c:v>ITENDIQIALDDAK</c:v>
                </c:pt>
                <c:pt idx="83">
                  <c:v>FFGEGTK</c:v>
                </c:pt>
                <c:pt idx="84">
                  <c:v>GNVATEISTER</c:v>
                </c:pt>
                <c:pt idx="85">
                  <c:v>QSWSVCK</c:v>
                </c:pt>
                <c:pt idx="86">
                  <c:v>VQGVEFSHR</c:v>
                </c:pt>
                <c:pt idx="87">
                  <c:v>LNGESNLR</c:v>
                </c:pt>
                <c:pt idx="88">
                  <c:v>NMEVSVATTTK</c:v>
                </c:pt>
                <c:pt idx="89">
                  <c:v>NLTDFAEQYSIQDWAK</c:v>
                </c:pt>
                <c:pt idx="90">
                  <c:v>LGNNPVSK</c:v>
                </c:pt>
                <c:pt idx="91">
                  <c:v>LFLEETK</c:v>
                </c:pt>
                <c:pt idx="92">
                  <c:v>IAIANIIDEIIEK</c:v>
                </c:pt>
                <c:pt idx="93">
                  <c:v>EQHLFLPFSYK</c:v>
                </c:pt>
                <c:pt idx="94">
                  <c:v>SLHMYANR</c:v>
                </c:pt>
                <c:pt idx="95">
                  <c:v>VPQTDMTFR</c:v>
                </c:pt>
                <c:pt idx="96">
                  <c:v>SPSQADINK</c:v>
                </c:pt>
                <c:pt idx="97">
                  <c:v>TTLTAFGFASADLIEIGLEGK</c:v>
                </c:pt>
                <c:pt idx="98">
                  <c:v>IGQDGISTSATTNLK</c:v>
                </c:pt>
                <c:pt idx="99">
                  <c:v>VHELIER</c:v>
                </c:pt>
                <c:pt idx="100">
                  <c:v>LHVAGNLK</c:v>
                </c:pt>
                <c:pt idx="101">
                  <c:v>SEILAHWSPAK</c:v>
                </c:pt>
                <c:pt idx="102">
                  <c:v>LDNIYSSDK</c:v>
                </c:pt>
                <c:pt idx="103">
                  <c:v>QAEAVLK</c:v>
                </c:pt>
                <c:pt idx="104">
                  <c:v>HVAEAICK</c:v>
                </c:pt>
                <c:pt idx="105">
                  <c:v>NFATSNK</c:v>
                </c:pt>
                <c:pt idx="106">
                  <c:v>NLQNNAEWVYQGAIR</c:v>
                </c:pt>
                <c:pt idx="107">
                  <c:v>EELCTMFIR</c:v>
                </c:pt>
                <c:pt idx="108">
                  <c:v>NIQEYLSILTDPDGK</c:v>
                </c:pt>
                <c:pt idx="109">
                  <c:v>QTEATMTFK</c:v>
                </c:pt>
                <c:pt idx="110">
                  <c:v>SQAIATK</c:v>
                </c:pt>
                <c:pt idx="111">
                  <c:v>EAQEVFK</c:v>
                </c:pt>
                <c:pt idx="112">
                  <c:v>VSSFYAK</c:v>
                </c:pt>
                <c:pt idx="113">
                  <c:v>QHIEAIDVR</c:v>
                </c:pt>
                <c:pt idx="114">
                  <c:v>TLQGIPQMIGEVIR</c:v>
                </c:pt>
                <c:pt idx="115">
                  <c:v>IISDYHQQFR</c:v>
                </c:pt>
                <c:pt idx="116">
                  <c:v>LVGFIDDAVK</c:v>
                </c:pt>
                <c:pt idx="117">
                  <c:v>LLSGGNTLHLVSTTK</c:v>
                </c:pt>
                <c:pt idx="118">
                  <c:v>CVQSTKPSLMIQK</c:v>
                </c:pt>
                <c:pt idx="119">
                  <c:v>IYSLWEHSTK</c:v>
                </c:pt>
                <c:pt idx="120">
                  <c:v>SISAALEHK</c:v>
                </c:pt>
                <c:pt idx="121">
                  <c:v>SNTVASLHTEK</c:v>
                </c:pt>
                <c:pt idx="122">
                  <c:v>SGSSTASWIQNVDTK</c:v>
                </c:pt>
                <c:pt idx="123">
                  <c:v>VLVDHFGYTK</c:v>
                </c:pt>
                <c:pt idx="124">
                  <c:v>VSQEGLK</c:v>
                </c:pt>
                <c:pt idx="125">
                  <c:v>VTQEFHMK</c:v>
                </c:pt>
                <c:pt idx="126">
                  <c:v>GAYQNNEIK</c:v>
                </c:pt>
                <c:pt idx="127">
                  <c:v>AHLDIAGSLEGHLR</c:v>
                </c:pt>
                <c:pt idx="128">
                  <c:v>YEVDQQIQVLMDK</c:v>
                </c:pt>
                <c:pt idx="129">
                  <c:v>AEPLAFTFSHDYK</c:v>
                </c:pt>
                <c:pt idx="130">
                  <c:v>LQDFSDQLSDYYEK</c:v>
                </c:pt>
                <c:pt idx="131">
                  <c:v>YEDGTLSLTSTSDLQSGIIK</c:v>
                </c:pt>
                <c:pt idx="132">
                  <c:v>SKPTVSSSMEFK</c:v>
                </c:pt>
                <c:pt idx="133">
                  <c:v>YHWEHTGLTLR</c:v>
                </c:pt>
                <c:pt idx="134">
                  <c:v>GTYGLSCQR</c:v>
                </c:pt>
                <c:pt idx="135">
                  <c:v>ESDEETQIK</c:v>
                </c:pt>
                <c:pt idx="136">
                  <c:v>GSTSHHLVSR</c:v>
                </c:pt>
                <c:pt idx="137">
                  <c:v>VNWEEEAASGLLTSLK</c:v>
                </c:pt>
                <c:pt idx="138">
                  <c:v>LSLESLTSYFSIESSTK</c:v>
                </c:pt>
                <c:pt idx="139">
                  <c:v>TILGTMPAFEVSLQALQK</c:v>
                </c:pt>
                <c:pt idx="140">
                  <c:v>LPQQANDYLNSFNWER</c:v>
                </c:pt>
                <c:pt idx="141">
                  <c:v>TFIEDVNK</c:v>
                </c:pt>
                <c:pt idx="142">
                  <c:v>VNQNLVYESGSLNFSK</c:v>
                </c:pt>
                <c:pt idx="143">
                  <c:v>HIYAISSAALSASYK</c:v>
                </c:pt>
                <c:pt idx="144">
                  <c:v>AALTELSLGSAYQAMILGVDSK</c:v>
                </c:pt>
                <c:pt idx="145">
                  <c:v>AGHIAWTSSGK</c:v>
                </c:pt>
                <c:pt idx="146">
                  <c:v>TSQCTLK</c:v>
                </c:pt>
                <c:pt idx="147">
                  <c:v>INNQLTLDSNTK</c:v>
                </c:pt>
                <c:pt idx="148">
                  <c:v>ATVAVYLESLQDTK</c:v>
                </c:pt>
                <c:pt idx="149">
                  <c:v>YTYNYEAESSSGVPGTADSR</c:v>
                </c:pt>
                <c:pt idx="150">
                  <c:v>DAVEKPQEFTIVAFVK</c:v>
                </c:pt>
                <c:pt idx="151">
                  <c:v>ETLEDTR</c:v>
                </c:pt>
                <c:pt idx="152">
                  <c:v>HIQNIDIQHLAGK</c:v>
                </c:pt>
                <c:pt idx="153">
                  <c:v>ILGEELGFASLHDLQLLGK</c:v>
                </c:pt>
                <c:pt idx="154">
                  <c:v>MYQMDIQQELQR</c:v>
                </c:pt>
                <c:pt idx="155">
                  <c:v>AASGTTGTYQEWK</c:v>
                </c:pt>
                <c:pt idx="156">
                  <c:v>DSYDLHDLK</c:v>
                </c:pt>
                <c:pt idx="157">
                  <c:v>LALWGEHTGQLYSK</c:v>
                </c:pt>
                <c:pt idx="158">
                  <c:v>ATLYALSHAVNNYHK</c:v>
                </c:pt>
                <c:pt idx="159">
                  <c:v>HFVINLIGDFEVAEK</c:v>
                </c:pt>
                <c:pt idx="160">
                  <c:v>TQFNNNEYSQDLDAYNTK</c:v>
                </c:pt>
                <c:pt idx="161">
                  <c:v>QVFLYPEK</c:v>
                </c:pt>
                <c:pt idx="162">
                  <c:v>SLDEHYHIR</c:v>
                </c:pt>
                <c:pt idx="163">
                  <c:v>LNGEIQALELPQK</c:v>
                </c:pt>
                <c:pt idx="164">
                  <c:v>LQSTTVMNPYMK</c:v>
                </c:pt>
                <c:pt idx="165">
                  <c:v>LAPGELTIIL</c:v>
                </c:pt>
                <c:pt idx="166">
                  <c:v>LNELSFK</c:v>
                </c:pt>
                <c:pt idx="167">
                  <c:v>EYSGTIASEANTYLNSK</c:v>
                </c:pt>
                <c:pt idx="168">
                  <c:v>VPLLLSEPINIIDALEMR</c:v>
                </c:pt>
                <c:pt idx="169">
                  <c:v>TEHGSEMLFFGNAIEGK</c:v>
                </c:pt>
                <c:pt idx="170">
                  <c:v>NTFTLSYDGSLR</c:v>
                </c:pt>
                <c:pt idx="171">
                  <c:v>ITEVALMGHLSCDTK</c:v>
                </c:pt>
                <c:pt idx="172">
                  <c:v>SFDYHQFVDETNDK</c:v>
                </c:pt>
                <c:pt idx="173">
                  <c:v>ENLCLNLHK</c:v>
                </c:pt>
                <c:pt idx="174">
                  <c:v>NLLVALK</c:v>
                </c:pt>
                <c:pt idx="175">
                  <c:v>QTVNLQLQPYSLVTTLNSDLK</c:v>
                </c:pt>
                <c:pt idx="176">
                  <c:v>FDHTNSLNIAGLSLDFSSK</c:v>
                </c:pt>
                <c:pt idx="177">
                  <c:v>IADFELPTIIVPEQTIEIPSIK</c:v>
                </c:pt>
                <c:pt idx="178">
                  <c:v>EEYFDPSIVGWTVK</c:v>
                </c:pt>
                <c:pt idx="179">
                  <c:v>ASGSLPYTQTLQDHLNSLK</c:v>
                </c:pt>
                <c:pt idx="180">
                  <c:v>LLLQMDSSATAYGSTVSK</c:v>
                </c:pt>
                <c:pt idx="181">
                  <c:v>CSLLVLENELNAELGLSGASMK</c:v>
                </c:pt>
                <c:pt idx="182">
                  <c:v>YYELEEK</c:v>
                </c:pt>
                <c:pt idx="183">
                  <c:v>LEVLNFDFQANAQLSNPK</c:v>
                </c:pt>
                <c:pt idx="184">
                  <c:v>WNFYYSPQSSPDK</c:v>
                </c:pt>
                <c:pt idx="185">
                  <c:v>DEPTYILNIK</c:v>
                </c:pt>
                <c:pt idx="186">
                  <c:v>LSQLQTYMIQFDQYIK</c:v>
                </c:pt>
                <c:pt idx="187">
                  <c:v>IHSGSFQSQVELSNDQEK</c:v>
                </c:pt>
                <c:pt idx="188">
                  <c:v>TIHDLHLFIENIDFNK</c:v>
                </c:pt>
                <c:pt idx="189">
                  <c:v>FLDMLIK</c:v>
                </c:pt>
                <c:pt idx="190">
                  <c:v>AQNLYQELLTQEGQASFQGLK</c:v>
                </c:pt>
                <c:pt idx="191">
                  <c:v>VEDIPLAR</c:v>
                </c:pt>
                <c:pt idx="192">
                  <c:v>ALYWVNGQVPDGVSK</c:v>
                </c:pt>
                <c:pt idx="193">
                  <c:v>NPNGYSFSIPVK</c:v>
                </c:pt>
                <c:pt idx="194">
                  <c:v>AEEEMLENVSLVCPK</c:v>
                </c:pt>
                <c:pt idx="195">
                  <c:v>FNSSYLQGTNQITGR</c:v>
                </c:pt>
                <c:pt idx="196">
                  <c:v>FVEGSHNSTVSLTTK</c:v>
                </c:pt>
                <c:pt idx="197">
                  <c:v>IEFEWNTGTNVDTK</c:v>
                </c:pt>
                <c:pt idx="198">
                  <c:v>LSNDMMGSYAEMK</c:v>
                </c:pt>
                <c:pt idx="199">
                  <c:v>DQEVLLQTFLDDASPGDK</c:v>
                </c:pt>
                <c:pt idx="200">
                  <c:v>INDILEHVK</c:v>
                </c:pt>
                <c:pt idx="201">
                  <c:v>YDFNSSMLYSTAK</c:v>
                </c:pt>
                <c:pt idx="202">
                  <c:v>SVMAPFTMTIDAHTNGNGK</c:v>
                </c:pt>
                <c:pt idx="203">
                  <c:v>YEGLQEWEGK</c:v>
                </c:pt>
                <c:pt idx="204">
                  <c:v>HEQDMVNGIMLSVEK</c:v>
                </c:pt>
                <c:pt idx="205">
                  <c:v>DFSAEYEEDGK</c:v>
                </c:pt>
                <c:pt idx="206">
                  <c:v>ADSVVDLLSYNVQGSGETTYDHK</c:v>
                </c:pt>
                <c:pt idx="207">
                  <c:v>FEVDSPVYNATWSASLK</c:v>
                </c:pt>
                <c:pt idx="208">
                  <c:v>LEIQSQVDSQHVGHSVLTAK</c:v>
                </c:pt>
                <c:pt idx="209">
                  <c:v>MDMTFSK</c:v>
                </c:pt>
                <c:pt idx="210">
                  <c:v>VPSYTLILPSLELPVLHVPR</c:v>
                </c:pt>
                <c:pt idx="211">
                  <c:v>NHLQLEGLFFTNGEHTSK</c:v>
                </c:pt>
                <c:pt idx="212">
                  <c:v>GMTRPLSTLISSSQSCQYTLDAK</c:v>
                </c:pt>
                <c:pt idx="213">
                  <c:v>LELELRPTGEIEQYSVSATYELQR</c:v>
                </c:pt>
                <c:pt idx="214">
                  <c:v>HDAHLNGK</c:v>
                </c:pt>
                <c:pt idx="215">
                  <c:v>QELNGNTK</c:v>
                </c:pt>
                <c:pt idx="216">
                  <c:v>HLIDSLIDFLNFPR</c:v>
                </c:pt>
                <c:pt idx="217">
                  <c:v>VAWHYDEEK</c:v>
                </c:pt>
                <c:pt idx="218">
                  <c:v>NSLFFSAQPFEITASTNNEGNLK</c:v>
                </c:pt>
                <c:pt idx="219">
                  <c:v>TIDQMLNSELQWPVPDIYLR</c:v>
                </c:pt>
                <c:pt idx="220">
                  <c:v>NLQDLLQFIFQLIEDNIK</c:v>
                </c:pt>
                <c:pt idx="221">
                  <c:v>NQDVHSINLPFFETLQEYFER</c:v>
                </c:pt>
                <c:pt idx="222">
                  <c:v>EFNLQNMGLPDFHIPENLFLK</c:v>
                </c:pt>
                <c:pt idx="223">
                  <c:v>HSITNPLAVLCEFISQSIK</c:v>
                </c:pt>
                <c:pt idx="224">
                  <c:v>SGVQMNTNFFHESGLEAHVALK</c:v>
                </c:pt>
                <c:pt idx="225">
                  <c:v>NFVASHIANILNSEELDIQDLK</c:v>
                </c:pt>
                <c:pt idx="226">
                  <c:v>FSTPEFTILNTFHIPSFTIDFVEMK</c:v>
                </c:pt>
                <c:pt idx="227">
                  <c:v>VNDESTEGK</c:v>
                </c:pt>
                <c:pt idx="228">
                  <c:v>GLLIFDASSSWGPQMSASVHLDSK</c:v>
                </c:pt>
                <c:pt idx="229">
                  <c:v>ITLIINWLQEALSSASLAHMK</c:v>
                </c:pt>
                <c:pt idx="230">
                  <c:v>QVLFLDTVYGNCSTHFTVK</c:v>
                </c:pt>
                <c:pt idx="231">
                  <c:v>YLSLVGQVYSTLVTYISDWWTLAAK</c:v>
                </c:pt>
                <c:pt idx="232">
                  <c:v>FFSLLSGSLNSHGLELNADILGTDK</c:v>
                </c:pt>
                <c:pt idx="233">
                  <c:v>LIDLSIQNYHTFLIYITELLK</c:v>
                </c:pt>
                <c:pt idx="234">
                  <c:v>INSGAHK</c:v>
                </c:pt>
                <c:pt idx="235">
                  <c:v>IDFLNNYALFLSPSAQQASWQVSAR</c:v>
                </c:pt>
                <c:pt idx="236">
                  <c:v>QSMTLSSEVQIPDFDVDLGTILR</c:v>
                </c:pt>
                <c:pt idx="237">
                  <c:v>ELCTISHIFIPAMGNITYDFSFK</c:v>
                </c:pt>
                <c:pt idx="238">
                  <c:v>VHNGSEILFSYFQDLVITLPFELR</c:v>
                </c:pt>
              </c:strCache>
            </c:strRef>
          </c:cat>
          <c:val>
            <c:numRef>
              <c:f>Data!$L$2:$L$240</c:f>
              <c:numCache>
                <c:formatCode>General</c:formatCode>
                <c:ptCount val="239"/>
                <c:pt idx="7">
                  <c:v>7</c:v>
                </c:pt>
                <c:pt idx="21">
                  <c:v>5</c:v>
                </c:pt>
                <c:pt idx="24">
                  <c:v>2</c:v>
                </c:pt>
                <c:pt idx="25">
                  <c:v>4</c:v>
                </c:pt>
                <c:pt idx="32">
                  <c:v>5</c:v>
                </c:pt>
                <c:pt idx="33">
                  <c:v>4</c:v>
                </c:pt>
                <c:pt idx="35">
                  <c:v>7</c:v>
                </c:pt>
                <c:pt idx="38">
                  <c:v>3</c:v>
                </c:pt>
                <c:pt idx="47">
                  <c:v>2</c:v>
                </c:pt>
                <c:pt idx="51">
                  <c:v>8</c:v>
                </c:pt>
                <c:pt idx="53">
                  <c:v>2</c:v>
                </c:pt>
                <c:pt idx="55">
                  <c:v>7</c:v>
                </c:pt>
                <c:pt idx="61">
                  <c:v>5</c:v>
                </c:pt>
                <c:pt idx="63">
                  <c:v>5</c:v>
                </c:pt>
                <c:pt idx="66">
                  <c:v>1</c:v>
                </c:pt>
                <c:pt idx="68">
                  <c:v>2</c:v>
                </c:pt>
                <c:pt idx="71">
                  <c:v>7</c:v>
                </c:pt>
                <c:pt idx="86">
                  <c:v>7</c:v>
                </c:pt>
                <c:pt idx="89">
                  <c:v>4</c:v>
                </c:pt>
                <c:pt idx="96">
                  <c:v>4</c:v>
                </c:pt>
                <c:pt idx="100">
                  <c:v>6</c:v>
                </c:pt>
                <c:pt idx="102">
                  <c:v>3</c:v>
                </c:pt>
                <c:pt idx="114">
                  <c:v>2</c:v>
                </c:pt>
                <c:pt idx="137">
                  <c:v>2</c:v>
                </c:pt>
                <c:pt idx="139">
                  <c:v>6</c:v>
                </c:pt>
                <c:pt idx="153">
                  <c:v>3</c:v>
                </c:pt>
                <c:pt idx="155">
                  <c:v>1</c:v>
                </c:pt>
                <c:pt idx="158">
                  <c:v>3</c:v>
                </c:pt>
                <c:pt idx="160">
                  <c:v>2</c:v>
                </c:pt>
                <c:pt idx="161">
                  <c:v>1</c:v>
                </c:pt>
                <c:pt idx="177">
                  <c:v>10</c:v>
                </c:pt>
              </c:numCache>
            </c:numRef>
          </c:val>
        </c:ser>
        <c:dLbls>
          <c:showLegendKey val="0"/>
          <c:showVal val="0"/>
          <c:showCatName val="0"/>
          <c:showSerName val="0"/>
          <c:showPercent val="0"/>
          <c:showBubbleSize val="0"/>
        </c:dLbls>
        <c:gapWidth val="100"/>
        <c:axId val="34761728"/>
        <c:axId val="36333248"/>
      </c:barChart>
      <c:catAx>
        <c:axId val="3475865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36332672"/>
        <c:crosses val="autoZero"/>
        <c:auto val="1"/>
        <c:lblAlgn val="ctr"/>
        <c:lblOffset val="100"/>
        <c:noMultiLvlLbl val="0"/>
      </c:catAx>
      <c:valAx>
        <c:axId val="36332672"/>
        <c:scaling>
          <c:orientation val="minMax"/>
        </c:scaling>
        <c:delete val="0"/>
        <c:axPos val="l"/>
        <c:majorGridlines>
          <c:spPr>
            <a:ln w="9525" cap="flat" cmpd="sng" algn="ctr">
              <a:no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sz="1400">
                    <a:solidFill>
                      <a:srgbClr val="FF0000"/>
                    </a:solidFill>
                  </a:rPr>
                  <a:t>SRM Signal Intensity</a:t>
                </a:r>
              </a:p>
            </c:rich>
          </c:tx>
          <c:layout/>
          <c:overlay val="0"/>
          <c:spPr>
            <a:noFill/>
            <a:ln>
              <a:noFill/>
            </a:ln>
            <a:effectLst/>
          </c:spPr>
        </c:title>
        <c:numFmt formatCode="0.0E+00"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ysClr val="windowText" lastClr="000000"/>
                </a:solidFill>
                <a:latin typeface="+mn-lt"/>
                <a:ea typeface="+mn-ea"/>
                <a:cs typeface="+mn-cs"/>
              </a:defRPr>
            </a:pPr>
            <a:endParaRPr lang="en-US"/>
          </a:p>
        </c:txPr>
        <c:crossAx val="34758656"/>
        <c:crosses val="autoZero"/>
        <c:crossBetween val="between"/>
      </c:valAx>
      <c:valAx>
        <c:axId val="36333248"/>
        <c:scaling>
          <c:orientation val="minMax"/>
        </c:scaling>
        <c:delete val="0"/>
        <c:axPos val="r"/>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sz="1400">
                    <a:solidFill>
                      <a:srgbClr val="7030A0"/>
                    </a:solidFill>
                  </a:rPr>
                  <a:t>#of Spectra</a:t>
                </a:r>
              </a:p>
            </c:rich>
          </c:tx>
          <c:layout/>
          <c:overlay val="0"/>
          <c:spPr>
            <a:noFill/>
            <a:ln>
              <a:noFill/>
            </a:ln>
            <a:effectLst/>
          </c:spPr>
        </c:title>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ysClr val="windowText" lastClr="000000"/>
                </a:solidFill>
                <a:latin typeface="+mn-lt"/>
                <a:ea typeface="+mn-ea"/>
                <a:cs typeface="+mn-cs"/>
              </a:defRPr>
            </a:pPr>
            <a:endParaRPr lang="en-US"/>
          </a:p>
        </c:txPr>
        <c:crossAx val="34761728"/>
        <c:crosses val="max"/>
        <c:crossBetween val="between"/>
      </c:valAx>
      <c:catAx>
        <c:axId val="34761728"/>
        <c:scaling>
          <c:orientation val="minMax"/>
        </c:scaling>
        <c:delete val="1"/>
        <c:axPos val="b"/>
        <c:numFmt formatCode="General" sourceLinked="1"/>
        <c:majorTickMark val="out"/>
        <c:minorTickMark val="none"/>
        <c:tickLblPos val="nextTo"/>
        <c:crossAx val="36333248"/>
        <c:crosses val="autoZero"/>
        <c:auto val="1"/>
        <c:lblAlgn val="ctr"/>
        <c:lblOffset val="100"/>
        <c:noMultiLvlLbl val="0"/>
      </c:catAx>
      <c:spPr>
        <a:noFill/>
        <a:ln>
          <a:noFill/>
        </a:ln>
        <a:effectLst/>
      </c:spPr>
    </c:plotArea>
    <c:legend>
      <c:legendPos val="r"/>
      <c:layout>
        <c:manualLayout>
          <c:xMode val="edge"/>
          <c:yMode val="edge"/>
          <c:x val="0.35816683339710575"/>
          <c:y val="0.11136528099654902"/>
          <c:w val="0.3072686788034133"/>
          <c:h val="0.16054334604024104"/>
        </c:manualLayout>
      </c:layout>
      <c:overlay val="0"/>
      <c:spPr>
        <a:noFill/>
        <a:ln>
          <a:noFill/>
        </a:ln>
        <a:effectLst/>
      </c:spPr>
      <c:txPr>
        <a:bodyPr rot="0" spcFirstLastPara="1" vertOverflow="ellipsis" vert="horz" wrap="square" anchor="t" anchorCtr="1"/>
        <a:lstStyle/>
        <a:p>
          <a:pPr>
            <a:defRPr sz="14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325">
  <cs:axisTitle>
    <cs:lnRef idx="0"/>
    <cs:fillRef idx="0"/>
    <cs:effectRef idx="0"/>
    <cs:fontRef idx="minor">
      <a:schemeClr val="tx1">
        <a:lumMod val="50000"/>
        <a:lumOff val="50000"/>
      </a:schemeClr>
    </cs:fontRef>
    <cs:defRPr sz="900" kern="1200" cap="all"/>
  </cs:axisTitle>
  <cs:categoryAxis>
    <cs:lnRef idx="0"/>
    <cs:fillRef idx="0"/>
    <cs:effectRef idx="0"/>
    <cs:fontRef idx="minor">
      <a:schemeClr val="tx1">
        <a:lumMod val="50000"/>
        <a:lumOff val="50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dk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50000"/>
        <a:lumOff val="50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styleClr val="auto"/>
    </cs:lnRef>
    <cs:fillRef idx="2">
      <cs:styleClr val="auto"/>
    </cs:fillRef>
    <cs:effectRef idx="1"/>
    <cs:fontRef idx="minor">
      <a:schemeClr val="dk1"/>
    </cs:fontRef>
    <cs:spPr>
      <a:ln w="9525" cap="flat" cmpd="sng" algn="ctr">
        <a:solidFill>
          <a:schemeClr val="phClr">
            <a:shade val="95000"/>
          </a:schemeClr>
        </a:solidFill>
        <a:round/>
      </a:ln>
    </cs:spPr>
  </cs:dataPoint>
  <cs:dataPoint3D>
    <cs:lnRef idx="0">
      <cs:styleClr val="auto"/>
    </cs:lnRef>
    <cs:fillRef idx="2">
      <cs:styleClr val="auto"/>
    </cs:fillRef>
    <cs:effectRef idx="1"/>
    <cs:fontRef idx="minor">
      <a:schemeClr val="dk1"/>
    </cs:fontRef>
    <cs:spPr>
      <a:ln w="9525" cap="flat" cmpd="sng" algn="ctr">
        <a:solidFill>
          <a:schemeClr val="phClr">
            <a:shade val="95000"/>
          </a:schemeClr>
        </a:solidFill>
        <a:round/>
      </a:ln>
    </cs:spPr>
  </cs:dataPoint3D>
  <cs:dataPointLine>
    <cs:lnRef idx="0">
      <cs:styleClr val="auto"/>
    </cs:lnRef>
    <cs:fillRef idx="2">
      <cs:styleClr val="auto"/>
    </cs:fillRef>
    <cs:effectRef idx="1"/>
    <cs:fontRef idx="minor">
      <a:schemeClr val="dk1"/>
    </cs:fontRef>
    <cs:spPr>
      <a:ln w="15875" cap="rnd">
        <a:solidFill>
          <a:schemeClr val="phClr"/>
        </a:solidFill>
        <a:round/>
      </a:ln>
    </cs:spPr>
  </cs:dataPointLine>
  <cs:dataPointMarker>
    <cs:lnRef idx="0">
      <cs:styleClr val="auto"/>
    </cs:lnRef>
    <cs:fillRef idx="2">
      <cs:styleClr val="auto"/>
    </cs:fillRef>
    <cs:effectRef idx="1"/>
    <cs:fontRef idx="minor">
      <a:schemeClr val="dk1"/>
    </cs:fontRef>
    <cs:spPr>
      <a:ln w="9525" cap="flat" cmpd="sng" algn="ctr">
        <a:solidFill>
          <a:schemeClr val="phClr">
            <a:shade val="95000"/>
          </a:schemeClr>
        </a:solidFill>
        <a:round/>
      </a:ln>
    </cs:spPr>
  </cs:dataPointMarker>
  <cs:dataPointMarkerLayout symbol="circle" size="5"/>
  <cs:dataPointWireframe>
    <cs:lnRef idx="0">
      <cs:styleClr val="auto"/>
    </cs:lnRef>
    <cs:fillRef idx="2"/>
    <cs:effectRef idx="0"/>
    <cs:fontRef idx="minor">
      <a:schemeClr val="dk1"/>
    </cs:fontRef>
    <cs:spPr>
      <a:ln w="9525" cap="rnd">
        <a:solidFill>
          <a:schemeClr val="phClr"/>
        </a:solidFill>
        <a:round/>
      </a:ln>
    </cs:spPr>
  </cs:dataPointWireframe>
  <cs:dataTable>
    <cs:lnRef idx="0"/>
    <cs:fillRef idx="0"/>
    <cs:effectRef idx="0"/>
    <cs:fontRef idx="minor">
      <a:schemeClr val="tx1">
        <a:lumMod val="50000"/>
        <a:lumOff val="50000"/>
      </a:schemeClr>
    </cs:fontRef>
    <cs:spPr>
      <a:ln w="9525">
        <a:solidFill>
          <a:schemeClr val="tx1">
            <a:lumMod val="15000"/>
            <a:lumOff val="85000"/>
          </a:schemeClr>
        </a:solidFill>
      </a:ln>
    </cs:spPr>
    <cs:defRPr sz="900" kern="1200"/>
  </cs:dataTable>
  <cs:downBar>
    <cs:lnRef idx="0"/>
    <cs:fillRef idx="0"/>
    <cs:effectRef idx="0"/>
    <cs:fontRef idx="minor">
      <a:schemeClr val="dk1"/>
    </cs:fontRef>
    <cs:spPr>
      <a:solidFill>
        <a:schemeClr val="dk1">
          <a:lumMod val="75000"/>
          <a:lumOff val="25000"/>
        </a:schemeClr>
      </a:solidFill>
      <a:ln w="9525">
        <a:solidFill>
          <a:schemeClr val="tx1">
            <a:lumMod val="75000"/>
            <a:lumOff val="25000"/>
          </a:schemeClr>
        </a:solidFill>
      </a:ln>
    </cs:spPr>
  </cs:downBar>
  <cs:dropLine>
    <cs:lnRef idx="0"/>
    <cs:fillRef idx="0"/>
    <cs:effectRef idx="0"/>
    <cs:fontRef idx="minor">
      <a:schemeClr val="dk1"/>
    </cs:fontRef>
    <cs:spPr>
      <a:ln w="9525">
        <a:solidFill>
          <a:schemeClr val="tx1">
            <a:lumMod val="75000"/>
            <a:lumOff val="25000"/>
          </a:schemeClr>
        </a:solidFill>
      </a:ln>
    </cs:spPr>
  </cs:dropLine>
  <cs:errorBar>
    <cs:lnRef idx="0"/>
    <cs:fillRef idx="0"/>
    <cs:effectRef idx="0"/>
    <cs:fontRef idx="minor">
      <a:schemeClr val="dk1"/>
    </cs:fontRef>
    <cs:spPr>
      <a:ln w="9525">
        <a:solidFill>
          <a:schemeClr val="tx1">
            <a:lumMod val="50000"/>
            <a:lumOff val="50000"/>
          </a:schemeClr>
        </a:solidFill>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75000"/>
            <a:lumOff val="25000"/>
          </a:schemeClr>
        </a:solidFill>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50000"/>
        <a:lumOff val="50000"/>
      </a:schemeClr>
    </cs:fontRef>
    <cs:defRPr sz="900"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50000"/>
        <a:lumOff val="50000"/>
      </a:schemeClr>
    </cs:fontRef>
    <cs:spPr>
      <a:ln w="9525" cap="flat" cmpd="sng" algn="ctr">
        <a:solidFill>
          <a:schemeClr val="tx1">
            <a:lumMod val="15000"/>
            <a:lumOff val="85000"/>
          </a:schemeClr>
        </a:solidFill>
        <a:round/>
      </a:ln>
    </cs:spPr>
    <cs:defRPr sz="900" kern="1200"/>
  </cs:seriesAxis>
  <cs:seriesLine>
    <cs:lnRef idx="0"/>
    <cs:fillRef idx="0"/>
    <cs:effectRef idx="0"/>
    <cs:fontRef idx="minor">
      <a:schemeClr val="dk1"/>
    </cs:fontRef>
    <cs:spPr>
      <a:ln w="9525">
        <a:solidFill>
          <a:schemeClr val="tx1">
            <a:lumMod val="35000"/>
            <a:lumOff val="65000"/>
          </a:schemeClr>
        </a:solidFill>
        <a:prstDash val="dash"/>
      </a:ln>
    </cs:spPr>
  </cs:seriesLine>
  <cs:title>
    <cs:lnRef idx="0"/>
    <cs:fillRef idx="0"/>
    <cs:effectRef idx="0"/>
    <cs:fontRef idx="minor">
      <a:schemeClr val="tx1">
        <a:lumMod val="50000"/>
        <a:lumOff val="50000"/>
      </a:schemeClr>
    </cs:fontRef>
    <cs:defRPr sz="1400" kern="1200" cap="none" spc="20" baseline="0"/>
  </cs:title>
  <cs:trendline>
    <cs:lnRef idx="0">
      <cs:styleClr val="auto"/>
    </cs:lnRef>
    <cs:fillRef idx="2"/>
    <cs:effectRef idx="0"/>
    <cs:fontRef idx="minor">
      <a:schemeClr val="dk1"/>
    </cs:fontRef>
    <cs:spPr>
      <a:ln w="9525" cap="rnd">
        <a:solidFill>
          <a:schemeClr val="phClr"/>
        </a:solidFill>
      </a:ln>
    </cs:spPr>
  </cs:trendline>
  <cs:trendlineLabel>
    <cs:lnRef idx="0"/>
    <cs:fillRef idx="0"/>
    <cs:effectRef idx="0"/>
    <cs:fontRef idx="minor">
      <a:schemeClr val="tx1">
        <a:lumMod val="50000"/>
        <a:lumOff val="50000"/>
      </a:schemeClr>
    </cs:fontRef>
    <cs:defRPr sz="900" kern="1200"/>
  </cs:trendlineLabel>
  <cs:upBar>
    <cs:lnRef idx="0"/>
    <cs:fillRef idx="0"/>
    <cs:effectRef idx="0"/>
    <cs:fontRef idx="minor">
      <a:schemeClr val="dk1"/>
    </cs:fontRef>
    <cs:spPr>
      <a:solidFill>
        <a:schemeClr val="lt1"/>
      </a:solidFill>
      <a:ln w="9525">
        <a:solidFill>
          <a:schemeClr val="tx1">
            <a:lumMod val="50000"/>
            <a:lumOff val="50000"/>
          </a:schemeClr>
        </a:solidFill>
      </a:ln>
    </cs:spPr>
  </cs:upBar>
  <cs:valueAxis>
    <cs:lnRef idx="0"/>
    <cs:fillRef idx="0"/>
    <cs:effectRef idx="0"/>
    <cs:fontRef idx="minor">
      <a:schemeClr val="tx1">
        <a:lumMod val="50000"/>
        <a:lumOff val="50000"/>
      </a:schemeClr>
    </cs:fontRef>
    <cs:defRPr sz="900" kern="1200"/>
  </cs:valueAxis>
  <cs:wall>
    <cs:lnRef idx="0"/>
    <cs:fillRef idx="0"/>
    <cs:effectRef idx="0"/>
    <cs:fontRef idx="minor">
      <a:schemeClr val="dk1"/>
    </cs:fontRef>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D32A912-FBA7-4AFF-8D3F-995A708C7670}" type="doc">
      <dgm:prSet loTypeId="urn:microsoft.com/office/officeart/2005/8/layout/pyramid3" loCatId="pyramid" qsTypeId="urn:microsoft.com/office/officeart/2005/8/quickstyle/simple1" qsCatId="simple" csTypeId="urn:microsoft.com/office/officeart/2005/8/colors/accent1_2" csCatId="accent1" phldr="1"/>
      <dgm:spPr/>
    </dgm:pt>
    <dgm:pt modelId="{252DA401-989B-4EED-9A21-2229E0587D1E}">
      <dgm:prSet phldrT="[Text]" custT="1"/>
      <dgm:spPr/>
      <dgm:t>
        <a:bodyPr/>
        <a:lstStyle/>
        <a:p>
          <a:endParaRPr lang="en-US" sz="1400" dirty="0"/>
        </a:p>
      </dgm:t>
    </dgm:pt>
    <dgm:pt modelId="{C57FF3ED-4928-4E4D-A399-F13EC10D6F7D}" type="parTrans" cxnId="{0AE93828-7F93-4538-972F-7468CDE19284}">
      <dgm:prSet/>
      <dgm:spPr/>
      <dgm:t>
        <a:bodyPr/>
        <a:lstStyle/>
        <a:p>
          <a:endParaRPr lang="en-US"/>
        </a:p>
      </dgm:t>
    </dgm:pt>
    <dgm:pt modelId="{757F2AEF-44D9-42C0-B034-CDE76AC9A3F5}" type="sibTrans" cxnId="{0AE93828-7F93-4538-972F-7468CDE19284}">
      <dgm:prSet/>
      <dgm:spPr/>
      <dgm:t>
        <a:bodyPr/>
        <a:lstStyle/>
        <a:p>
          <a:endParaRPr lang="en-US"/>
        </a:p>
      </dgm:t>
    </dgm:pt>
    <dgm:pt modelId="{BACF5943-AF9C-4BC9-9DFA-6CEAD65C4784}">
      <dgm:prSet phldrT="[Text]" custT="1"/>
      <dgm:spPr/>
      <dgm:t>
        <a:bodyPr/>
        <a:lstStyle/>
        <a:p>
          <a:endParaRPr lang="en-US" sz="1400" dirty="0"/>
        </a:p>
      </dgm:t>
    </dgm:pt>
    <dgm:pt modelId="{9C7E7406-5242-49FA-B352-AA94F488BE63}" type="parTrans" cxnId="{5A16AB2E-A817-4155-8072-0DFCCCA5DC34}">
      <dgm:prSet/>
      <dgm:spPr/>
      <dgm:t>
        <a:bodyPr/>
        <a:lstStyle/>
        <a:p>
          <a:endParaRPr lang="en-US"/>
        </a:p>
      </dgm:t>
    </dgm:pt>
    <dgm:pt modelId="{30DAF6B6-062E-4E0A-B603-8C4B2BB99FFC}" type="sibTrans" cxnId="{5A16AB2E-A817-4155-8072-0DFCCCA5DC34}">
      <dgm:prSet/>
      <dgm:spPr/>
      <dgm:t>
        <a:bodyPr/>
        <a:lstStyle/>
        <a:p>
          <a:endParaRPr lang="en-US"/>
        </a:p>
      </dgm:t>
    </dgm:pt>
    <dgm:pt modelId="{545B2FB7-2CB9-4FC3-B4D0-0FE69DA4651A}">
      <dgm:prSet phldrT="[Text]" custT="1"/>
      <dgm:spPr/>
      <dgm:t>
        <a:bodyPr/>
        <a:lstStyle/>
        <a:p>
          <a:endParaRPr lang="en-US" sz="1200" dirty="0"/>
        </a:p>
      </dgm:t>
    </dgm:pt>
    <dgm:pt modelId="{F61B3A91-D1F5-4F73-A82F-24C956096D43}" type="parTrans" cxnId="{2DBA79AC-812B-42E0-8849-BA651AADD17C}">
      <dgm:prSet/>
      <dgm:spPr/>
      <dgm:t>
        <a:bodyPr/>
        <a:lstStyle/>
        <a:p>
          <a:endParaRPr lang="en-US"/>
        </a:p>
      </dgm:t>
    </dgm:pt>
    <dgm:pt modelId="{2568760E-3E9D-427C-A993-D431C2CA3B57}" type="sibTrans" cxnId="{2DBA79AC-812B-42E0-8849-BA651AADD17C}">
      <dgm:prSet/>
      <dgm:spPr/>
      <dgm:t>
        <a:bodyPr/>
        <a:lstStyle/>
        <a:p>
          <a:endParaRPr lang="en-US"/>
        </a:p>
      </dgm:t>
    </dgm:pt>
    <dgm:pt modelId="{51715565-A8DA-415A-9E69-C346FD308507}">
      <dgm:prSet phldrT="[Text]" custT="1"/>
      <dgm:spPr/>
      <dgm:t>
        <a:bodyPr/>
        <a:lstStyle/>
        <a:p>
          <a:r>
            <a:rPr lang="en-US" sz="2000" b="1" dirty="0" smtClean="0"/>
            <a:t>241</a:t>
          </a:r>
          <a:endParaRPr lang="en-US" sz="2000" b="1" dirty="0"/>
        </a:p>
      </dgm:t>
    </dgm:pt>
    <dgm:pt modelId="{D99D87A1-BB4B-4CFD-87F1-08395E6BD66F}" type="parTrans" cxnId="{224DB6DA-0EF4-4473-AB61-90044CD2F2BA}">
      <dgm:prSet/>
      <dgm:spPr/>
      <dgm:t>
        <a:bodyPr/>
        <a:lstStyle/>
        <a:p>
          <a:endParaRPr lang="en-US"/>
        </a:p>
      </dgm:t>
    </dgm:pt>
    <dgm:pt modelId="{EAF6C3A2-21BC-4548-9417-434CFF49EDD7}" type="sibTrans" cxnId="{224DB6DA-0EF4-4473-AB61-90044CD2F2BA}">
      <dgm:prSet/>
      <dgm:spPr/>
      <dgm:t>
        <a:bodyPr/>
        <a:lstStyle/>
        <a:p>
          <a:endParaRPr lang="en-US"/>
        </a:p>
      </dgm:t>
    </dgm:pt>
    <dgm:pt modelId="{80530106-DD1C-4D9C-B763-B800AC826977}">
      <dgm:prSet/>
      <dgm:spPr/>
      <dgm:t>
        <a:bodyPr/>
        <a:lstStyle/>
        <a:p>
          <a:endParaRPr lang="en-US"/>
        </a:p>
      </dgm:t>
    </dgm:pt>
    <dgm:pt modelId="{3187962B-A906-4393-A497-95EE7F15E440}" type="parTrans" cxnId="{B1776D25-7B2E-4484-96D9-6BCF0DAE330C}">
      <dgm:prSet/>
      <dgm:spPr/>
      <dgm:t>
        <a:bodyPr/>
        <a:lstStyle/>
        <a:p>
          <a:endParaRPr lang="en-US"/>
        </a:p>
      </dgm:t>
    </dgm:pt>
    <dgm:pt modelId="{9AED8B4B-F2D7-44D2-A199-53DEFD4FB128}" type="sibTrans" cxnId="{B1776D25-7B2E-4484-96D9-6BCF0DAE330C}">
      <dgm:prSet/>
      <dgm:spPr/>
      <dgm:t>
        <a:bodyPr/>
        <a:lstStyle/>
        <a:p>
          <a:endParaRPr lang="en-US"/>
        </a:p>
      </dgm:t>
    </dgm:pt>
    <dgm:pt modelId="{9CE90F2B-4AFA-4D89-A687-04C187A6259F}" type="pres">
      <dgm:prSet presAssocID="{9D32A912-FBA7-4AFF-8D3F-995A708C7670}" presName="Name0" presStyleCnt="0">
        <dgm:presLayoutVars>
          <dgm:dir/>
          <dgm:animLvl val="lvl"/>
          <dgm:resizeHandles val="exact"/>
        </dgm:presLayoutVars>
      </dgm:prSet>
      <dgm:spPr/>
    </dgm:pt>
    <dgm:pt modelId="{FEB3F875-974D-4DCF-9D75-BB7CFE133EC5}" type="pres">
      <dgm:prSet presAssocID="{51715565-A8DA-415A-9E69-C346FD308507}" presName="Name8" presStyleCnt="0"/>
      <dgm:spPr/>
    </dgm:pt>
    <dgm:pt modelId="{84EC73EB-055A-4FD1-B2A0-87C0C99EB2B2}" type="pres">
      <dgm:prSet presAssocID="{51715565-A8DA-415A-9E69-C346FD308507}" presName="level" presStyleLbl="node1" presStyleIdx="0" presStyleCnt="5">
        <dgm:presLayoutVars>
          <dgm:chMax val="1"/>
          <dgm:bulletEnabled val="1"/>
        </dgm:presLayoutVars>
      </dgm:prSet>
      <dgm:spPr/>
      <dgm:t>
        <a:bodyPr/>
        <a:lstStyle/>
        <a:p>
          <a:endParaRPr lang="en-US"/>
        </a:p>
      </dgm:t>
    </dgm:pt>
    <dgm:pt modelId="{F7310B0D-33F9-4A0F-B57F-0A8AEED98EFE}" type="pres">
      <dgm:prSet presAssocID="{51715565-A8DA-415A-9E69-C346FD308507}" presName="levelTx" presStyleLbl="revTx" presStyleIdx="0" presStyleCnt="0">
        <dgm:presLayoutVars>
          <dgm:chMax val="1"/>
          <dgm:bulletEnabled val="1"/>
        </dgm:presLayoutVars>
      </dgm:prSet>
      <dgm:spPr/>
      <dgm:t>
        <a:bodyPr/>
        <a:lstStyle/>
        <a:p>
          <a:endParaRPr lang="en-US"/>
        </a:p>
      </dgm:t>
    </dgm:pt>
    <dgm:pt modelId="{E0BB5998-BFFA-46B8-9F94-9B32A32EDF60}" type="pres">
      <dgm:prSet presAssocID="{252DA401-989B-4EED-9A21-2229E0587D1E}" presName="Name8" presStyleCnt="0"/>
      <dgm:spPr/>
    </dgm:pt>
    <dgm:pt modelId="{B0B819BA-18E3-4EFA-B6D8-F8B6D8456FDE}" type="pres">
      <dgm:prSet presAssocID="{252DA401-989B-4EED-9A21-2229E0587D1E}" presName="level" presStyleLbl="node1" presStyleIdx="1" presStyleCnt="5">
        <dgm:presLayoutVars>
          <dgm:chMax val="1"/>
          <dgm:bulletEnabled val="1"/>
        </dgm:presLayoutVars>
      </dgm:prSet>
      <dgm:spPr/>
      <dgm:t>
        <a:bodyPr/>
        <a:lstStyle/>
        <a:p>
          <a:endParaRPr lang="en-US"/>
        </a:p>
      </dgm:t>
    </dgm:pt>
    <dgm:pt modelId="{FC0DE160-F19A-4D8B-AD81-6C112FAB6958}" type="pres">
      <dgm:prSet presAssocID="{252DA401-989B-4EED-9A21-2229E0587D1E}" presName="levelTx" presStyleLbl="revTx" presStyleIdx="0" presStyleCnt="0">
        <dgm:presLayoutVars>
          <dgm:chMax val="1"/>
          <dgm:bulletEnabled val="1"/>
        </dgm:presLayoutVars>
      </dgm:prSet>
      <dgm:spPr/>
      <dgm:t>
        <a:bodyPr/>
        <a:lstStyle/>
        <a:p>
          <a:endParaRPr lang="en-US"/>
        </a:p>
      </dgm:t>
    </dgm:pt>
    <dgm:pt modelId="{2DCCDD1E-CEF5-4564-BC7C-4DFEC2FC7094}" type="pres">
      <dgm:prSet presAssocID="{BACF5943-AF9C-4BC9-9DFA-6CEAD65C4784}" presName="Name8" presStyleCnt="0"/>
      <dgm:spPr/>
    </dgm:pt>
    <dgm:pt modelId="{FBE5E5AF-CEC6-47C3-98EF-BAFF053C8F62}" type="pres">
      <dgm:prSet presAssocID="{BACF5943-AF9C-4BC9-9DFA-6CEAD65C4784}" presName="level" presStyleLbl="node1" presStyleIdx="2" presStyleCnt="5">
        <dgm:presLayoutVars>
          <dgm:chMax val="1"/>
          <dgm:bulletEnabled val="1"/>
        </dgm:presLayoutVars>
      </dgm:prSet>
      <dgm:spPr/>
      <dgm:t>
        <a:bodyPr/>
        <a:lstStyle/>
        <a:p>
          <a:endParaRPr lang="en-US"/>
        </a:p>
      </dgm:t>
    </dgm:pt>
    <dgm:pt modelId="{729C3576-C18A-4A85-A61F-C9D6B207EFD4}" type="pres">
      <dgm:prSet presAssocID="{BACF5943-AF9C-4BC9-9DFA-6CEAD65C4784}" presName="levelTx" presStyleLbl="revTx" presStyleIdx="0" presStyleCnt="0">
        <dgm:presLayoutVars>
          <dgm:chMax val="1"/>
          <dgm:bulletEnabled val="1"/>
        </dgm:presLayoutVars>
      </dgm:prSet>
      <dgm:spPr/>
      <dgm:t>
        <a:bodyPr/>
        <a:lstStyle/>
        <a:p>
          <a:endParaRPr lang="en-US"/>
        </a:p>
      </dgm:t>
    </dgm:pt>
    <dgm:pt modelId="{723A7FA8-0393-4C0F-9A49-F304321D5219}" type="pres">
      <dgm:prSet presAssocID="{80530106-DD1C-4D9C-B763-B800AC826977}" presName="Name8" presStyleCnt="0"/>
      <dgm:spPr/>
    </dgm:pt>
    <dgm:pt modelId="{93848ACC-4FFE-4803-B847-4A1DDD25C0FA}" type="pres">
      <dgm:prSet presAssocID="{80530106-DD1C-4D9C-B763-B800AC826977}" presName="level" presStyleLbl="node1" presStyleIdx="3" presStyleCnt="5">
        <dgm:presLayoutVars>
          <dgm:chMax val="1"/>
          <dgm:bulletEnabled val="1"/>
        </dgm:presLayoutVars>
      </dgm:prSet>
      <dgm:spPr/>
      <dgm:t>
        <a:bodyPr/>
        <a:lstStyle/>
        <a:p>
          <a:endParaRPr lang="en-US"/>
        </a:p>
      </dgm:t>
    </dgm:pt>
    <dgm:pt modelId="{66DCD143-31B1-4EB7-8F18-F970562711DF}" type="pres">
      <dgm:prSet presAssocID="{80530106-DD1C-4D9C-B763-B800AC826977}" presName="levelTx" presStyleLbl="revTx" presStyleIdx="0" presStyleCnt="0">
        <dgm:presLayoutVars>
          <dgm:chMax val="1"/>
          <dgm:bulletEnabled val="1"/>
        </dgm:presLayoutVars>
      </dgm:prSet>
      <dgm:spPr/>
      <dgm:t>
        <a:bodyPr/>
        <a:lstStyle/>
        <a:p>
          <a:endParaRPr lang="en-US"/>
        </a:p>
      </dgm:t>
    </dgm:pt>
    <dgm:pt modelId="{1B29406C-BBEB-4670-B0DA-3BA3E2D618B9}" type="pres">
      <dgm:prSet presAssocID="{545B2FB7-2CB9-4FC3-B4D0-0FE69DA4651A}" presName="Name8" presStyleCnt="0"/>
      <dgm:spPr/>
    </dgm:pt>
    <dgm:pt modelId="{21398825-BBB8-49B8-AE2C-83A67A8204B9}" type="pres">
      <dgm:prSet presAssocID="{545B2FB7-2CB9-4FC3-B4D0-0FE69DA4651A}" presName="level" presStyleLbl="node1" presStyleIdx="4" presStyleCnt="5">
        <dgm:presLayoutVars>
          <dgm:chMax val="1"/>
          <dgm:bulletEnabled val="1"/>
        </dgm:presLayoutVars>
      </dgm:prSet>
      <dgm:spPr/>
      <dgm:t>
        <a:bodyPr/>
        <a:lstStyle/>
        <a:p>
          <a:endParaRPr lang="en-US"/>
        </a:p>
      </dgm:t>
    </dgm:pt>
    <dgm:pt modelId="{D35DF601-491A-4974-9F02-2DEE43A7A0A4}" type="pres">
      <dgm:prSet presAssocID="{545B2FB7-2CB9-4FC3-B4D0-0FE69DA4651A}" presName="levelTx" presStyleLbl="revTx" presStyleIdx="0" presStyleCnt="0">
        <dgm:presLayoutVars>
          <dgm:chMax val="1"/>
          <dgm:bulletEnabled val="1"/>
        </dgm:presLayoutVars>
      </dgm:prSet>
      <dgm:spPr/>
      <dgm:t>
        <a:bodyPr/>
        <a:lstStyle/>
        <a:p>
          <a:endParaRPr lang="en-US"/>
        </a:p>
      </dgm:t>
    </dgm:pt>
  </dgm:ptLst>
  <dgm:cxnLst>
    <dgm:cxn modelId="{EF01BEDA-8F03-45F4-B501-BA07789389D1}" type="presOf" srcId="{545B2FB7-2CB9-4FC3-B4D0-0FE69DA4651A}" destId="{D35DF601-491A-4974-9F02-2DEE43A7A0A4}" srcOrd="1" destOrd="0" presId="urn:microsoft.com/office/officeart/2005/8/layout/pyramid3"/>
    <dgm:cxn modelId="{2DBA79AC-812B-42E0-8849-BA651AADD17C}" srcId="{9D32A912-FBA7-4AFF-8D3F-995A708C7670}" destId="{545B2FB7-2CB9-4FC3-B4D0-0FE69DA4651A}" srcOrd="4" destOrd="0" parTransId="{F61B3A91-D1F5-4F73-A82F-24C956096D43}" sibTransId="{2568760E-3E9D-427C-A993-D431C2CA3B57}"/>
    <dgm:cxn modelId="{652BAB53-3DA0-43C7-B5C1-223E54236937}" type="presOf" srcId="{51715565-A8DA-415A-9E69-C346FD308507}" destId="{F7310B0D-33F9-4A0F-B57F-0A8AEED98EFE}" srcOrd="1" destOrd="0" presId="urn:microsoft.com/office/officeart/2005/8/layout/pyramid3"/>
    <dgm:cxn modelId="{DA7FA799-0EB9-495D-A80E-962AFEADB9D8}" type="presOf" srcId="{9D32A912-FBA7-4AFF-8D3F-995A708C7670}" destId="{9CE90F2B-4AFA-4D89-A687-04C187A6259F}" srcOrd="0" destOrd="0" presId="urn:microsoft.com/office/officeart/2005/8/layout/pyramid3"/>
    <dgm:cxn modelId="{1FD424C2-C378-4328-AEB9-AF8E279E6584}" type="presOf" srcId="{252DA401-989B-4EED-9A21-2229E0587D1E}" destId="{B0B819BA-18E3-4EFA-B6D8-F8B6D8456FDE}" srcOrd="0" destOrd="0" presId="urn:microsoft.com/office/officeart/2005/8/layout/pyramid3"/>
    <dgm:cxn modelId="{9F241EAD-6D21-4556-A090-58E1A44DDF14}" type="presOf" srcId="{80530106-DD1C-4D9C-B763-B800AC826977}" destId="{66DCD143-31B1-4EB7-8F18-F970562711DF}" srcOrd="1" destOrd="0" presId="urn:microsoft.com/office/officeart/2005/8/layout/pyramid3"/>
    <dgm:cxn modelId="{224DB6DA-0EF4-4473-AB61-90044CD2F2BA}" srcId="{9D32A912-FBA7-4AFF-8D3F-995A708C7670}" destId="{51715565-A8DA-415A-9E69-C346FD308507}" srcOrd="0" destOrd="0" parTransId="{D99D87A1-BB4B-4CFD-87F1-08395E6BD66F}" sibTransId="{EAF6C3A2-21BC-4548-9417-434CFF49EDD7}"/>
    <dgm:cxn modelId="{55C4B093-5714-46F8-B80F-DAB32CF67823}" type="presOf" srcId="{252DA401-989B-4EED-9A21-2229E0587D1E}" destId="{FC0DE160-F19A-4D8B-AD81-6C112FAB6958}" srcOrd="1" destOrd="0" presId="urn:microsoft.com/office/officeart/2005/8/layout/pyramid3"/>
    <dgm:cxn modelId="{B1776D25-7B2E-4484-96D9-6BCF0DAE330C}" srcId="{9D32A912-FBA7-4AFF-8D3F-995A708C7670}" destId="{80530106-DD1C-4D9C-B763-B800AC826977}" srcOrd="3" destOrd="0" parTransId="{3187962B-A906-4393-A497-95EE7F15E440}" sibTransId="{9AED8B4B-F2D7-44D2-A199-53DEFD4FB128}"/>
    <dgm:cxn modelId="{9F6B4272-80E0-453F-A7EA-F197802D073F}" type="presOf" srcId="{BACF5943-AF9C-4BC9-9DFA-6CEAD65C4784}" destId="{729C3576-C18A-4A85-A61F-C9D6B207EFD4}" srcOrd="1" destOrd="0" presId="urn:microsoft.com/office/officeart/2005/8/layout/pyramid3"/>
    <dgm:cxn modelId="{5A16AB2E-A817-4155-8072-0DFCCCA5DC34}" srcId="{9D32A912-FBA7-4AFF-8D3F-995A708C7670}" destId="{BACF5943-AF9C-4BC9-9DFA-6CEAD65C4784}" srcOrd="2" destOrd="0" parTransId="{9C7E7406-5242-49FA-B352-AA94F488BE63}" sibTransId="{30DAF6B6-062E-4E0A-B603-8C4B2BB99FFC}"/>
    <dgm:cxn modelId="{5CE3CAB4-349A-4265-9168-ADC582AE4325}" type="presOf" srcId="{80530106-DD1C-4D9C-B763-B800AC826977}" destId="{93848ACC-4FFE-4803-B847-4A1DDD25C0FA}" srcOrd="0" destOrd="0" presId="urn:microsoft.com/office/officeart/2005/8/layout/pyramid3"/>
    <dgm:cxn modelId="{0AE93828-7F93-4538-972F-7468CDE19284}" srcId="{9D32A912-FBA7-4AFF-8D3F-995A708C7670}" destId="{252DA401-989B-4EED-9A21-2229E0587D1E}" srcOrd="1" destOrd="0" parTransId="{C57FF3ED-4928-4E4D-A399-F13EC10D6F7D}" sibTransId="{757F2AEF-44D9-42C0-B034-CDE76AC9A3F5}"/>
    <dgm:cxn modelId="{371F9720-DB7C-463A-8DDF-BFD430ADFAA9}" type="presOf" srcId="{51715565-A8DA-415A-9E69-C346FD308507}" destId="{84EC73EB-055A-4FD1-B2A0-87C0C99EB2B2}" srcOrd="0" destOrd="0" presId="urn:microsoft.com/office/officeart/2005/8/layout/pyramid3"/>
    <dgm:cxn modelId="{D1DED93E-6825-40D3-980C-A5422F842E82}" type="presOf" srcId="{545B2FB7-2CB9-4FC3-B4D0-0FE69DA4651A}" destId="{21398825-BBB8-49B8-AE2C-83A67A8204B9}" srcOrd="0" destOrd="0" presId="urn:microsoft.com/office/officeart/2005/8/layout/pyramid3"/>
    <dgm:cxn modelId="{FC92E7DD-F13C-4C19-8612-B5D792AEC5CC}" type="presOf" srcId="{BACF5943-AF9C-4BC9-9DFA-6CEAD65C4784}" destId="{FBE5E5AF-CEC6-47C3-98EF-BAFF053C8F62}" srcOrd="0" destOrd="0" presId="urn:microsoft.com/office/officeart/2005/8/layout/pyramid3"/>
    <dgm:cxn modelId="{56870AA1-6DAA-4EBB-985F-3D3513A7B062}" type="presParOf" srcId="{9CE90F2B-4AFA-4D89-A687-04C187A6259F}" destId="{FEB3F875-974D-4DCF-9D75-BB7CFE133EC5}" srcOrd="0" destOrd="0" presId="urn:microsoft.com/office/officeart/2005/8/layout/pyramid3"/>
    <dgm:cxn modelId="{508E49DF-A1F8-4CA9-9211-AE0EC4F0E2F5}" type="presParOf" srcId="{FEB3F875-974D-4DCF-9D75-BB7CFE133EC5}" destId="{84EC73EB-055A-4FD1-B2A0-87C0C99EB2B2}" srcOrd="0" destOrd="0" presId="urn:microsoft.com/office/officeart/2005/8/layout/pyramid3"/>
    <dgm:cxn modelId="{70CBA49C-E402-47E7-8ED8-60589E39F085}" type="presParOf" srcId="{FEB3F875-974D-4DCF-9D75-BB7CFE133EC5}" destId="{F7310B0D-33F9-4A0F-B57F-0A8AEED98EFE}" srcOrd="1" destOrd="0" presId="urn:microsoft.com/office/officeart/2005/8/layout/pyramid3"/>
    <dgm:cxn modelId="{06E67858-B26C-4B94-BA81-25B442A45D0D}" type="presParOf" srcId="{9CE90F2B-4AFA-4D89-A687-04C187A6259F}" destId="{E0BB5998-BFFA-46B8-9F94-9B32A32EDF60}" srcOrd="1" destOrd="0" presId="urn:microsoft.com/office/officeart/2005/8/layout/pyramid3"/>
    <dgm:cxn modelId="{271E8EBF-C10D-4F7D-A594-EED692B726F7}" type="presParOf" srcId="{E0BB5998-BFFA-46B8-9F94-9B32A32EDF60}" destId="{B0B819BA-18E3-4EFA-B6D8-F8B6D8456FDE}" srcOrd="0" destOrd="0" presId="urn:microsoft.com/office/officeart/2005/8/layout/pyramid3"/>
    <dgm:cxn modelId="{B20CF5FC-FD76-49A5-A3C0-F51F2E6A84C7}" type="presParOf" srcId="{E0BB5998-BFFA-46B8-9F94-9B32A32EDF60}" destId="{FC0DE160-F19A-4D8B-AD81-6C112FAB6958}" srcOrd="1" destOrd="0" presId="urn:microsoft.com/office/officeart/2005/8/layout/pyramid3"/>
    <dgm:cxn modelId="{FA2ACBB5-0305-4EAC-BEA1-A813C32C0C3C}" type="presParOf" srcId="{9CE90F2B-4AFA-4D89-A687-04C187A6259F}" destId="{2DCCDD1E-CEF5-4564-BC7C-4DFEC2FC7094}" srcOrd="2" destOrd="0" presId="urn:microsoft.com/office/officeart/2005/8/layout/pyramid3"/>
    <dgm:cxn modelId="{9CE6A4A9-D2FF-4F27-9099-03D06CCD8E99}" type="presParOf" srcId="{2DCCDD1E-CEF5-4564-BC7C-4DFEC2FC7094}" destId="{FBE5E5AF-CEC6-47C3-98EF-BAFF053C8F62}" srcOrd="0" destOrd="0" presId="urn:microsoft.com/office/officeart/2005/8/layout/pyramid3"/>
    <dgm:cxn modelId="{2346BF43-F8E8-4354-926C-6CE20C1B7DB7}" type="presParOf" srcId="{2DCCDD1E-CEF5-4564-BC7C-4DFEC2FC7094}" destId="{729C3576-C18A-4A85-A61F-C9D6B207EFD4}" srcOrd="1" destOrd="0" presId="urn:microsoft.com/office/officeart/2005/8/layout/pyramid3"/>
    <dgm:cxn modelId="{CD5577B0-0DD7-408A-9B12-E4B54465B447}" type="presParOf" srcId="{9CE90F2B-4AFA-4D89-A687-04C187A6259F}" destId="{723A7FA8-0393-4C0F-9A49-F304321D5219}" srcOrd="3" destOrd="0" presId="urn:microsoft.com/office/officeart/2005/8/layout/pyramid3"/>
    <dgm:cxn modelId="{6FEE8E8D-A5EC-42EE-8D0A-026DF5AD606F}" type="presParOf" srcId="{723A7FA8-0393-4C0F-9A49-F304321D5219}" destId="{93848ACC-4FFE-4803-B847-4A1DDD25C0FA}" srcOrd="0" destOrd="0" presId="urn:microsoft.com/office/officeart/2005/8/layout/pyramid3"/>
    <dgm:cxn modelId="{F5AADA2F-4B24-4012-A93F-51F262AB3AF8}" type="presParOf" srcId="{723A7FA8-0393-4C0F-9A49-F304321D5219}" destId="{66DCD143-31B1-4EB7-8F18-F970562711DF}" srcOrd="1" destOrd="0" presId="urn:microsoft.com/office/officeart/2005/8/layout/pyramid3"/>
    <dgm:cxn modelId="{BB315A63-1BE8-402E-A695-1723B7C8546A}" type="presParOf" srcId="{9CE90F2B-4AFA-4D89-A687-04C187A6259F}" destId="{1B29406C-BBEB-4670-B0DA-3BA3E2D618B9}" srcOrd="4" destOrd="0" presId="urn:microsoft.com/office/officeart/2005/8/layout/pyramid3"/>
    <dgm:cxn modelId="{602BD23C-6BE8-44CF-A068-ECCB0AAFE89E}" type="presParOf" srcId="{1B29406C-BBEB-4670-B0DA-3BA3E2D618B9}" destId="{21398825-BBB8-49B8-AE2C-83A67A8204B9}" srcOrd="0" destOrd="0" presId="urn:microsoft.com/office/officeart/2005/8/layout/pyramid3"/>
    <dgm:cxn modelId="{9C05A10C-A22E-41BB-A187-6FDA59012B9C}" type="presParOf" srcId="{1B29406C-BBEB-4670-B0DA-3BA3E2D618B9}" destId="{D35DF601-491A-4974-9F02-2DEE43A7A0A4}" srcOrd="1" destOrd="0" presId="urn:microsoft.com/office/officeart/2005/8/layout/pyramid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D32A912-FBA7-4AFF-8D3F-995A708C7670}" type="doc">
      <dgm:prSet loTypeId="urn:microsoft.com/office/officeart/2005/8/layout/pyramid3" loCatId="pyramid" qsTypeId="urn:microsoft.com/office/officeart/2005/8/quickstyle/simple1" qsCatId="simple" csTypeId="urn:microsoft.com/office/officeart/2005/8/colors/accent1_2" csCatId="accent1" phldr="1"/>
      <dgm:spPr/>
    </dgm:pt>
    <dgm:pt modelId="{252DA401-989B-4EED-9A21-2229E0587D1E}">
      <dgm:prSet phldrT="[Text]" custT="1"/>
      <dgm:spPr/>
      <dgm:t>
        <a:bodyPr/>
        <a:lstStyle/>
        <a:p>
          <a:r>
            <a:rPr lang="en-US" sz="2000" b="1" dirty="0" smtClean="0"/>
            <a:t>191</a:t>
          </a:r>
          <a:endParaRPr lang="en-US" sz="2000" b="1" dirty="0"/>
        </a:p>
      </dgm:t>
    </dgm:pt>
    <dgm:pt modelId="{C57FF3ED-4928-4E4D-A399-F13EC10D6F7D}" type="parTrans" cxnId="{0AE93828-7F93-4538-972F-7468CDE19284}">
      <dgm:prSet/>
      <dgm:spPr/>
      <dgm:t>
        <a:bodyPr/>
        <a:lstStyle/>
        <a:p>
          <a:endParaRPr lang="en-US"/>
        </a:p>
      </dgm:t>
    </dgm:pt>
    <dgm:pt modelId="{757F2AEF-44D9-42C0-B034-CDE76AC9A3F5}" type="sibTrans" cxnId="{0AE93828-7F93-4538-972F-7468CDE19284}">
      <dgm:prSet/>
      <dgm:spPr/>
      <dgm:t>
        <a:bodyPr/>
        <a:lstStyle/>
        <a:p>
          <a:endParaRPr lang="en-US"/>
        </a:p>
      </dgm:t>
    </dgm:pt>
    <dgm:pt modelId="{BACF5943-AF9C-4BC9-9DFA-6CEAD65C4784}">
      <dgm:prSet phldrT="[Text]" custT="1"/>
      <dgm:spPr/>
      <dgm:t>
        <a:bodyPr/>
        <a:lstStyle/>
        <a:p>
          <a:endParaRPr lang="en-US" sz="1400" dirty="0"/>
        </a:p>
      </dgm:t>
    </dgm:pt>
    <dgm:pt modelId="{9C7E7406-5242-49FA-B352-AA94F488BE63}" type="parTrans" cxnId="{5A16AB2E-A817-4155-8072-0DFCCCA5DC34}">
      <dgm:prSet/>
      <dgm:spPr/>
      <dgm:t>
        <a:bodyPr/>
        <a:lstStyle/>
        <a:p>
          <a:endParaRPr lang="en-US"/>
        </a:p>
      </dgm:t>
    </dgm:pt>
    <dgm:pt modelId="{30DAF6B6-062E-4E0A-B603-8C4B2BB99FFC}" type="sibTrans" cxnId="{5A16AB2E-A817-4155-8072-0DFCCCA5DC34}">
      <dgm:prSet/>
      <dgm:spPr/>
      <dgm:t>
        <a:bodyPr/>
        <a:lstStyle/>
        <a:p>
          <a:endParaRPr lang="en-US"/>
        </a:p>
      </dgm:t>
    </dgm:pt>
    <dgm:pt modelId="{545B2FB7-2CB9-4FC3-B4D0-0FE69DA4651A}">
      <dgm:prSet phldrT="[Text]" custT="1"/>
      <dgm:spPr/>
      <dgm:t>
        <a:bodyPr/>
        <a:lstStyle/>
        <a:p>
          <a:endParaRPr lang="en-US" sz="1200" dirty="0"/>
        </a:p>
      </dgm:t>
    </dgm:pt>
    <dgm:pt modelId="{F61B3A91-D1F5-4F73-A82F-24C956096D43}" type="parTrans" cxnId="{2DBA79AC-812B-42E0-8849-BA651AADD17C}">
      <dgm:prSet/>
      <dgm:spPr/>
      <dgm:t>
        <a:bodyPr/>
        <a:lstStyle/>
        <a:p>
          <a:endParaRPr lang="en-US"/>
        </a:p>
      </dgm:t>
    </dgm:pt>
    <dgm:pt modelId="{2568760E-3E9D-427C-A993-D431C2CA3B57}" type="sibTrans" cxnId="{2DBA79AC-812B-42E0-8849-BA651AADD17C}">
      <dgm:prSet/>
      <dgm:spPr/>
      <dgm:t>
        <a:bodyPr/>
        <a:lstStyle/>
        <a:p>
          <a:endParaRPr lang="en-US"/>
        </a:p>
      </dgm:t>
    </dgm:pt>
    <dgm:pt modelId="{51715565-A8DA-415A-9E69-C346FD308507}">
      <dgm:prSet phldrT="[Text]" custT="1"/>
      <dgm:spPr/>
      <dgm:t>
        <a:bodyPr/>
        <a:lstStyle/>
        <a:p>
          <a:r>
            <a:rPr lang="en-US" sz="2000" dirty="0" smtClean="0"/>
            <a:t>241</a:t>
          </a:r>
          <a:endParaRPr lang="en-US" sz="2000" dirty="0"/>
        </a:p>
      </dgm:t>
    </dgm:pt>
    <dgm:pt modelId="{D99D87A1-BB4B-4CFD-87F1-08395E6BD66F}" type="parTrans" cxnId="{224DB6DA-0EF4-4473-AB61-90044CD2F2BA}">
      <dgm:prSet/>
      <dgm:spPr/>
      <dgm:t>
        <a:bodyPr/>
        <a:lstStyle/>
        <a:p>
          <a:endParaRPr lang="en-US"/>
        </a:p>
      </dgm:t>
    </dgm:pt>
    <dgm:pt modelId="{EAF6C3A2-21BC-4548-9417-434CFF49EDD7}" type="sibTrans" cxnId="{224DB6DA-0EF4-4473-AB61-90044CD2F2BA}">
      <dgm:prSet/>
      <dgm:spPr/>
      <dgm:t>
        <a:bodyPr/>
        <a:lstStyle/>
        <a:p>
          <a:endParaRPr lang="en-US"/>
        </a:p>
      </dgm:t>
    </dgm:pt>
    <dgm:pt modelId="{515429AE-805C-4C59-B94D-C125E64D15AE}">
      <dgm:prSet/>
      <dgm:spPr/>
      <dgm:t>
        <a:bodyPr/>
        <a:lstStyle/>
        <a:p>
          <a:endParaRPr lang="en-US"/>
        </a:p>
      </dgm:t>
    </dgm:pt>
    <dgm:pt modelId="{E84FD81C-E28A-4AAD-9907-F83A07A5EE07}" type="parTrans" cxnId="{1A62D6C9-5D2C-4730-9839-E25FED7B7F94}">
      <dgm:prSet/>
      <dgm:spPr/>
      <dgm:t>
        <a:bodyPr/>
        <a:lstStyle/>
        <a:p>
          <a:endParaRPr lang="en-US"/>
        </a:p>
      </dgm:t>
    </dgm:pt>
    <dgm:pt modelId="{FE9D697C-53A9-4FF5-8701-7255FF96C094}" type="sibTrans" cxnId="{1A62D6C9-5D2C-4730-9839-E25FED7B7F94}">
      <dgm:prSet/>
      <dgm:spPr/>
      <dgm:t>
        <a:bodyPr/>
        <a:lstStyle/>
        <a:p>
          <a:endParaRPr lang="en-US"/>
        </a:p>
      </dgm:t>
    </dgm:pt>
    <dgm:pt modelId="{9CE90F2B-4AFA-4D89-A687-04C187A6259F}" type="pres">
      <dgm:prSet presAssocID="{9D32A912-FBA7-4AFF-8D3F-995A708C7670}" presName="Name0" presStyleCnt="0">
        <dgm:presLayoutVars>
          <dgm:dir/>
          <dgm:animLvl val="lvl"/>
          <dgm:resizeHandles val="exact"/>
        </dgm:presLayoutVars>
      </dgm:prSet>
      <dgm:spPr/>
    </dgm:pt>
    <dgm:pt modelId="{FEB3F875-974D-4DCF-9D75-BB7CFE133EC5}" type="pres">
      <dgm:prSet presAssocID="{51715565-A8DA-415A-9E69-C346FD308507}" presName="Name8" presStyleCnt="0"/>
      <dgm:spPr/>
    </dgm:pt>
    <dgm:pt modelId="{84EC73EB-055A-4FD1-B2A0-87C0C99EB2B2}" type="pres">
      <dgm:prSet presAssocID="{51715565-A8DA-415A-9E69-C346FD308507}" presName="level" presStyleLbl="node1" presStyleIdx="0" presStyleCnt="5">
        <dgm:presLayoutVars>
          <dgm:chMax val="1"/>
          <dgm:bulletEnabled val="1"/>
        </dgm:presLayoutVars>
      </dgm:prSet>
      <dgm:spPr/>
      <dgm:t>
        <a:bodyPr/>
        <a:lstStyle/>
        <a:p>
          <a:endParaRPr lang="en-US"/>
        </a:p>
      </dgm:t>
    </dgm:pt>
    <dgm:pt modelId="{F7310B0D-33F9-4A0F-B57F-0A8AEED98EFE}" type="pres">
      <dgm:prSet presAssocID="{51715565-A8DA-415A-9E69-C346FD308507}" presName="levelTx" presStyleLbl="revTx" presStyleIdx="0" presStyleCnt="0">
        <dgm:presLayoutVars>
          <dgm:chMax val="1"/>
          <dgm:bulletEnabled val="1"/>
        </dgm:presLayoutVars>
      </dgm:prSet>
      <dgm:spPr/>
      <dgm:t>
        <a:bodyPr/>
        <a:lstStyle/>
        <a:p>
          <a:endParaRPr lang="en-US"/>
        </a:p>
      </dgm:t>
    </dgm:pt>
    <dgm:pt modelId="{E0BB5998-BFFA-46B8-9F94-9B32A32EDF60}" type="pres">
      <dgm:prSet presAssocID="{252DA401-989B-4EED-9A21-2229E0587D1E}" presName="Name8" presStyleCnt="0"/>
      <dgm:spPr/>
    </dgm:pt>
    <dgm:pt modelId="{B0B819BA-18E3-4EFA-B6D8-F8B6D8456FDE}" type="pres">
      <dgm:prSet presAssocID="{252DA401-989B-4EED-9A21-2229E0587D1E}" presName="level" presStyleLbl="node1" presStyleIdx="1" presStyleCnt="5">
        <dgm:presLayoutVars>
          <dgm:chMax val="1"/>
          <dgm:bulletEnabled val="1"/>
        </dgm:presLayoutVars>
      </dgm:prSet>
      <dgm:spPr/>
      <dgm:t>
        <a:bodyPr/>
        <a:lstStyle/>
        <a:p>
          <a:endParaRPr lang="en-US"/>
        </a:p>
      </dgm:t>
    </dgm:pt>
    <dgm:pt modelId="{FC0DE160-F19A-4D8B-AD81-6C112FAB6958}" type="pres">
      <dgm:prSet presAssocID="{252DA401-989B-4EED-9A21-2229E0587D1E}" presName="levelTx" presStyleLbl="revTx" presStyleIdx="0" presStyleCnt="0">
        <dgm:presLayoutVars>
          <dgm:chMax val="1"/>
          <dgm:bulletEnabled val="1"/>
        </dgm:presLayoutVars>
      </dgm:prSet>
      <dgm:spPr/>
      <dgm:t>
        <a:bodyPr/>
        <a:lstStyle/>
        <a:p>
          <a:endParaRPr lang="en-US"/>
        </a:p>
      </dgm:t>
    </dgm:pt>
    <dgm:pt modelId="{2DCCDD1E-CEF5-4564-BC7C-4DFEC2FC7094}" type="pres">
      <dgm:prSet presAssocID="{BACF5943-AF9C-4BC9-9DFA-6CEAD65C4784}" presName="Name8" presStyleCnt="0"/>
      <dgm:spPr/>
    </dgm:pt>
    <dgm:pt modelId="{FBE5E5AF-CEC6-47C3-98EF-BAFF053C8F62}" type="pres">
      <dgm:prSet presAssocID="{BACF5943-AF9C-4BC9-9DFA-6CEAD65C4784}" presName="level" presStyleLbl="node1" presStyleIdx="2" presStyleCnt="5">
        <dgm:presLayoutVars>
          <dgm:chMax val="1"/>
          <dgm:bulletEnabled val="1"/>
        </dgm:presLayoutVars>
      </dgm:prSet>
      <dgm:spPr/>
      <dgm:t>
        <a:bodyPr/>
        <a:lstStyle/>
        <a:p>
          <a:endParaRPr lang="en-US"/>
        </a:p>
      </dgm:t>
    </dgm:pt>
    <dgm:pt modelId="{729C3576-C18A-4A85-A61F-C9D6B207EFD4}" type="pres">
      <dgm:prSet presAssocID="{BACF5943-AF9C-4BC9-9DFA-6CEAD65C4784}" presName="levelTx" presStyleLbl="revTx" presStyleIdx="0" presStyleCnt="0">
        <dgm:presLayoutVars>
          <dgm:chMax val="1"/>
          <dgm:bulletEnabled val="1"/>
        </dgm:presLayoutVars>
      </dgm:prSet>
      <dgm:spPr/>
      <dgm:t>
        <a:bodyPr/>
        <a:lstStyle/>
        <a:p>
          <a:endParaRPr lang="en-US"/>
        </a:p>
      </dgm:t>
    </dgm:pt>
    <dgm:pt modelId="{7021279A-D340-4A95-AF39-B1F7385025D9}" type="pres">
      <dgm:prSet presAssocID="{515429AE-805C-4C59-B94D-C125E64D15AE}" presName="Name8" presStyleCnt="0"/>
      <dgm:spPr/>
    </dgm:pt>
    <dgm:pt modelId="{C456ACFB-CC1A-4CCE-B8AD-1FC708274795}" type="pres">
      <dgm:prSet presAssocID="{515429AE-805C-4C59-B94D-C125E64D15AE}" presName="level" presStyleLbl="node1" presStyleIdx="3" presStyleCnt="5">
        <dgm:presLayoutVars>
          <dgm:chMax val="1"/>
          <dgm:bulletEnabled val="1"/>
        </dgm:presLayoutVars>
      </dgm:prSet>
      <dgm:spPr/>
      <dgm:t>
        <a:bodyPr/>
        <a:lstStyle/>
        <a:p>
          <a:endParaRPr lang="en-US"/>
        </a:p>
      </dgm:t>
    </dgm:pt>
    <dgm:pt modelId="{58645210-331F-49E4-9DE6-8A805F6BA766}" type="pres">
      <dgm:prSet presAssocID="{515429AE-805C-4C59-B94D-C125E64D15AE}" presName="levelTx" presStyleLbl="revTx" presStyleIdx="0" presStyleCnt="0">
        <dgm:presLayoutVars>
          <dgm:chMax val="1"/>
          <dgm:bulletEnabled val="1"/>
        </dgm:presLayoutVars>
      </dgm:prSet>
      <dgm:spPr/>
      <dgm:t>
        <a:bodyPr/>
        <a:lstStyle/>
        <a:p>
          <a:endParaRPr lang="en-US"/>
        </a:p>
      </dgm:t>
    </dgm:pt>
    <dgm:pt modelId="{1B29406C-BBEB-4670-B0DA-3BA3E2D618B9}" type="pres">
      <dgm:prSet presAssocID="{545B2FB7-2CB9-4FC3-B4D0-0FE69DA4651A}" presName="Name8" presStyleCnt="0"/>
      <dgm:spPr/>
    </dgm:pt>
    <dgm:pt modelId="{21398825-BBB8-49B8-AE2C-83A67A8204B9}" type="pres">
      <dgm:prSet presAssocID="{545B2FB7-2CB9-4FC3-B4D0-0FE69DA4651A}" presName="level" presStyleLbl="node1" presStyleIdx="4" presStyleCnt="5">
        <dgm:presLayoutVars>
          <dgm:chMax val="1"/>
          <dgm:bulletEnabled val="1"/>
        </dgm:presLayoutVars>
      </dgm:prSet>
      <dgm:spPr/>
      <dgm:t>
        <a:bodyPr/>
        <a:lstStyle/>
        <a:p>
          <a:endParaRPr lang="en-US"/>
        </a:p>
      </dgm:t>
    </dgm:pt>
    <dgm:pt modelId="{D35DF601-491A-4974-9F02-2DEE43A7A0A4}" type="pres">
      <dgm:prSet presAssocID="{545B2FB7-2CB9-4FC3-B4D0-0FE69DA4651A}" presName="levelTx" presStyleLbl="revTx" presStyleIdx="0" presStyleCnt="0">
        <dgm:presLayoutVars>
          <dgm:chMax val="1"/>
          <dgm:bulletEnabled val="1"/>
        </dgm:presLayoutVars>
      </dgm:prSet>
      <dgm:spPr/>
      <dgm:t>
        <a:bodyPr/>
        <a:lstStyle/>
        <a:p>
          <a:endParaRPr lang="en-US"/>
        </a:p>
      </dgm:t>
    </dgm:pt>
  </dgm:ptLst>
  <dgm:cxnLst>
    <dgm:cxn modelId="{2DBA79AC-812B-42E0-8849-BA651AADD17C}" srcId="{9D32A912-FBA7-4AFF-8D3F-995A708C7670}" destId="{545B2FB7-2CB9-4FC3-B4D0-0FE69DA4651A}" srcOrd="4" destOrd="0" parTransId="{F61B3A91-D1F5-4F73-A82F-24C956096D43}" sibTransId="{2568760E-3E9D-427C-A993-D431C2CA3B57}"/>
    <dgm:cxn modelId="{665D5938-05F7-4A58-A669-339F33764251}" type="presOf" srcId="{515429AE-805C-4C59-B94D-C125E64D15AE}" destId="{58645210-331F-49E4-9DE6-8A805F6BA766}" srcOrd="1" destOrd="0" presId="urn:microsoft.com/office/officeart/2005/8/layout/pyramid3"/>
    <dgm:cxn modelId="{11F00505-892C-4894-9173-D8E80A1720E9}" type="presOf" srcId="{252DA401-989B-4EED-9A21-2229E0587D1E}" destId="{FC0DE160-F19A-4D8B-AD81-6C112FAB6958}" srcOrd="1" destOrd="0" presId="urn:microsoft.com/office/officeart/2005/8/layout/pyramid3"/>
    <dgm:cxn modelId="{224DB6DA-0EF4-4473-AB61-90044CD2F2BA}" srcId="{9D32A912-FBA7-4AFF-8D3F-995A708C7670}" destId="{51715565-A8DA-415A-9E69-C346FD308507}" srcOrd="0" destOrd="0" parTransId="{D99D87A1-BB4B-4CFD-87F1-08395E6BD66F}" sibTransId="{EAF6C3A2-21BC-4548-9417-434CFF49EDD7}"/>
    <dgm:cxn modelId="{A6A27636-DA10-4A53-B58C-1AB0A71C5737}" type="presOf" srcId="{252DA401-989B-4EED-9A21-2229E0587D1E}" destId="{B0B819BA-18E3-4EFA-B6D8-F8B6D8456FDE}" srcOrd="0" destOrd="0" presId="urn:microsoft.com/office/officeart/2005/8/layout/pyramid3"/>
    <dgm:cxn modelId="{E0CB7498-858B-42B7-BA83-3A85DA0A33A8}" type="presOf" srcId="{BACF5943-AF9C-4BC9-9DFA-6CEAD65C4784}" destId="{FBE5E5AF-CEC6-47C3-98EF-BAFF053C8F62}" srcOrd="0" destOrd="0" presId="urn:microsoft.com/office/officeart/2005/8/layout/pyramid3"/>
    <dgm:cxn modelId="{B5CCC591-82CF-4073-8AF8-5090F0165063}" type="presOf" srcId="{515429AE-805C-4C59-B94D-C125E64D15AE}" destId="{C456ACFB-CC1A-4CCE-B8AD-1FC708274795}" srcOrd="0" destOrd="0" presId="urn:microsoft.com/office/officeart/2005/8/layout/pyramid3"/>
    <dgm:cxn modelId="{5A16AB2E-A817-4155-8072-0DFCCCA5DC34}" srcId="{9D32A912-FBA7-4AFF-8D3F-995A708C7670}" destId="{BACF5943-AF9C-4BC9-9DFA-6CEAD65C4784}" srcOrd="2" destOrd="0" parTransId="{9C7E7406-5242-49FA-B352-AA94F488BE63}" sibTransId="{30DAF6B6-062E-4E0A-B603-8C4B2BB99FFC}"/>
    <dgm:cxn modelId="{C5EA61D8-7733-4740-99D5-BA970E792FB8}" type="presOf" srcId="{BACF5943-AF9C-4BC9-9DFA-6CEAD65C4784}" destId="{729C3576-C18A-4A85-A61F-C9D6B207EFD4}" srcOrd="1" destOrd="0" presId="urn:microsoft.com/office/officeart/2005/8/layout/pyramid3"/>
    <dgm:cxn modelId="{1A62D6C9-5D2C-4730-9839-E25FED7B7F94}" srcId="{9D32A912-FBA7-4AFF-8D3F-995A708C7670}" destId="{515429AE-805C-4C59-B94D-C125E64D15AE}" srcOrd="3" destOrd="0" parTransId="{E84FD81C-E28A-4AAD-9907-F83A07A5EE07}" sibTransId="{FE9D697C-53A9-4FF5-8701-7255FF96C094}"/>
    <dgm:cxn modelId="{D8047AE1-0131-4ACA-B7D7-ED265F1B70E1}" type="presOf" srcId="{51715565-A8DA-415A-9E69-C346FD308507}" destId="{F7310B0D-33F9-4A0F-B57F-0A8AEED98EFE}" srcOrd="1" destOrd="0" presId="urn:microsoft.com/office/officeart/2005/8/layout/pyramid3"/>
    <dgm:cxn modelId="{963D06C0-AA4E-401D-8D68-646097246266}" type="presOf" srcId="{545B2FB7-2CB9-4FC3-B4D0-0FE69DA4651A}" destId="{21398825-BBB8-49B8-AE2C-83A67A8204B9}" srcOrd="0" destOrd="0" presId="urn:microsoft.com/office/officeart/2005/8/layout/pyramid3"/>
    <dgm:cxn modelId="{17AFDA55-8E6A-4F4B-9663-FB1D83FFE569}" type="presOf" srcId="{51715565-A8DA-415A-9E69-C346FD308507}" destId="{84EC73EB-055A-4FD1-B2A0-87C0C99EB2B2}" srcOrd="0" destOrd="0" presId="urn:microsoft.com/office/officeart/2005/8/layout/pyramid3"/>
    <dgm:cxn modelId="{A1A12AE2-C01E-4765-B9DC-102AFCEDF212}" type="presOf" srcId="{9D32A912-FBA7-4AFF-8D3F-995A708C7670}" destId="{9CE90F2B-4AFA-4D89-A687-04C187A6259F}" srcOrd="0" destOrd="0" presId="urn:microsoft.com/office/officeart/2005/8/layout/pyramid3"/>
    <dgm:cxn modelId="{0AE93828-7F93-4538-972F-7468CDE19284}" srcId="{9D32A912-FBA7-4AFF-8D3F-995A708C7670}" destId="{252DA401-989B-4EED-9A21-2229E0587D1E}" srcOrd="1" destOrd="0" parTransId="{C57FF3ED-4928-4E4D-A399-F13EC10D6F7D}" sibTransId="{757F2AEF-44D9-42C0-B034-CDE76AC9A3F5}"/>
    <dgm:cxn modelId="{F705AC62-7A8F-4C96-9A96-0D2440E81B2E}" type="presOf" srcId="{545B2FB7-2CB9-4FC3-B4D0-0FE69DA4651A}" destId="{D35DF601-491A-4974-9F02-2DEE43A7A0A4}" srcOrd="1" destOrd="0" presId="urn:microsoft.com/office/officeart/2005/8/layout/pyramid3"/>
    <dgm:cxn modelId="{774C8D5A-255F-42A2-A539-4A451665495F}" type="presParOf" srcId="{9CE90F2B-4AFA-4D89-A687-04C187A6259F}" destId="{FEB3F875-974D-4DCF-9D75-BB7CFE133EC5}" srcOrd="0" destOrd="0" presId="urn:microsoft.com/office/officeart/2005/8/layout/pyramid3"/>
    <dgm:cxn modelId="{0F6710DA-B6F1-473B-B62C-2DFE6945E187}" type="presParOf" srcId="{FEB3F875-974D-4DCF-9D75-BB7CFE133EC5}" destId="{84EC73EB-055A-4FD1-B2A0-87C0C99EB2B2}" srcOrd="0" destOrd="0" presId="urn:microsoft.com/office/officeart/2005/8/layout/pyramid3"/>
    <dgm:cxn modelId="{83BA6AE8-F3ED-4B94-A22D-0DD0C11FBFE7}" type="presParOf" srcId="{FEB3F875-974D-4DCF-9D75-BB7CFE133EC5}" destId="{F7310B0D-33F9-4A0F-B57F-0A8AEED98EFE}" srcOrd="1" destOrd="0" presId="urn:microsoft.com/office/officeart/2005/8/layout/pyramid3"/>
    <dgm:cxn modelId="{78E2117F-34BD-4ACA-9B89-54A4A6F2C153}" type="presParOf" srcId="{9CE90F2B-4AFA-4D89-A687-04C187A6259F}" destId="{E0BB5998-BFFA-46B8-9F94-9B32A32EDF60}" srcOrd="1" destOrd="0" presId="urn:microsoft.com/office/officeart/2005/8/layout/pyramid3"/>
    <dgm:cxn modelId="{4B2C7A42-8602-40C2-986F-4B03FEDF1579}" type="presParOf" srcId="{E0BB5998-BFFA-46B8-9F94-9B32A32EDF60}" destId="{B0B819BA-18E3-4EFA-B6D8-F8B6D8456FDE}" srcOrd="0" destOrd="0" presId="urn:microsoft.com/office/officeart/2005/8/layout/pyramid3"/>
    <dgm:cxn modelId="{7F823337-4E0D-4674-9A67-1E5D885DB3AE}" type="presParOf" srcId="{E0BB5998-BFFA-46B8-9F94-9B32A32EDF60}" destId="{FC0DE160-F19A-4D8B-AD81-6C112FAB6958}" srcOrd="1" destOrd="0" presId="urn:microsoft.com/office/officeart/2005/8/layout/pyramid3"/>
    <dgm:cxn modelId="{1E2CB086-7AEB-4258-9FDE-6F8A075A1061}" type="presParOf" srcId="{9CE90F2B-4AFA-4D89-A687-04C187A6259F}" destId="{2DCCDD1E-CEF5-4564-BC7C-4DFEC2FC7094}" srcOrd="2" destOrd="0" presId="urn:microsoft.com/office/officeart/2005/8/layout/pyramid3"/>
    <dgm:cxn modelId="{8D5922C4-8F2F-468C-8E08-8976C1B54599}" type="presParOf" srcId="{2DCCDD1E-CEF5-4564-BC7C-4DFEC2FC7094}" destId="{FBE5E5AF-CEC6-47C3-98EF-BAFF053C8F62}" srcOrd="0" destOrd="0" presId="urn:microsoft.com/office/officeart/2005/8/layout/pyramid3"/>
    <dgm:cxn modelId="{491865F6-2C50-45EA-8A93-195A28C95B50}" type="presParOf" srcId="{2DCCDD1E-CEF5-4564-BC7C-4DFEC2FC7094}" destId="{729C3576-C18A-4A85-A61F-C9D6B207EFD4}" srcOrd="1" destOrd="0" presId="urn:microsoft.com/office/officeart/2005/8/layout/pyramid3"/>
    <dgm:cxn modelId="{9B552A00-81CB-4640-AD7B-946CC36832D3}" type="presParOf" srcId="{9CE90F2B-4AFA-4D89-A687-04C187A6259F}" destId="{7021279A-D340-4A95-AF39-B1F7385025D9}" srcOrd="3" destOrd="0" presId="urn:microsoft.com/office/officeart/2005/8/layout/pyramid3"/>
    <dgm:cxn modelId="{F9983916-30BF-4694-A096-9F70A4AD381B}" type="presParOf" srcId="{7021279A-D340-4A95-AF39-B1F7385025D9}" destId="{C456ACFB-CC1A-4CCE-B8AD-1FC708274795}" srcOrd="0" destOrd="0" presId="urn:microsoft.com/office/officeart/2005/8/layout/pyramid3"/>
    <dgm:cxn modelId="{2E81D93E-68D7-4EE3-8AC5-431112553787}" type="presParOf" srcId="{7021279A-D340-4A95-AF39-B1F7385025D9}" destId="{58645210-331F-49E4-9DE6-8A805F6BA766}" srcOrd="1" destOrd="0" presId="urn:microsoft.com/office/officeart/2005/8/layout/pyramid3"/>
    <dgm:cxn modelId="{BA27B9D8-4D94-45E8-85D3-FA6197C4727A}" type="presParOf" srcId="{9CE90F2B-4AFA-4D89-A687-04C187A6259F}" destId="{1B29406C-BBEB-4670-B0DA-3BA3E2D618B9}" srcOrd="4" destOrd="0" presId="urn:microsoft.com/office/officeart/2005/8/layout/pyramid3"/>
    <dgm:cxn modelId="{CACA35E4-5867-4520-B77E-0B51757198D4}" type="presParOf" srcId="{1B29406C-BBEB-4670-B0DA-3BA3E2D618B9}" destId="{21398825-BBB8-49B8-AE2C-83A67A8204B9}" srcOrd="0" destOrd="0" presId="urn:microsoft.com/office/officeart/2005/8/layout/pyramid3"/>
    <dgm:cxn modelId="{B2E538B7-6DEC-43D4-B561-66D130200636}" type="presParOf" srcId="{1B29406C-BBEB-4670-B0DA-3BA3E2D618B9}" destId="{D35DF601-491A-4974-9F02-2DEE43A7A0A4}" srcOrd="1" destOrd="0" presId="urn:microsoft.com/office/officeart/2005/8/layout/pyramid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9D32A912-FBA7-4AFF-8D3F-995A708C7670}" type="doc">
      <dgm:prSet loTypeId="urn:microsoft.com/office/officeart/2005/8/layout/pyramid3" loCatId="pyramid" qsTypeId="urn:microsoft.com/office/officeart/2005/8/quickstyle/simple1" qsCatId="simple" csTypeId="urn:microsoft.com/office/officeart/2005/8/colors/accent1_2" csCatId="accent1" phldr="1"/>
      <dgm:spPr/>
    </dgm:pt>
    <dgm:pt modelId="{252DA401-989B-4EED-9A21-2229E0587D1E}">
      <dgm:prSet phldrT="[Text]" custT="1"/>
      <dgm:spPr/>
      <dgm:t>
        <a:bodyPr/>
        <a:lstStyle/>
        <a:p>
          <a:r>
            <a:rPr lang="en-US" sz="2000" dirty="0" smtClean="0"/>
            <a:t>191</a:t>
          </a:r>
          <a:endParaRPr lang="en-US" sz="2000" dirty="0"/>
        </a:p>
      </dgm:t>
    </dgm:pt>
    <dgm:pt modelId="{C57FF3ED-4928-4E4D-A399-F13EC10D6F7D}" type="parTrans" cxnId="{0AE93828-7F93-4538-972F-7468CDE19284}">
      <dgm:prSet/>
      <dgm:spPr/>
      <dgm:t>
        <a:bodyPr/>
        <a:lstStyle/>
        <a:p>
          <a:endParaRPr lang="en-US"/>
        </a:p>
      </dgm:t>
    </dgm:pt>
    <dgm:pt modelId="{757F2AEF-44D9-42C0-B034-CDE76AC9A3F5}" type="sibTrans" cxnId="{0AE93828-7F93-4538-972F-7468CDE19284}">
      <dgm:prSet/>
      <dgm:spPr/>
      <dgm:t>
        <a:bodyPr/>
        <a:lstStyle/>
        <a:p>
          <a:endParaRPr lang="en-US"/>
        </a:p>
      </dgm:t>
    </dgm:pt>
    <dgm:pt modelId="{BACF5943-AF9C-4BC9-9DFA-6CEAD65C4784}">
      <dgm:prSet phldrT="[Text]" custT="1"/>
      <dgm:spPr/>
      <dgm:t>
        <a:bodyPr/>
        <a:lstStyle/>
        <a:p>
          <a:r>
            <a:rPr lang="en-US" sz="2000" b="1" dirty="0" smtClean="0"/>
            <a:t>55</a:t>
          </a:r>
        </a:p>
      </dgm:t>
    </dgm:pt>
    <dgm:pt modelId="{9C7E7406-5242-49FA-B352-AA94F488BE63}" type="parTrans" cxnId="{5A16AB2E-A817-4155-8072-0DFCCCA5DC34}">
      <dgm:prSet/>
      <dgm:spPr/>
      <dgm:t>
        <a:bodyPr/>
        <a:lstStyle/>
        <a:p>
          <a:endParaRPr lang="en-US"/>
        </a:p>
      </dgm:t>
    </dgm:pt>
    <dgm:pt modelId="{30DAF6B6-062E-4E0A-B603-8C4B2BB99FFC}" type="sibTrans" cxnId="{5A16AB2E-A817-4155-8072-0DFCCCA5DC34}">
      <dgm:prSet/>
      <dgm:spPr/>
      <dgm:t>
        <a:bodyPr/>
        <a:lstStyle/>
        <a:p>
          <a:endParaRPr lang="en-US"/>
        </a:p>
      </dgm:t>
    </dgm:pt>
    <dgm:pt modelId="{545B2FB7-2CB9-4FC3-B4D0-0FE69DA4651A}">
      <dgm:prSet phldrT="[Text]" custT="1"/>
      <dgm:spPr/>
      <dgm:t>
        <a:bodyPr/>
        <a:lstStyle/>
        <a:p>
          <a:endParaRPr lang="en-US" sz="1200" dirty="0"/>
        </a:p>
      </dgm:t>
    </dgm:pt>
    <dgm:pt modelId="{F61B3A91-D1F5-4F73-A82F-24C956096D43}" type="parTrans" cxnId="{2DBA79AC-812B-42E0-8849-BA651AADD17C}">
      <dgm:prSet/>
      <dgm:spPr/>
      <dgm:t>
        <a:bodyPr/>
        <a:lstStyle/>
        <a:p>
          <a:endParaRPr lang="en-US"/>
        </a:p>
      </dgm:t>
    </dgm:pt>
    <dgm:pt modelId="{2568760E-3E9D-427C-A993-D431C2CA3B57}" type="sibTrans" cxnId="{2DBA79AC-812B-42E0-8849-BA651AADD17C}">
      <dgm:prSet/>
      <dgm:spPr/>
      <dgm:t>
        <a:bodyPr/>
        <a:lstStyle/>
        <a:p>
          <a:endParaRPr lang="en-US"/>
        </a:p>
      </dgm:t>
    </dgm:pt>
    <dgm:pt modelId="{51715565-A8DA-415A-9E69-C346FD308507}">
      <dgm:prSet phldrT="[Text]" custT="1"/>
      <dgm:spPr/>
      <dgm:t>
        <a:bodyPr/>
        <a:lstStyle/>
        <a:p>
          <a:r>
            <a:rPr lang="en-US" sz="2000" dirty="0" smtClean="0"/>
            <a:t>241</a:t>
          </a:r>
          <a:endParaRPr lang="en-US" sz="2000" dirty="0"/>
        </a:p>
      </dgm:t>
    </dgm:pt>
    <dgm:pt modelId="{D99D87A1-BB4B-4CFD-87F1-08395E6BD66F}" type="parTrans" cxnId="{224DB6DA-0EF4-4473-AB61-90044CD2F2BA}">
      <dgm:prSet/>
      <dgm:spPr/>
      <dgm:t>
        <a:bodyPr/>
        <a:lstStyle/>
        <a:p>
          <a:endParaRPr lang="en-US"/>
        </a:p>
      </dgm:t>
    </dgm:pt>
    <dgm:pt modelId="{EAF6C3A2-21BC-4548-9417-434CFF49EDD7}" type="sibTrans" cxnId="{224DB6DA-0EF4-4473-AB61-90044CD2F2BA}">
      <dgm:prSet/>
      <dgm:spPr/>
      <dgm:t>
        <a:bodyPr/>
        <a:lstStyle/>
        <a:p>
          <a:endParaRPr lang="en-US"/>
        </a:p>
      </dgm:t>
    </dgm:pt>
    <dgm:pt modelId="{EDB4E8D5-9F78-45F8-BD50-B109466C6ED7}">
      <dgm:prSet/>
      <dgm:spPr/>
      <dgm:t>
        <a:bodyPr/>
        <a:lstStyle/>
        <a:p>
          <a:endParaRPr lang="en-US"/>
        </a:p>
      </dgm:t>
    </dgm:pt>
    <dgm:pt modelId="{7EF0D3E6-225F-4623-921D-3058D53F70B7}" type="parTrans" cxnId="{0C5C6218-83B4-440E-A267-C7F42EF4FC39}">
      <dgm:prSet/>
      <dgm:spPr/>
      <dgm:t>
        <a:bodyPr/>
        <a:lstStyle/>
        <a:p>
          <a:endParaRPr lang="en-US"/>
        </a:p>
      </dgm:t>
    </dgm:pt>
    <dgm:pt modelId="{48833822-46DB-4C43-B03C-B2F3A6E0C43A}" type="sibTrans" cxnId="{0C5C6218-83B4-440E-A267-C7F42EF4FC39}">
      <dgm:prSet/>
      <dgm:spPr/>
      <dgm:t>
        <a:bodyPr/>
        <a:lstStyle/>
        <a:p>
          <a:endParaRPr lang="en-US"/>
        </a:p>
      </dgm:t>
    </dgm:pt>
    <dgm:pt modelId="{9CE90F2B-4AFA-4D89-A687-04C187A6259F}" type="pres">
      <dgm:prSet presAssocID="{9D32A912-FBA7-4AFF-8D3F-995A708C7670}" presName="Name0" presStyleCnt="0">
        <dgm:presLayoutVars>
          <dgm:dir/>
          <dgm:animLvl val="lvl"/>
          <dgm:resizeHandles val="exact"/>
        </dgm:presLayoutVars>
      </dgm:prSet>
      <dgm:spPr/>
    </dgm:pt>
    <dgm:pt modelId="{FEB3F875-974D-4DCF-9D75-BB7CFE133EC5}" type="pres">
      <dgm:prSet presAssocID="{51715565-A8DA-415A-9E69-C346FD308507}" presName="Name8" presStyleCnt="0"/>
      <dgm:spPr/>
    </dgm:pt>
    <dgm:pt modelId="{84EC73EB-055A-4FD1-B2A0-87C0C99EB2B2}" type="pres">
      <dgm:prSet presAssocID="{51715565-A8DA-415A-9E69-C346FD308507}" presName="level" presStyleLbl="node1" presStyleIdx="0" presStyleCnt="5">
        <dgm:presLayoutVars>
          <dgm:chMax val="1"/>
          <dgm:bulletEnabled val="1"/>
        </dgm:presLayoutVars>
      </dgm:prSet>
      <dgm:spPr/>
      <dgm:t>
        <a:bodyPr/>
        <a:lstStyle/>
        <a:p>
          <a:endParaRPr lang="en-US"/>
        </a:p>
      </dgm:t>
    </dgm:pt>
    <dgm:pt modelId="{F7310B0D-33F9-4A0F-B57F-0A8AEED98EFE}" type="pres">
      <dgm:prSet presAssocID="{51715565-A8DA-415A-9E69-C346FD308507}" presName="levelTx" presStyleLbl="revTx" presStyleIdx="0" presStyleCnt="0">
        <dgm:presLayoutVars>
          <dgm:chMax val="1"/>
          <dgm:bulletEnabled val="1"/>
        </dgm:presLayoutVars>
      </dgm:prSet>
      <dgm:spPr/>
      <dgm:t>
        <a:bodyPr/>
        <a:lstStyle/>
        <a:p>
          <a:endParaRPr lang="en-US"/>
        </a:p>
      </dgm:t>
    </dgm:pt>
    <dgm:pt modelId="{E0BB5998-BFFA-46B8-9F94-9B32A32EDF60}" type="pres">
      <dgm:prSet presAssocID="{252DA401-989B-4EED-9A21-2229E0587D1E}" presName="Name8" presStyleCnt="0"/>
      <dgm:spPr/>
    </dgm:pt>
    <dgm:pt modelId="{B0B819BA-18E3-4EFA-B6D8-F8B6D8456FDE}" type="pres">
      <dgm:prSet presAssocID="{252DA401-989B-4EED-9A21-2229E0587D1E}" presName="level" presStyleLbl="node1" presStyleIdx="1" presStyleCnt="5">
        <dgm:presLayoutVars>
          <dgm:chMax val="1"/>
          <dgm:bulletEnabled val="1"/>
        </dgm:presLayoutVars>
      </dgm:prSet>
      <dgm:spPr/>
      <dgm:t>
        <a:bodyPr/>
        <a:lstStyle/>
        <a:p>
          <a:endParaRPr lang="en-US"/>
        </a:p>
      </dgm:t>
    </dgm:pt>
    <dgm:pt modelId="{FC0DE160-F19A-4D8B-AD81-6C112FAB6958}" type="pres">
      <dgm:prSet presAssocID="{252DA401-989B-4EED-9A21-2229E0587D1E}" presName="levelTx" presStyleLbl="revTx" presStyleIdx="0" presStyleCnt="0">
        <dgm:presLayoutVars>
          <dgm:chMax val="1"/>
          <dgm:bulletEnabled val="1"/>
        </dgm:presLayoutVars>
      </dgm:prSet>
      <dgm:spPr/>
      <dgm:t>
        <a:bodyPr/>
        <a:lstStyle/>
        <a:p>
          <a:endParaRPr lang="en-US"/>
        </a:p>
      </dgm:t>
    </dgm:pt>
    <dgm:pt modelId="{2DCCDD1E-CEF5-4564-BC7C-4DFEC2FC7094}" type="pres">
      <dgm:prSet presAssocID="{BACF5943-AF9C-4BC9-9DFA-6CEAD65C4784}" presName="Name8" presStyleCnt="0"/>
      <dgm:spPr/>
    </dgm:pt>
    <dgm:pt modelId="{FBE5E5AF-CEC6-47C3-98EF-BAFF053C8F62}" type="pres">
      <dgm:prSet presAssocID="{BACF5943-AF9C-4BC9-9DFA-6CEAD65C4784}" presName="level" presStyleLbl="node1" presStyleIdx="2" presStyleCnt="5">
        <dgm:presLayoutVars>
          <dgm:chMax val="1"/>
          <dgm:bulletEnabled val="1"/>
        </dgm:presLayoutVars>
      </dgm:prSet>
      <dgm:spPr/>
      <dgm:t>
        <a:bodyPr/>
        <a:lstStyle/>
        <a:p>
          <a:endParaRPr lang="en-US"/>
        </a:p>
      </dgm:t>
    </dgm:pt>
    <dgm:pt modelId="{729C3576-C18A-4A85-A61F-C9D6B207EFD4}" type="pres">
      <dgm:prSet presAssocID="{BACF5943-AF9C-4BC9-9DFA-6CEAD65C4784}" presName="levelTx" presStyleLbl="revTx" presStyleIdx="0" presStyleCnt="0">
        <dgm:presLayoutVars>
          <dgm:chMax val="1"/>
          <dgm:bulletEnabled val="1"/>
        </dgm:presLayoutVars>
      </dgm:prSet>
      <dgm:spPr/>
      <dgm:t>
        <a:bodyPr/>
        <a:lstStyle/>
        <a:p>
          <a:endParaRPr lang="en-US"/>
        </a:p>
      </dgm:t>
    </dgm:pt>
    <dgm:pt modelId="{B7804958-CE7A-43A1-B83F-940EA9D6AA12}" type="pres">
      <dgm:prSet presAssocID="{EDB4E8D5-9F78-45F8-BD50-B109466C6ED7}" presName="Name8" presStyleCnt="0"/>
      <dgm:spPr/>
    </dgm:pt>
    <dgm:pt modelId="{4206056A-77AA-42F8-ACE9-C40BEF244AB4}" type="pres">
      <dgm:prSet presAssocID="{EDB4E8D5-9F78-45F8-BD50-B109466C6ED7}" presName="level" presStyleLbl="node1" presStyleIdx="3" presStyleCnt="5">
        <dgm:presLayoutVars>
          <dgm:chMax val="1"/>
          <dgm:bulletEnabled val="1"/>
        </dgm:presLayoutVars>
      </dgm:prSet>
      <dgm:spPr/>
      <dgm:t>
        <a:bodyPr/>
        <a:lstStyle/>
        <a:p>
          <a:endParaRPr lang="en-US"/>
        </a:p>
      </dgm:t>
    </dgm:pt>
    <dgm:pt modelId="{C506CFCF-881B-4799-8D41-32BAC53665A1}" type="pres">
      <dgm:prSet presAssocID="{EDB4E8D5-9F78-45F8-BD50-B109466C6ED7}" presName="levelTx" presStyleLbl="revTx" presStyleIdx="0" presStyleCnt="0">
        <dgm:presLayoutVars>
          <dgm:chMax val="1"/>
          <dgm:bulletEnabled val="1"/>
        </dgm:presLayoutVars>
      </dgm:prSet>
      <dgm:spPr/>
      <dgm:t>
        <a:bodyPr/>
        <a:lstStyle/>
        <a:p>
          <a:endParaRPr lang="en-US"/>
        </a:p>
      </dgm:t>
    </dgm:pt>
    <dgm:pt modelId="{1B29406C-BBEB-4670-B0DA-3BA3E2D618B9}" type="pres">
      <dgm:prSet presAssocID="{545B2FB7-2CB9-4FC3-B4D0-0FE69DA4651A}" presName="Name8" presStyleCnt="0"/>
      <dgm:spPr/>
    </dgm:pt>
    <dgm:pt modelId="{21398825-BBB8-49B8-AE2C-83A67A8204B9}" type="pres">
      <dgm:prSet presAssocID="{545B2FB7-2CB9-4FC3-B4D0-0FE69DA4651A}" presName="level" presStyleLbl="node1" presStyleIdx="4" presStyleCnt="5">
        <dgm:presLayoutVars>
          <dgm:chMax val="1"/>
          <dgm:bulletEnabled val="1"/>
        </dgm:presLayoutVars>
      </dgm:prSet>
      <dgm:spPr/>
      <dgm:t>
        <a:bodyPr/>
        <a:lstStyle/>
        <a:p>
          <a:endParaRPr lang="en-US"/>
        </a:p>
      </dgm:t>
    </dgm:pt>
    <dgm:pt modelId="{D35DF601-491A-4974-9F02-2DEE43A7A0A4}" type="pres">
      <dgm:prSet presAssocID="{545B2FB7-2CB9-4FC3-B4D0-0FE69DA4651A}" presName="levelTx" presStyleLbl="revTx" presStyleIdx="0" presStyleCnt="0">
        <dgm:presLayoutVars>
          <dgm:chMax val="1"/>
          <dgm:bulletEnabled val="1"/>
        </dgm:presLayoutVars>
      </dgm:prSet>
      <dgm:spPr/>
      <dgm:t>
        <a:bodyPr/>
        <a:lstStyle/>
        <a:p>
          <a:endParaRPr lang="en-US"/>
        </a:p>
      </dgm:t>
    </dgm:pt>
  </dgm:ptLst>
  <dgm:cxnLst>
    <dgm:cxn modelId="{203AFA33-A8E7-4591-BF9D-4D7443329982}" type="presOf" srcId="{9D32A912-FBA7-4AFF-8D3F-995A708C7670}" destId="{9CE90F2B-4AFA-4D89-A687-04C187A6259F}" srcOrd="0" destOrd="0" presId="urn:microsoft.com/office/officeart/2005/8/layout/pyramid3"/>
    <dgm:cxn modelId="{B8A57C9F-93FC-4EFE-AE16-89532E81B31D}" type="presOf" srcId="{51715565-A8DA-415A-9E69-C346FD308507}" destId="{84EC73EB-055A-4FD1-B2A0-87C0C99EB2B2}" srcOrd="0" destOrd="0" presId="urn:microsoft.com/office/officeart/2005/8/layout/pyramid3"/>
    <dgm:cxn modelId="{0AE93828-7F93-4538-972F-7468CDE19284}" srcId="{9D32A912-FBA7-4AFF-8D3F-995A708C7670}" destId="{252DA401-989B-4EED-9A21-2229E0587D1E}" srcOrd="1" destOrd="0" parTransId="{C57FF3ED-4928-4E4D-A399-F13EC10D6F7D}" sibTransId="{757F2AEF-44D9-42C0-B034-CDE76AC9A3F5}"/>
    <dgm:cxn modelId="{AE119629-251B-4705-AFCA-BBB7A3F33A5A}" type="presOf" srcId="{BACF5943-AF9C-4BC9-9DFA-6CEAD65C4784}" destId="{FBE5E5AF-CEC6-47C3-98EF-BAFF053C8F62}" srcOrd="0" destOrd="0" presId="urn:microsoft.com/office/officeart/2005/8/layout/pyramid3"/>
    <dgm:cxn modelId="{12C02A71-12CC-4583-BD74-A0616E689A74}" type="presOf" srcId="{252DA401-989B-4EED-9A21-2229E0587D1E}" destId="{FC0DE160-F19A-4D8B-AD81-6C112FAB6958}" srcOrd="1" destOrd="0" presId="urn:microsoft.com/office/officeart/2005/8/layout/pyramid3"/>
    <dgm:cxn modelId="{3639F86A-0445-42C7-B8B1-F4B39B19267D}" type="presOf" srcId="{EDB4E8D5-9F78-45F8-BD50-B109466C6ED7}" destId="{C506CFCF-881B-4799-8D41-32BAC53665A1}" srcOrd="1" destOrd="0" presId="urn:microsoft.com/office/officeart/2005/8/layout/pyramid3"/>
    <dgm:cxn modelId="{2DBA79AC-812B-42E0-8849-BA651AADD17C}" srcId="{9D32A912-FBA7-4AFF-8D3F-995A708C7670}" destId="{545B2FB7-2CB9-4FC3-B4D0-0FE69DA4651A}" srcOrd="4" destOrd="0" parTransId="{F61B3A91-D1F5-4F73-A82F-24C956096D43}" sibTransId="{2568760E-3E9D-427C-A993-D431C2CA3B57}"/>
    <dgm:cxn modelId="{0C5C6218-83B4-440E-A267-C7F42EF4FC39}" srcId="{9D32A912-FBA7-4AFF-8D3F-995A708C7670}" destId="{EDB4E8D5-9F78-45F8-BD50-B109466C6ED7}" srcOrd="3" destOrd="0" parTransId="{7EF0D3E6-225F-4623-921D-3058D53F70B7}" sibTransId="{48833822-46DB-4C43-B03C-B2F3A6E0C43A}"/>
    <dgm:cxn modelId="{98AAE138-A6AB-437A-A351-C474029BBA84}" type="presOf" srcId="{252DA401-989B-4EED-9A21-2229E0587D1E}" destId="{B0B819BA-18E3-4EFA-B6D8-F8B6D8456FDE}" srcOrd="0" destOrd="0" presId="urn:microsoft.com/office/officeart/2005/8/layout/pyramid3"/>
    <dgm:cxn modelId="{5A16AB2E-A817-4155-8072-0DFCCCA5DC34}" srcId="{9D32A912-FBA7-4AFF-8D3F-995A708C7670}" destId="{BACF5943-AF9C-4BC9-9DFA-6CEAD65C4784}" srcOrd="2" destOrd="0" parTransId="{9C7E7406-5242-49FA-B352-AA94F488BE63}" sibTransId="{30DAF6B6-062E-4E0A-B603-8C4B2BB99FFC}"/>
    <dgm:cxn modelId="{2FF2F834-B249-480D-83DD-77769130152E}" type="presOf" srcId="{EDB4E8D5-9F78-45F8-BD50-B109466C6ED7}" destId="{4206056A-77AA-42F8-ACE9-C40BEF244AB4}" srcOrd="0" destOrd="0" presId="urn:microsoft.com/office/officeart/2005/8/layout/pyramid3"/>
    <dgm:cxn modelId="{224DB6DA-0EF4-4473-AB61-90044CD2F2BA}" srcId="{9D32A912-FBA7-4AFF-8D3F-995A708C7670}" destId="{51715565-A8DA-415A-9E69-C346FD308507}" srcOrd="0" destOrd="0" parTransId="{D99D87A1-BB4B-4CFD-87F1-08395E6BD66F}" sibTransId="{EAF6C3A2-21BC-4548-9417-434CFF49EDD7}"/>
    <dgm:cxn modelId="{3811E47F-BBFF-419F-8A30-AE60A03176F6}" type="presOf" srcId="{51715565-A8DA-415A-9E69-C346FD308507}" destId="{F7310B0D-33F9-4A0F-B57F-0A8AEED98EFE}" srcOrd="1" destOrd="0" presId="urn:microsoft.com/office/officeart/2005/8/layout/pyramid3"/>
    <dgm:cxn modelId="{613BBCD2-7CAA-4E4A-8356-DC943F210133}" type="presOf" srcId="{545B2FB7-2CB9-4FC3-B4D0-0FE69DA4651A}" destId="{21398825-BBB8-49B8-AE2C-83A67A8204B9}" srcOrd="0" destOrd="0" presId="urn:microsoft.com/office/officeart/2005/8/layout/pyramid3"/>
    <dgm:cxn modelId="{D4FCDF89-347C-4211-BF03-4EAA11481684}" type="presOf" srcId="{BACF5943-AF9C-4BC9-9DFA-6CEAD65C4784}" destId="{729C3576-C18A-4A85-A61F-C9D6B207EFD4}" srcOrd="1" destOrd="0" presId="urn:microsoft.com/office/officeart/2005/8/layout/pyramid3"/>
    <dgm:cxn modelId="{01A00ECD-78CF-4843-89DA-750175EF8AA5}" type="presOf" srcId="{545B2FB7-2CB9-4FC3-B4D0-0FE69DA4651A}" destId="{D35DF601-491A-4974-9F02-2DEE43A7A0A4}" srcOrd="1" destOrd="0" presId="urn:microsoft.com/office/officeart/2005/8/layout/pyramid3"/>
    <dgm:cxn modelId="{E73AA418-3CA8-4DDE-BF31-2AD36141D389}" type="presParOf" srcId="{9CE90F2B-4AFA-4D89-A687-04C187A6259F}" destId="{FEB3F875-974D-4DCF-9D75-BB7CFE133EC5}" srcOrd="0" destOrd="0" presId="urn:microsoft.com/office/officeart/2005/8/layout/pyramid3"/>
    <dgm:cxn modelId="{9D29F704-ED1D-4038-8ED6-D8BDDAF4BFF1}" type="presParOf" srcId="{FEB3F875-974D-4DCF-9D75-BB7CFE133EC5}" destId="{84EC73EB-055A-4FD1-B2A0-87C0C99EB2B2}" srcOrd="0" destOrd="0" presId="urn:microsoft.com/office/officeart/2005/8/layout/pyramid3"/>
    <dgm:cxn modelId="{A2EE8188-8BEB-43D9-874B-B464978B03F1}" type="presParOf" srcId="{FEB3F875-974D-4DCF-9D75-BB7CFE133EC5}" destId="{F7310B0D-33F9-4A0F-B57F-0A8AEED98EFE}" srcOrd="1" destOrd="0" presId="urn:microsoft.com/office/officeart/2005/8/layout/pyramid3"/>
    <dgm:cxn modelId="{A33F1F65-C971-4646-A20C-A95AF5076F1A}" type="presParOf" srcId="{9CE90F2B-4AFA-4D89-A687-04C187A6259F}" destId="{E0BB5998-BFFA-46B8-9F94-9B32A32EDF60}" srcOrd="1" destOrd="0" presId="urn:microsoft.com/office/officeart/2005/8/layout/pyramid3"/>
    <dgm:cxn modelId="{DCEEEF53-0BE9-4EC4-89EC-072125E9664F}" type="presParOf" srcId="{E0BB5998-BFFA-46B8-9F94-9B32A32EDF60}" destId="{B0B819BA-18E3-4EFA-B6D8-F8B6D8456FDE}" srcOrd="0" destOrd="0" presId="urn:microsoft.com/office/officeart/2005/8/layout/pyramid3"/>
    <dgm:cxn modelId="{D4E31737-9457-4595-BBB7-A5C2EC34381C}" type="presParOf" srcId="{E0BB5998-BFFA-46B8-9F94-9B32A32EDF60}" destId="{FC0DE160-F19A-4D8B-AD81-6C112FAB6958}" srcOrd="1" destOrd="0" presId="urn:microsoft.com/office/officeart/2005/8/layout/pyramid3"/>
    <dgm:cxn modelId="{87595B7F-5360-4866-A209-A31EE79B622A}" type="presParOf" srcId="{9CE90F2B-4AFA-4D89-A687-04C187A6259F}" destId="{2DCCDD1E-CEF5-4564-BC7C-4DFEC2FC7094}" srcOrd="2" destOrd="0" presId="urn:microsoft.com/office/officeart/2005/8/layout/pyramid3"/>
    <dgm:cxn modelId="{B95421DF-B6C9-460C-916A-0AE29DDE8702}" type="presParOf" srcId="{2DCCDD1E-CEF5-4564-BC7C-4DFEC2FC7094}" destId="{FBE5E5AF-CEC6-47C3-98EF-BAFF053C8F62}" srcOrd="0" destOrd="0" presId="urn:microsoft.com/office/officeart/2005/8/layout/pyramid3"/>
    <dgm:cxn modelId="{85F284BF-1D06-4CA8-B079-E5832CC5E77A}" type="presParOf" srcId="{2DCCDD1E-CEF5-4564-BC7C-4DFEC2FC7094}" destId="{729C3576-C18A-4A85-A61F-C9D6B207EFD4}" srcOrd="1" destOrd="0" presId="urn:microsoft.com/office/officeart/2005/8/layout/pyramid3"/>
    <dgm:cxn modelId="{F2DAF291-F519-41DF-A61E-10540433A5DC}" type="presParOf" srcId="{9CE90F2B-4AFA-4D89-A687-04C187A6259F}" destId="{B7804958-CE7A-43A1-B83F-940EA9D6AA12}" srcOrd="3" destOrd="0" presId="urn:microsoft.com/office/officeart/2005/8/layout/pyramid3"/>
    <dgm:cxn modelId="{4A878023-C489-465C-9EF9-672D2B4447E1}" type="presParOf" srcId="{B7804958-CE7A-43A1-B83F-940EA9D6AA12}" destId="{4206056A-77AA-42F8-ACE9-C40BEF244AB4}" srcOrd="0" destOrd="0" presId="urn:microsoft.com/office/officeart/2005/8/layout/pyramid3"/>
    <dgm:cxn modelId="{F3065FC7-10A6-4092-A0F0-01F8738BE497}" type="presParOf" srcId="{B7804958-CE7A-43A1-B83F-940EA9D6AA12}" destId="{C506CFCF-881B-4799-8D41-32BAC53665A1}" srcOrd="1" destOrd="0" presId="urn:microsoft.com/office/officeart/2005/8/layout/pyramid3"/>
    <dgm:cxn modelId="{28A5B907-54E3-4C8F-B9BE-78064FD807E7}" type="presParOf" srcId="{9CE90F2B-4AFA-4D89-A687-04C187A6259F}" destId="{1B29406C-BBEB-4670-B0DA-3BA3E2D618B9}" srcOrd="4" destOrd="0" presId="urn:microsoft.com/office/officeart/2005/8/layout/pyramid3"/>
    <dgm:cxn modelId="{4C5C4F02-5D6B-4D19-B2A8-93BDA8A2658A}" type="presParOf" srcId="{1B29406C-BBEB-4670-B0DA-3BA3E2D618B9}" destId="{21398825-BBB8-49B8-AE2C-83A67A8204B9}" srcOrd="0" destOrd="0" presId="urn:microsoft.com/office/officeart/2005/8/layout/pyramid3"/>
    <dgm:cxn modelId="{65750445-F271-45C7-A031-82C16C23B5F2}" type="presParOf" srcId="{1B29406C-BBEB-4670-B0DA-3BA3E2D618B9}" destId="{D35DF601-491A-4974-9F02-2DEE43A7A0A4}" srcOrd="1" destOrd="0" presId="urn:microsoft.com/office/officeart/2005/8/layout/pyramid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9D32A912-FBA7-4AFF-8D3F-995A708C7670}" type="doc">
      <dgm:prSet loTypeId="urn:microsoft.com/office/officeart/2005/8/layout/pyramid3" loCatId="pyramid" qsTypeId="urn:microsoft.com/office/officeart/2005/8/quickstyle/simple1" qsCatId="simple" csTypeId="urn:microsoft.com/office/officeart/2005/8/colors/accent1_2" csCatId="accent1" phldr="1"/>
      <dgm:spPr/>
    </dgm:pt>
    <dgm:pt modelId="{252DA401-989B-4EED-9A21-2229E0587D1E}">
      <dgm:prSet phldrT="[Text]" custT="1"/>
      <dgm:spPr/>
      <dgm:t>
        <a:bodyPr/>
        <a:lstStyle/>
        <a:p>
          <a:r>
            <a:rPr lang="en-US" sz="2000" dirty="0" smtClean="0"/>
            <a:t>191</a:t>
          </a:r>
          <a:endParaRPr lang="en-US" sz="2000" dirty="0"/>
        </a:p>
      </dgm:t>
    </dgm:pt>
    <dgm:pt modelId="{C57FF3ED-4928-4E4D-A399-F13EC10D6F7D}" type="parTrans" cxnId="{0AE93828-7F93-4538-972F-7468CDE19284}">
      <dgm:prSet/>
      <dgm:spPr/>
      <dgm:t>
        <a:bodyPr/>
        <a:lstStyle/>
        <a:p>
          <a:endParaRPr lang="en-US"/>
        </a:p>
      </dgm:t>
    </dgm:pt>
    <dgm:pt modelId="{757F2AEF-44D9-42C0-B034-CDE76AC9A3F5}" type="sibTrans" cxnId="{0AE93828-7F93-4538-972F-7468CDE19284}">
      <dgm:prSet/>
      <dgm:spPr/>
      <dgm:t>
        <a:bodyPr/>
        <a:lstStyle/>
        <a:p>
          <a:endParaRPr lang="en-US"/>
        </a:p>
      </dgm:t>
    </dgm:pt>
    <dgm:pt modelId="{BACF5943-AF9C-4BC9-9DFA-6CEAD65C4784}">
      <dgm:prSet phldrT="[Text]" custT="1"/>
      <dgm:spPr/>
      <dgm:t>
        <a:bodyPr/>
        <a:lstStyle/>
        <a:p>
          <a:r>
            <a:rPr lang="en-US" sz="1800" dirty="0" smtClean="0"/>
            <a:t>55</a:t>
          </a:r>
        </a:p>
      </dgm:t>
    </dgm:pt>
    <dgm:pt modelId="{9C7E7406-5242-49FA-B352-AA94F488BE63}" type="parTrans" cxnId="{5A16AB2E-A817-4155-8072-0DFCCCA5DC34}">
      <dgm:prSet/>
      <dgm:spPr/>
      <dgm:t>
        <a:bodyPr/>
        <a:lstStyle/>
        <a:p>
          <a:endParaRPr lang="en-US"/>
        </a:p>
      </dgm:t>
    </dgm:pt>
    <dgm:pt modelId="{30DAF6B6-062E-4E0A-B603-8C4B2BB99FFC}" type="sibTrans" cxnId="{5A16AB2E-A817-4155-8072-0DFCCCA5DC34}">
      <dgm:prSet/>
      <dgm:spPr/>
      <dgm:t>
        <a:bodyPr/>
        <a:lstStyle/>
        <a:p>
          <a:endParaRPr lang="en-US"/>
        </a:p>
      </dgm:t>
    </dgm:pt>
    <dgm:pt modelId="{545B2FB7-2CB9-4FC3-B4D0-0FE69DA4651A}">
      <dgm:prSet phldrT="[Text]" custT="1"/>
      <dgm:spPr/>
      <dgm:t>
        <a:bodyPr/>
        <a:lstStyle/>
        <a:p>
          <a:endParaRPr lang="en-US" sz="1400" b="0" dirty="0"/>
        </a:p>
      </dgm:t>
    </dgm:pt>
    <dgm:pt modelId="{F61B3A91-D1F5-4F73-A82F-24C956096D43}" type="parTrans" cxnId="{2DBA79AC-812B-42E0-8849-BA651AADD17C}">
      <dgm:prSet/>
      <dgm:spPr/>
      <dgm:t>
        <a:bodyPr/>
        <a:lstStyle/>
        <a:p>
          <a:endParaRPr lang="en-US"/>
        </a:p>
      </dgm:t>
    </dgm:pt>
    <dgm:pt modelId="{2568760E-3E9D-427C-A993-D431C2CA3B57}" type="sibTrans" cxnId="{2DBA79AC-812B-42E0-8849-BA651AADD17C}">
      <dgm:prSet/>
      <dgm:spPr/>
      <dgm:t>
        <a:bodyPr/>
        <a:lstStyle/>
        <a:p>
          <a:endParaRPr lang="en-US"/>
        </a:p>
      </dgm:t>
    </dgm:pt>
    <dgm:pt modelId="{51715565-A8DA-415A-9E69-C346FD308507}">
      <dgm:prSet phldrT="[Text]"/>
      <dgm:spPr/>
      <dgm:t>
        <a:bodyPr/>
        <a:lstStyle/>
        <a:p>
          <a:r>
            <a:rPr lang="en-US" dirty="0" smtClean="0"/>
            <a:t>241</a:t>
          </a:r>
          <a:endParaRPr lang="en-US" dirty="0"/>
        </a:p>
      </dgm:t>
    </dgm:pt>
    <dgm:pt modelId="{D99D87A1-BB4B-4CFD-87F1-08395E6BD66F}" type="parTrans" cxnId="{224DB6DA-0EF4-4473-AB61-90044CD2F2BA}">
      <dgm:prSet/>
      <dgm:spPr/>
      <dgm:t>
        <a:bodyPr/>
        <a:lstStyle/>
        <a:p>
          <a:endParaRPr lang="en-US"/>
        </a:p>
      </dgm:t>
    </dgm:pt>
    <dgm:pt modelId="{EAF6C3A2-21BC-4548-9417-434CFF49EDD7}" type="sibTrans" cxnId="{224DB6DA-0EF4-4473-AB61-90044CD2F2BA}">
      <dgm:prSet/>
      <dgm:spPr/>
      <dgm:t>
        <a:bodyPr/>
        <a:lstStyle/>
        <a:p>
          <a:endParaRPr lang="en-US"/>
        </a:p>
      </dgm:t>
    </dgm:pt>
    <dgm:pt modelId="{8EBACAA3-69F9-47FE-BF22-506A84B80979}">
      <dgm:prSet custT="1"/>
      <dgm:spPr/>
      <dgm:t>
        <a:bodyPr/>
        <a:lstStyle/>
        <a:p>
          <a:r>
            <a:rPr lang="en-US" sz="1800" b="1" dirty="0" smtClean="0"/>
            <a:t>32</a:t>
          </a:r>
          <a:endParaRPr lang="en-US" sz="1800" b="1" dirty="0"/>
        </a:p>
      </dgm:t>
    </dgm:pt>
    <dgm:pt modelId="{CA41A521-D040-4E47-BAE4-A9AEA2C40D66}" type="parTrans" cxnId="{60E8C7CF-E201-46DC-9CAB-A47BFC68EE4E}">
      <dgm:prSet/>
      <dgm:spPr/>
      <dgm:t>
        <a:bodyPr/>
        <a:lstStyle/>
        <a:p>
          <a:endParaRPr lang="en-US"/>
        </a:p>
      </dgm:t>
    </dgm:pt>
    <dgm:pt modelId="{36C7293E-4A05-4D73-86D8-9373297955E9}" type="sibTrans" cxnId="{60E8C7CF-E201-46DC-9CAB-A47BFC68EE4E}">
      <dgm:prSet/>
      <dgm:spPr/>
      <dgm:t>
        <a:bodyPr/>
        <a:lstStyle/>
        <a:p>
          <a:endParaRPr lang="en-US"/>
        </a:p>
      </dgm:t>
    </dgm:pt>
    <dgm:pt modelId="{9CE90F2B-4AFA-4D89-A687-04C187A6259F}" type="pres">
      <dgm:prSet presAssocID="{9D32A912-FBA7-4AFF-8D3F-995A708C7670}" presName="Name0" presStyleCnt="0">
        <dgm:presLayoutVars>
          <dgm:dir/>
          <dgm:animLvl val="lvl"/>
          <dgm:resizeHandles val="exact"/>
        </dgm:presLayoutVars>
      </dgm:prSet>
      <dgm:spPr/>
    </dgm:pt>
    <dgm:pt modelId="{FEB3F875-974D-4DCF-9D75-BB7CFE133EC5}" type="pres">
      <dgm:prSet presAssocID="{51715565-A8DA-415A-9E69-C346FD308507}" presName="Name8" presStyleCnt="0"/>
      <dgm:spPr/>
    </dgm:pt>
    <dgm:pt modelId="{84EC73EB-055A-4FD1-B2A0-87C0C99EB2B2}" type="pres">
      <dgm:prSet presAssocID="{51715565-A8DA-415A-9E69-C346FD308507}" presName="level" presStyleLbl="node1" presStyleIdx="0" presStyleCnt="5">
        <dgm:presLayoutVars>
          <dgm:chMax val="1"/>
          <dgm:bulletEnabled val="1"/>
        </dgm:presLayoutVars>
      </dgm:prSet>
      <dgm:spPr/>
      <dgm:t>
        <a:bodyPr/>
        <a:lstStyle/>
        <a:p>
          <a:endParaRPr lang="en-US"/>
        </a:p>
      </dgm:t>
    </dgm:pt>
    <dgm:pt modelId="{F7310B0D-33F9-4A0F-B57F-0A8AEED98EFE}" type="pres">
      <dgm:prSet presAssocID="{51715565-A8DA-415A-9E69-C346FD308507}" presName="levelTx" presStyleLbl="revTx" presStyleIdx="0" presStyleCnt="0">
        <dgm:presLayoutVars>
          <dgm:chMax val="1"/>
          <dgm:bulletEnabled val="1"/>
        </dgm:presLayoutVars>
      </dgm:prSet>
      <dgm:spPr/>
      <dgm:t>
        <a:bodyPr/>
        <a:lstStyle/>
        <a:p>
          <a:endParaRPr lang="en-US"/>
        </a:p>
      </dgm:t>
    </dgm:pt>
    <dgm:pt modelId="{E0BB5998-BFFA-46B8-9F94-9B32A32EDF60}" type="pres">
      <dgm:prSet presAssocID="{252DA401-989B-4EED-9A21-2229E0587D1E}" presName="Name8" presStyleCnt="0"/>
      <dgm:spPr/>
    </dgm:pt>
    <dgm:pt modelId="{B0B819BA-18E3-4EFA-B6D8-F8B6D8456FDE}" type="pres">
      <dgm:prSet presAssocID="{252DA401-989B-4EED-9A21-2229E0587D1E}" presName="level" presStyleLbl="node1" presStyleIdx="1" presStyleCnt="5">
        <dgm:presLayoutVars>
          <dgm:chMax val="1"/>
          <dgm:bulletEnabled val="1"/>
        </dgm:presLayoutVars>
      </dgm:prSet>
      <dgm:spPr/>
      <dgm:t>
        <a:bodyPr/>
        <a:lstStyle/>
        <a:p>
          <a:endParaRPr lang="en-US"/>
        </a:p>
      </dgm:t>
    </dgm:pt>
    <dgm:pt modelId="{FC0DE160-F19A-4D8B-AD81-6C112FAB6958}" type="pres">
      <dgm:prSet presAssocID="{252DA401-989B-4EED-9A21-2229E0587D1E}" presName="levelTx" presStyleLbl="revTx" presStyleIdx="0" presStyleCnt="0">
        <dgm:presLayoutVars>
          <dgm:chMax val="1"/>
          <dgm:bulletEnabled val="1"/>
        </dgm:presLayoutVars>
      </dgm:prSet>
      <dgm:spPr/>
      <dgm:t>
        <a:bodyPr/>
        <a:lstStyle/>
        <a:p>
          <a:endParaRPr lang="en-US"/>
        </a:p>
      </dgm:t>
    </dgm:pt>
    <dgm:pt modelId="{2DCCDD1E-CEF5-4564-BC7C-4DFEC2FC7094}" type="pres">
      <dgm:prSet presAssocID="{BACF5943-AF9C-4BC9-9DFA-6CEAD65C4784}" presName="Name8" presStyleCnt="0"/>
      <dgm:spPr/>
    </dgm:pt>
    <dgm:pt modelId="{FBE5E5AF-CEC6-47C3-98EF-BAFF053C8F62}" type="pres">
      <dgm:prSet presAssocID="{BACF5943-AF9C-4BC9-9DFA-6CEAD65C4784}" presName="level" presStyleLbl="node1" presStyleIdx="2" presStyleCnt="5">
        <dgm:presLayoutVars>
          <dgm:chMax val="1"/>
          <dgm:bulletEnabled val="1"/>
        </dgm:presLayoutVars>
      </dgm:prSet>
      <dgm:spPr/>
      <dgm:t>
        <a:bodyPr/>
        <a:lstStyle/>
        <a:p>
          <a:endParaRPr lang="en-US"/>
        </a:p>
      </dgm:t>
    </dgm:pt>
    <dgm:pt modelId="{729C3576-C18A-4A85-A61F-C9D6B207EFD4}" type="pres">
      <dgm:prSet presAssocID="{BACF5943-AF9C-4BC9-9DFA-6CEAD65C4784}" presName="levelTx" presStyleLbl="revTx" presStyleIdx="0" presStyleCnt="0">
        <dgm:presLayoutVars>
          <dgm:chMax val="1"/>
          <dgm:bulletEnabled val="1"/>
        </dgm:presLayoutVars>
      </dgm:prSet>
      <dgm:spPr/>
      <dgm:t>
        <a:bodyPr/>
        <a:lstStyle/>
        <a:p>
          <a:endParaRPr lang="en-US"/>
        </a:p>
      </dgm:t>
    </dgm:pt>
    <dgm:pt modelId="{EB3E009B-9527-47D5-9ACC-CD23AF79D633}" type="pres">
      <dgm:prSet presAssocID="{8EBACAA3-69F9-47FE-BF22-506A84B80979}" presName="Name8" presStyleCnt="0"/>
      <dgm:spPr/>
    </dgm:pt>
    <dgm:pt modelId="{D9588B14-7324-41DE-BA16-0BB344E2DEBF}" type="pres">
      <dgm:prSet presAssocID="{8EBACAA3-69F9-47FE-BF22-506A84B80979}" presName="level" presStyleLbl="node1" presStyleIdx="3" presStyleCnt="5">
        <dgm:presLayoutVars>
          <dgm:chMax val="1"/>
          <dgm:bulletEnabled val="1"/>
        </dgm:presLayoutVars>
      </dgm:prSet>
      <dgm:spPr/>
      <dgm:t>
        <a:bodyPr/>
        <a:lstStyle/>
        <a:p>
          <a:endParaRPr lang="en-US"/>
        </a:p>
      </dgm:t>
    </dgm:pt>
    <dgm:pt modelId="{AE65FD98-3951-4B9A-B2A9-E722EB8D8259}" type="pres">
      <dgm:prSet presAssocID="{8EBACAA3-69F9-47FE-BF22-506A84B80979}" presName="levelTx" presStyleLbl="revTx" presStyleIdx="0" presStyleCnt="0">
        <dgm:presLayoutVars>
          <dgm:chMax val="1"/>
          <dgm:bulletEnabled val="1"/>
        </dgm:presLayoutVars>
      </dgm:prSet>
      <dgm:spPr/>
      <dgm:t>
        <a:bodyPr/>
        <a:lstStyle/>
        <a:p>
          <a:endParaRPr lang="en-US"/>
        </a:p>
      </dgm:t>
    </dgm:pt>
    <dgm:pt modelId="{1B29406C-BBEB-4670-B0DA-3BA3E2D618B9}" type="pres">
      <dgm:prSet presAssocID="{545B2FB7-2CB9-4FC3-B4D0-0FE69DA4651A}" presName="Name8" presStyleCnt="0"/>
      <dgm:spPr/>
    </dgm:pt>
    <dgm:pt modelId="{21398825-BBB8-49B8-AE2C-83A67A8204B9}" type="pres">
      <dgm:prSet presAssocID="{545B2FB7-2CB9-4FC3-B4D0-0FE69DA4651A}" presName="level" presStyleLbl="node1" presStyleIdx="4" presStyleCnt="5">
        <dgm:presLayoutVars>
          <dgm:chMax val="1"/>
          <dgm:bulletEnabled val="1"/>
        </dgm:presLayoutVars>
      </dgm:prSet>
      <dgm:spPr/>
      <dgm:t>
        <a:bodyPr/>
        <a:lstStyle/>
        <a:p>
          <a:endParaRPr lang="en-US"/>
        </a:p>
      </dgm:t>
    </dgm:pt>
    <dgm:pt modelId="{D35DF601-491A-4974-9F02-2DEE43A7A0A4}" type="pres">
      <dgm:prSet presAssocID="{545B2FB7-2CB9-4FC3-B4D0-0FE69DA4651A}" presName="levelTx" presStyleLbl="revTx" presStyleIdx="0" presStyleCnt="0">
        <dgm:presLayoutVars>
          <dgm:chMax val="1"/>
          <dgm:bulletEnabled val="1"/>
        </dgm:presLayoutVars>
      </dgm:prSet>
      <dgm:spPr/>
      <dgm:t>
        <a:bodyPr/>
        <a:lstStyle/>
        <a:p>
          <a:endParaRPr lang="en-US"/>
        </a:p>
      </dgm:t>
    </dgm:pt>
  </dgm:ptLst>
  <dgm:cxnLst>
    <dgm:cxn modelId="{72EF4F76-9806-45B5-B7DE-C580373B145D}" type="presOf" srcId="{252DA401-989B-4EED-9A21-2229E0587D1E}" destId="{B0B819BA-18E3-4EFA-B6D8-F8B6D8456FDE}" srcOrd="0" destOrd="0" presId="urn:microsoft.com/office/officeart/2005/8/layout/pyramid3"/>
    <dgm:cxn modelId="{0AE93828-7F93-4538-972F-7468CDE19284}" srcId="{9D32A912-FBA7-4AFF-8D3F-995A708C7670}" destId="{252DA401-989B-4EED-9A21-2229E0587D1E}" srcOrd="1" destOrd="0" parTransId="{C57FF3ED-4928-4E4D-A399-F13EC10D6F7D}" sibTransId="{757F2AEF-44D9-42C0-B034-CDE76AC9A3F5}"/>
    <dgm:cxn modelId="{60E8C7CF-E201-46DC-9CAB-A47BFC68EE4E}" srcId="{9D32A912-FBA7-4AFF-8D3F-995A708C7670}" destId="{8EBACAA3-69F9-47FE-BF22-506A84B80979}" srcOrd="3" destOrd="0" parTransId="{CA41A521-D040-4E47-BAE4-A9AEA2C40D66}" sibTransId="{36C7293E-4A05-4D73-86D8-9373297955E9}"/>
    <dgm:cxn modelId="{2DBA79AC-812B-42E0-8849-BA651AADD17C}" srcId="{9D32A912-FBA7-4AFF-8D3F-995A708C7670}" destId="{545B2FB7-2CB9-4FC3-B4D0-0FE69DA4651A}" srcOrd="4" destOrd="0" parTransId="{F61B3A91-D1F5-4F73-A82F-24C956096D43}" sibTransId="{2568760E-3E9D-427C-A993-D431C2CA3B57}"/>
    <dgm:cxn modelId="{5A16AB2E-A817-4155-8072-0DFCCCA5DC34}" srcId="{9D32A912-FBA7-4AFF-8D3F-995A708C7670}" destId="{BACF5943-AF9C-4BC9-9DFA-6CEAD65C4784}" srcOrd="2" destOrd="0" parTransId="{9C7E7406-5242-49FA-B352-AA94F488BE63}" sibTransId="{30DAF6B6-062E-4E0A-B603-8C4B2BB99FFC}"/>
    <dgm:cxn modelId="{833E5E67-14CA-4530-8639-B18854047B11}" type="presOf" srcId="{BACF5943-AF9C-4BC9-9DFA-6CEAD65C4784}" destId="{FBE5E5AF-CEC6-47C3-98EF-BAFF053C8F62}" srcOrd="0" destOrd="0" presId="urn:microsoft.com/office/officeart/2005/8/layout/pyramid3"/>
    <dgm:cxn modelId="{224DB6DA-0EF4-4473-AB61-90044CD2F2BA}" srcId="{9D32A912-FBA7-4AFF-8D3F-995A708C7670}" destId="{51715565-A8DA-415A-9E69-C346FD308507}" srcOrd="0" destOrd="0" parTransId="{D99D87A1-BB4B-4CFD-87F1-08395E6BD66F}" sibTransId="{EAF6C3A2-21BC-4548-9417-434CFF49EDD7}"/>
    <dgm:cxn modelId="{EF2DCFE8-DCB3-42D1-91D0-2673492B4C9E}" type="presOf" srcId="{9D32A912-FBA7-4AFF-8D3F-995A708C7670}" destId="{9CE90F2B-4AFA-4D89-A687-04C187A6259F}" srcOrd="0" destOrd="0" presId="urn:microsoft.com/office/officeart/2005/8/layout/pyramid3"/>
    <dgm:cxn modelId="{80147B0A-6D1E-4FC0-AD3E-0E9AED92C0BA}" type="presOf" srcId="{8EBACAA3-69F9-47FE-BF22-506A84B80979}" destId="{D9588B14-7324-41DE-BA16-0BB344E2DEBF}" srcOrd="0" destOrd="0" presId="urn:microsoft.com/office/officeart/2005/8/layout/pyramid3"/>
    <dgm:cxn modelId="{5DC8D712-2E96-4523-A3D6-34F09C0453D5}" type="presOf" srcId="{51715565-A8DA-415A-9E69-C346FD308507}" destId="{84EC73EB-055A-4FD1-B2A0-87C0C99EB2B2}" srcOrd="0" destOrd="0" presId="urn:microsoft.com/office/officeart/2005/8/layout/pyramid3"/>
    <dgm:cxn modelId="{2B8549F8-20B9-4BAB-86B6-92D34FF791E6}" type="presOf" srcId="{252DA401-989B-4EED-9A21-2229E0587D1E}" destId="{FC0DE160-F19A-4D8B-AD81-6C112FAB6958}" srcOrd="1" destOrd="0" presId="urn:microsoft.com/office/officeart/2005/8/layout/pyramid3"/>
    <dgm:cxn modelId="{85CFCCF7-14BD-4951-BBFC-F4E01E0F89D4}" type="presOf" srcId="{8EBACAA3-69F9-47FE-BF22-506A84B80979}" destId="{AE65FD98-3951-4B9A-B2A9-E722EB8D8259}" srcOrd="1" destOrd="0" presId="urn:microsoft.com/office/officeart/2005/8/layout/pyramid3"/>
    <dgm:cxn modelId="{90878056-4AB1-4424-A6C9-4383354BCA79}" type="presOf" srcId="{BACF5943-AF9C-4BC9-9DFA-6CEAD65C4784}" destId="{729C3576-C18A-4A85-A61F-C9D6B207EFD4}" srcOrd="1" destOrd="0" presId="urn:microsoft.com/office/officeart/2005/8/layout/pyramid3"/>
    <dgm:cxn modelId="{633B6CA4-E7BF-48BF-96B5-43AB11C041C6}" type="presOf" srcId="{51715565-A8DA-415A-9E69-C346FD308507}" destId="{F7310B0D-33F9-4A0F-B57F-0A8AEED98EFE}" srcOrd="1" destOrd="0" presId="urn:microsoft.com/office/officeart/2005/8/layout/pyramid3"/>
    <dgm:cxn modelId="{6735D559-B993-4E7D-8BED-B157C89626DA}" type="presOf" srcId="{545B2FB7-2CB9-4FC3-B4D0-0FE69DA4651A}" destId="{21398825-BBB8-49B8-AE2C-83A67A8204B9}" srcOrd="0" destOrd="0" presId="urn:microsoft.com/office/officeart/2005/8/layout/pyramid3"/>
    <dgm:cxn modelId="{8157D64F-0B68-45C8-9676-8A20500883A6}" type="presOf" srcId="{545B2FB7-2CB9-4FC3-B4D0-0FE69DA4651A}" destId="{D35DF601-491A-4974-9F02-2DEE43A7A0A4}" srcOrd="1" destOrd="0" presId="urn:microsoft.com/office/officeart/2005/8/layout/pyramid3"/>
    <dgm:cxn modelId="{71B0B1F3-05B6-4890-91DD-2C68882CA9C0}" type="presParOf" srcId="{9CE90F2B-4AFA-4D89-A687-04C187A6259F}" destId="{FEB3F875-974D-4DCF-9D75-BB7CFE133EC5}" srcOrd="0" destOrd="0" presId="urn:microsoft.com/office/officeart/2005/8/layout/pyramid3"/>
    <dgm:cxn modelId="{8B90B2AA-0A0E-4E05-A53C-325D90835CF8}" type="presParOf" srcId="{FEB3F875-974D-4DCF-9D75-BB7CFE133EC5}" destId="{84EC73EB-055A-4FD1-B2A0-87C0C99EB2B2}" srcOrd="0" destOrd="0" presId="urn:microsoft.com/office/officeart/2005/8/layout/pyramid3"/>
    <dgm:cxn modelId="{B784D118-B7D8-47CA-9959-84552446F5E6}" type="presParOf" srcId="{FEB3F875-974D-4DCF-9D75-BB7CFE133EC5}" destId="{F7310B0D-33F9-4A0F-B57F-0A8AEED98EFE}" srcOrd="1" destOrd="0" presId="urn:microsoft.com/office/officeart/2005/8/layout/pyramid3"/>
    <dgm:cxn modelId="{FA7A3A11-21AC-413A-9555-649A707A6104}" type="presParOf" srcId="{9CE90F2B-4AFA-4D89-A687-04C187A6259F}" destId="{E0BB5998-BFFA-46B8-9F94-9B32A32EDF60}" srcOrd="1" destOrd="0" presId="urn:microsoft.com/office/officeart/2005/8/layout/pyramid3"/>
    <dgm:cxn modelId="{C78F0EC2-7134-4AFB-BA7F-9C6264C09436}" type="presParOf" srcId="{E0BB5998-BFFA-46B8-9F94-9B32A32EDF60}" destId="{B0B819BA-18E3-4EFA-B6D8-F8B6D8456FDE}" srcOrd="0" destOrd="0" presId="urn:microsoft.com/office/officeart/2005/8/layout/pyramid3"/>
    <dgm:cxn modelId="{7215CA89-9286-4D8F-887B-E353C00E06B0}" type="presParOf" srcId="{E0BB5998-BFFA-46B8-9F94-9B32A32EDF60}" destId="{FC0DE160-F19A-4D8B-AD81-6C112FAB6958}" srcOrd="1" destOrd="0" presId="urn:microsoft.com/office/officeart/2005/8/layout/pyramid3"/>
    <dgm:cxn modelId="{02809091-66FD-436C-8BD4-B68340AF056E}" type="presParOf" srcId="{9CE90F2B-4AFA-4D89-A687-04C187A6259F}" destId="{2DCCDD1E-CEF5-4564-BC7C-4DFEC2FC7094}" srcOrd="2" destOrd="0" presId="urn:microsoft.com/office/officeart/2005/8/layout/pyramid3"/>
    <dgm:cxn modelId="{AEE96965-2345-4700-B9C7-8086C0F18AF0}" type="presParOf" srcId="{2DCCDD1E-CEF5-4564-BC7C-4DFEC2FC7094}" destId="{FBE5E5AF-CEC6-47C3-98EF-BAFF053C8F62}" srcOrd="0" destOrd="0" presId="urn:microsoft.com/office/officeart/2005/8/layout/pyramid3"/>
    <dgm:cxn modelId="{FDC01620-61C6-4342-A3A0-4FA2CBB079FF}" type="presParOf" srcId="{2DCCDD1E-CEF5-4564-BC7C-4DFEC2FC7094}" destId="{729C3576-C18A-4A85-A61F-C9D6B207EFD4}" srcOrd="1" destOrd="0" presId="urn:microsoft.com/office/officeart/2005/8/layout/pyramid3"/>
    <dgm:cxn modelId="{2087ED51-E7AA-4290-9E7E-BE90F82B1C6A}" type="presParOf" srcId="{9CE90F2B-4AFA-4D89-A687-04C187A6259F}" destId="{EB3E009B-9527-47D5-9ACC-CD23AF79D633}" srcOrd="3" destOrd="0" presId="urn:microsoft.com/office/officeart/2005/8/layout/pyramid3"/>
    <dgm:cxn modelId="{1FAE0832-370A-4BEB-A7BF-48A5A1A22AA2}" type="presParOf" srcId="{EB3E009B-9527-47D5-9ACC-CD23AF79D633}" destId="{D9588B14-7324-41DE-BA16-0BB344E2DEBF}" srcOrd="0" destOrd="0" presId="urn:microsoft.com/office/officeart/2005/8/layout/pyramid3"/>
    <dgm:cxn modelId="{15276C18-EC70-4594-BD43-62863B3F9893}" type="presParOf" srcId="{EB3E009B-9527-47D5-9ACC-CD23AF79D633}" destId="{AE65FD98-3951-4B9A-B2A9-E722EB8D8259}" srcOrd="1" destOrd="0" presId="urn:microsoft.com/office/officeart/2005/8/layout/pyramid3"/>
    <dgm:cxn modelId="{B2735568-263F-4B79-8AC5-900C5BF1AAE2}" type="presParOf" srcId="{9CE90F2B-4AFA-4D89-A687-04C187A6259F}" destId="{1B29406C-BBEB-4670-B0DA-3BA3E2D618B9}" srcOrd="4" destOrd="0" presId="urn:microsoft.com/office/officeart/2005/8/layout/pyramid3"/>
    <dgm:cxn modelId="{54916969-5FE0-4DE2-93EF-025526905DB1}" type="presParOf" srcId="{1B29406C-BBEB-4670-B0DA-3BA3E2D618B9}" destId="{21398825-BBB8-49B8-AE2C-83A67A8204B9}" srcOrd="0" destOrd="0" presId="urn:microsoft.com/office/officeart/2005/8/layout/pyramid3"/>
    <dgm:cxn modelId="{F1F27A7D-566F-42DD-957B-152195C78081}" type="presParOf" srcId="{1B29406C-BBEB-4670-B0DA-3BA3E2D618B9}" destId="{D35DF601-491A-4974-9F02-2DEE43A7A0A4}" srcOrd="1" destOrd="0" presId="urn:microsoft.com/office/officeart/2005/8/layout/pyramid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9D32A912-FBA7-4AFF-8D3F-995A708C7670}" type="doc">
      <dgm:prSet loTypeId="urn:microsoft.com/office/officeart/2005/8/layout/pyramid3" loCatId="pyramid" qsTypeId="urn:microsoft.com/office/officeart/2005/8/quickstyle/simple1" qsCatId="simple" csTypeId="urn:microsoft.com/office/officeart/2005/8/colors/accent1_2" csCatId="accent1" phldr="1"/>
      <dgm:spPr/>
    </dgm:pt>
    <dgm:pt modelId="{252DA401-989B-4EED-9A21-2229E0587D1E}">
      <dgm:prSet phldrT="[Text]" custT="1"/>
      <dgm:spPr/>
      <dgm:t>
        <a:bodyPr/>
        <a:lstStyle/>
        <a:p>
          <a:r>
            <a:rPr lang="en-US" sz="2000" dirty="0" smtClean="0"/>
            <a:t>191</a:t>
          </a:r>
          <a:endParaRPr lang="en-US" sz="2000" dirty="0"/>
        </a:p>
      </dgm:t>
    </dgm:pt>
    <dgm:pt modelId="{C57FF3ED-4928-4E4D-A399-F13EC10D6F7D}" type="parTrans" cxnId="{0AE93828-7F93-4538-972F-7468CDE19284}">
      <dgm:prSet/>
      <dgm:spPr/>
      <dgm:t>
        <a:bodyPr/>
        <a:lstStyle/>
        <a:p>
          <a:endParaRPr lang="en-US"/>
        </a:p>
      </dgm:t>
    </dgm:pt>
    <dgm:pt modelId="{757F2AEF-44D9-42C0-B034-CDE76AC9A3F5}" type="sibTrans" cxnId="{0AE93828-7F93-4538-972F-7468CDE19284}">
      <dgm:prSet/>
      <dgm:spPr/>
      <dgm:t>
        <a:bodyPr/>
        <a:lstStyle/>
        <a:p>
          <a:endParaRPr lang="en-US"/>
        </a:p>
      </dgm:t>
    </dgm:pt>
    <dgm:pt modelId="{BACF5943-AF9C-4BC9-9DFA-6CEAD65C4784}">
      <dgm:prSet phldrT="[Text]" custT="1"/>
      <dgm:spPr/>
      <dgm:t>
        <a:bodyPr/>
        <a:lstStyle/>
        <a:p>
          <a:r>
            <a:rPr lang="en-US" sz="2000" dirty="0" smtClean="0"/>
            <a:t>57</a:t>
          </a:r>
        </a:p>
      </dgm:t>
    </dgm:pt>
    <dgm:pt modelId="{9C7E7406-5242-49FA-B352-AA94F488BE63}" type="parTrans" cxnId="{5A16AB2E-A817-4155-8072-0DFCCCA5DC34}">
      <dgm:prSet/>
      <dgm:spPr/>
      <dgm:t>
        <a:bodyPr/>
        <a:lstStyle/>
        <a:p>
          <a:endParaRPr lang="en-US"/>
        </a:p>
      </dgm:t>
    </dgm:pt>
    <dgm:pt modelId="{30DAF6B6-062E-4E0A-B603-8C4B2BB99FFC}" type="sibTrans" cxnId="{5A16AB2E-A817-4155-8072-0DFCCCA5DC34}">
      <dgm:prSet/>
      <dgm:spPr/>
      <dgm:t>
        <a:bodyPr/>
        <a:lstStyle/>
        <a:p>
          <a:endParaRPr lang="en-US"/>
        </a:p>
      </dgm:t>
    </dgm:pt>
    <dgm:pt modelId="{545B2FB7-2CB9-4FC3-B4D0-0FE69DA4651A}">
      <dgm:prSet phldrT="[Text]" custT="1"/>
      <dgm:spPr/>
      <dgm:t>
        <a:bodyPr/>
        <a:lstStyle/>
        <a:p>
          <a:r>
            <a:rPr lang="en-US" sz="2400" b="1" dirty="0" smtClean="0"/>
            <a:t>19</a:t>
          </a:r>
          <a:endParaRPr lang="en-US" sz="2400" b="1" dirty="0"/>
        </a:p>
      </dgm:t>
    </dgm:pt>
    <dgm:pt modelId="{F61B3A91-D1F5-4F73-A82F-24C956096D43}" type="parTrans" cxnId="{2DBA79AC-812B-42E0-8849-BA651AADD17C}">
      <dgm:prSet/>
      <dgm:spPr/>
      <dgm:t>
        <a:bodyPr/>
        <a:lstStyle/>
        <a:p>
          <a:endParaRPr lang="en-US"/>
        </a:p>
      </dgm:t>
    </dgm:pt>
    <dgm:pt modelId="{2568760E-3E9D-427C-A993-D431C2CA3B57}" type="sibTrans" cxnId="{2DBA79AC-812B-42E0-8849-BA651AADD17C}">
      <dgm:prSet/>
      <dgm:spPr/>
      <dgm:t>
        <a:bodyPr/>
        <a:lstStyle/>
        <a:p>
          <a:endParaRPr lang="en-US"/>
        </a:p>
      </dgm:t>
    </dgm:pt>
    <dgm:pt modelId="{51715565-A8DA-415A-9E69-C346FD308507}">
      <dgm:prSet phldrT="[Text]" custT="1"/>
      <dgm:spPr/>
      <dgm:t>
        <a:bodyPr/>
        <a:lstStyle/>
        <a:p>
          <a:r>
            <a:rPr lang="en-US" sz="2000" dirty="0" smtClean="0"/>
            <a:t>241</a:t>
          </a:r>
          <a:endParaRPr lang="en-US" sz="2000" dirty="0"/>
        </a:p>
      </dgm:t>
    </dgm:pt>
    <dgm:pt modelId="{D99D87A1-BB4B-4CFD-87F1-08395E6BD66F}" type="parTrans" cxnId="{224DB6DA-0EF4-4473-AB61-90044CD2F2BA}">
      <dgm:prSet/>
      <dgm:spPr/>
      <dgm:t>
        <a:bodyPr/>
        <a:lstStyle/>
        <a:p>
          <a:endParaRPr lang="en-US"/>
        </a:p>
      </dgm:t>
    </dgm:pt>
    <dgm:pt modelId="{EAF6C3A2-21BC-4548-9417-434CFF49EDD7}" type="sibTrans" cxnId="{224DB6DA-0EF4-4473-AB61-90044CD2F2BA}">
      <dgm:prSet/>
      <dgm:spPr/>
      <dgm:t>
        <a:bodyPr/>
        <a:lstStyle/>
        <a:p>
          <a:endParaRPr lang="en-US"/>
        </a:p>
      </dgm:t>
    </dgm:pt>
    <dgm:pt modelId="{8EBACAA3-69F9-47FE-BF22-506A84B80979}">
      <dgm:prSet custT="1"/>
      <dgm:spPr/>
      <dgm:t>
        <a:bodyPr/>
        <a:lstStyle/>
        <a:p>
          <a:r>
            <a:rPr lang="en-US" sz="2000" b="0" dirty="0" smtClean="0"/>
            <a:t>32</a:t>
          </a:r>
          <a:endParaRPr lang="en-US" sz="2000" b="0" dirty="0"/>
        </a:p>
      </dgm:t>
    </dgm:pt>
    <dgm:pt modelId="{CA41A521-D040-4E47-BAE4-A9AEA2C40D66}" type="parTrans" cxnId="{60E8C7CF-E201-46DC-9CAB-A47BFC68EE4E}">
      <dgm:prSet/>
      <dgm:spPr/>
      <dgm:t>
        <a:bodyPr/>
        <a:lstStyle/>
        <a:p>
          <a:endParaRPr lang="en-US"/>
        </a:p>
      </dgm:t>
    </dgm:pt>
    <dgm:pt modelId="{36C7293E-4A05-4D73-86D8-9373297955E9}" type="sibTrans" cxnId="{60E8C7CF-E201-46DC-9CAB-A47BFC68EE4E}">
      <dgm:prSet/>
      <dgm:spPr/>
      <dgm:t>
        <a:bodyPr/>
        <a:lstStyle/>
        <a:p>
          <a:endParaRPr lang="en-US"/>
        </a:p>
      </dgm:t>
    </dgm:pt>
    <dgm:pt modelId="{9CE90F2B-4AFA-4D89-A687-04C187A6259F}" type="pres">
      <dgm:prSet presAssocID="{9D32A912-FBA7-4AFF-8D3F-995A708C7670}" presName="Name0" presStyleCnt="0">
        <dgm:presLayoutVars>
          <dgm:dir/>
          <dgm:animLvl val="lvl"/>
          <dgm:resizeHandles val="exact"/>
        </dgm:presLayoutVars>
      </dgm:prSet>
      <dgm:spPr/>
    </dgm:pt>
    <dgm:pt modelId="{FEB3F875-974D-4DCF-9D75-BB7CFE133EC5}" type="pres">
      <dgm:prSet presAssocID="{51715565-A8DA-415A-9E69-C346FD308507}" presName="Name8" presStyleCnt="0"/>
      <dgm:spPr/>
    </dgm:pt>
    <dgm:pt modelId="{84EC73EB-055A-4FD1-B2A0-87C0C99EB2B2}" type="pres">
      <dgm:prSet presAssocID="{51715565-A8DA-415A-9E69-C346FD308507}" presName="level" presStyleLbl="node1" presStyleIdx="0" presStyleCnt="5">
        <dgm:presLayoutVars>
          <dgm:chMax val="1"/>
          <dgm:bulletEnabled val="1"/>
        </dgm:presLayoutVars>
      </dgm:prSet>
      <dgm:spPr/>
      <dgm:t>
        <a:bodyPr/>
        <a:lstStyle/>
        <a:p>
          <a:endParaRPr lang="en-US"/>
        </a:p>
      </dgm:t>
    </dgm:pt>
    <dgm:pt modelId="{F7310B0D-33F9-4A0F-B57F-0A8AEED98EFE}" type="pres">
      <dgm:prSet presAssocID="{51715565-A8DA-415A-9E69-C346FD308507}" presName="levelTx" presStyleLbl="revTx" presStyleIdx="0" presStyleCnt="0">
        <dgm:presLayoutVars>
          <dgm:chMax val="1"/>
          <dgm:bulletEnabled val="1"/>
        </dgm:presLayoutVars>
      </dgm:prSet>
      <dgm:spPr/>
      <dgm:t>
        <a:bodyPr/>
        <a:lstStyle/>
        <a:p>
          <a:endParaRPr lang="en-US"/>
        </a:p>
      </dgm:t>
    </dgm:pt>
    <dgm:pt modelId="{E0BB5998-BFFA-46B8-9F94-9B32A32EDF60}" type="pres">
      <dgm:prSet presAssocID="{252DA401-989B-4EED-9A21-2229E0587D1E}" presName="Name8" presStyleCnt="0"/>
      <dgm:spPr/>
    </dgm:pt>
    <dgm:pt modelId="{B0B819BA-18E3-4EFA-B6D8-F8B6D8456FDE}" type="pres">
      <dgm:prSet presAssocID="{252DA401-989B-4EED-9A21-2229E0587D1E}" presName="level" presStyleLbl="node1" presStyleIdx="1" presStyleCnt="5">
        <dgm:presLayoutVars>
          <dgm:chMax val="1"/>
          <dgm:bulletEnabled val="1"/>
        </dgm:presLayoutVars>
      </dgm:prSet>
      <dgm:spPr/>
      <dgm:t>
        <a:bodyPr/>
        <a:lstStyle/>
        <a:p>
          <a:endParaRPr lang="en-US"/>
        </a:p>
      </dgm:t>
    </dgm:pt>
    <dgm:pt modelId="{FC0DE160-F19A-4D8B-AD81-6C112FAB6958}" type="pres">
      <dgm:prSet presAssocID="{252DA401-989B-4EED-9A21-2229E0587D1E}" presName="levelTx" presStyleLbl="revTx" presStyleIdx="0" presStyleCnt="0">
        <dgm:presLayoutVars>
          <dgm:chMax val="1"/>
          <dgm:bulletEnabled val="1"/>
        </dgm:presLayoutVars>
      </dgm:prSet>
      <dgm:spPr/>
      <dgm:t>
        <a:bodyPr/>
        <a:lstStyle/>
        <a:p>
          <a:endParaRPr lang="en-US"/>
        </a:p>
      </dgm:t>
    </dgm:pt>
    <dgm:pt modelId="{2DCCDD1E-CEF5-4564-BC7C-4DFEC2FC7094}" type="pres">
      <dgm:prSet presAssocID="{BACF5943-AF9C-4BC9-9DFA-6CEAD65C4784}" presName="Name8" presStyleCnt="0"/>
      <dgm:spPr/>
    </dgm:pt>
    <dgm:pt modelId="{FBE5E5AF-CEC6-47C3-98EF-BAFF053C8F62}" type="pres">
      <dgm:prSet presAssocID="{BACF5943-AF9C-4BC9-9DFA-6CEAD65C4784}" presName="level" presStyleLbl="node1" presStyleIdx="2" presStyleCnt="5">
        <dgm:presLayoutVars>
          <dgm:chMax val="1"/>
          <dgm:bulletEnabled val="1"/>
        </dgm:presLayoutVars>
      </dgm:prSet>
      <dgm:spPr/>
      <dgm:t>
        <a:bodyPr/>
        <a:lstStyle/>
        <a:p>
          <a:endParaRPr lang="en-US"/>
        </a:p>
      </dgm:t>
    </dgm:pt>
    <dgm:pt modelId="{729C3576-C18A-4A85-A61F-C9D6B207EFD4}" type="pres">
      <dgm:prSet presAssocID="{BACF5943-AF9C-4BC9-9DFA-6CEAD65C4784}" presName="levelTx" presStyleLbl="revTx" presStyleIdx="0" presStyleCnt="0">
        <dgm:presLayoutVars>
          <dgm:chMax val="1"/>
          <dgm:bulletEnabled val="1"/>
        </dgm:presLayoutVars>
      </dgm:prSet>
      <dgm:spPr/>
      <dgm:t>
        <a:bodyPr/>
        <a:lstStyle/>
        <a:p>
          <a:endParaRPr lang="en-US"/>
        </a:p>
      </dgm:t>
    </dgm:pt>
    <dgm:pt modelId="{EB3E009B-9527-47D5-9ACC-CD23AF79D633}" type="pres">
      <dgm:prSet presAssocID="{8EBACAA3-69F9-47FE-BF22-506A84B80979}" presName="Name8" presStyleCnt="0"/>
      <dgm:spPr/>
    </dgm:pt>
    <dgm:pt modelId="{D9588B14-7324-41DE-BA16-0BB344E2DEBF}" type="pres">
      <dgm:prSet presAssocID="{8EBACAA3-69F9-47FE-BF22-506A84B80979}" presName="level" presStyleLbl="node1" presStyleIdx="3" presStyleCnt="5">
        <dgm:presLayoutVars>
          <dgm:chMax val="1"/>
          <dgm:bulletEnabled val="1"/>
        </dgm:presLayoutVars>
      </dgm:prSet>
      <dgm:spPr/>
      <dgm:t>
        <a:bodyPr/>
        <a:lstStyle/>
        <a:p>
          <a:endParaRPr lang="en-US"/>
        </a:p>
      </dgm:t>
    </dgm:pt>
    <dgm:pt modelId="{AE65FD98-3951-4B9A-B2A9-E722EB8D8259}" type="pres">
      <dgm:prSet presAssocID="{8EBACAA3-69F9-47FE-BF22-506A84B80979}" presName="levelTx" presStyleLbl="revTx" presStyleIdx="0" presStyleCnt="0">
        <dgm:presLayoutVars>
          <dgm:chMax val="1"/>
          <dgm:bulletEnabled val="1"/>
        </dgm:presLayoutVars>
      </dgm:prSet>
      <dgm:spPr/>
      <dgm:t>
        <a:bodyPr/>
        <a:lstStyle/>
        <a:p>
          <a:endParaRPr lang="en-US"/>
        </a:p>
      </dgm:t>
    </dgm:pt>
    <dgm:pt modelId="{1B29406C-BBEB-4670-B0DA-3BA3E2D618B9}" type="pres">
      <dgm:prSet presAssocID="{545B2FB7-2CB9-4FC3-B4D0-0FE69DA4651A}" presName="Name8" presStyleCnt="0"/>
      <dgm:spPr/>
    </dgm:pt>
    <dgm:pt modelId="{21398825-BBB8-49B8-AE2C-83A67A8204B9}" type="pres">
      <dgm:prSet presAssocID="{545B2FB7-2CB9-4FC3-B4D0-0FE69DA4651A}" presName="level" presStyleLbl="node1" presStyleIdx="4" presStyleCnt="5">
        <dgm:presLayoutVars>
          <dgm:chMax val="1"/>
          <dgm:bulletEnabled val="1"/>
        </dgm:presLayoutVars>
      </dgm:prSet>
      <dgm:spPr/>
      <dgm:t>
        <a:bodyPr/>
        <a:lstStyle/>
        <a:p>
          <a:endParaRPr lang="en-US"/>
        </a:p>
      </dgm:t>
    </dgm:pt>
    <dgm:pt modelId="{D35DF601-491A-4974-9F02-2DEE43A7A0A4}" type="pres">
      <dgm:prSet presAssocID="{545B2FB7-2CB9-4FC3-B4D0-0FE69DA4651A}" presName="levelTx" presStyleLbl="revTx" presStyleIdx="0" presStyleCnt="0">
        <dgm:presLayoutVars>
          <dgm:chMax val="1"/>
          <dgm:bulletEnabled val="1"/>
        </dgm:presLayoutVars>
      </dgm:prSet>
      <dgm:spPr/>
      <dgm:t>
        <a:bodyPr/>
        <a:lstStyle/>
        <a:p>
          <a:endParaRPr lang="en-US"/>
        </a:p>
      </dgm:t>
    </dgm:pt>
  </dgm:ptLst>
  <dgm:cxnLst>
    <dgm:cxn modelId="{01E01998-90A5-460D-AB43-0C1535B6548C}" type="presOf" srcId="{8EBACAA3-69F9-47FE-BF22-506A84B80979}" destId="{AE65FD98-3951-4B9A-B2A9-E722EB8D8259}" srcOrd="1" destOrd="0" presId="urn:microsoft.com/office/officeart/2005/8/layout/pyramid3"/>
    <dgm:cxn modelId="{BA1F77B8-EA8D-4CE4-84D7-90DF2AC7B1A3}" type="presOf" srcId="{51715565-A8DA-415A-9E69-C346FD308507}" destId="{F7310B0D-33F9-4A0F-B57F-0A8AEED98EFE}" srcOrd="1" destOrd="0" presId="urn:microsoft.com/office/officeart/2005/8/layout/pyramid3"/>
    <dgm:cxn modelId="{7CD024EC-7BDE-4C21-8184-0E498549CC93}" type="presOf" srcId="{51715565-A8DA-415A-9E69-C346FD308507}" destId="{84EC73EB-055A-4FD1-B2A0-87C0C99EB2B2}" srcOrd="0" destOrd="0" presId="urn:microsoft.com/office/officeart/2005/8/layout/pyramid3"/>
    <dgm:cxn modelId="{0A8367C5-ADD7-4CA1-946C-66DA8EBD77DF}" type="presOf" srcId="{545B2FB7-2CB9-4FC3-B4D0-0FE69DA4651A}" destId="{D35DF601-491A-4974-9F02-2DEE43A7A0A4}" srcOrd="1" destOrd="0" presId="urn:microsoft.com/office/officeart/2005/8/layout/pyramid3"/>
    <dgm:cxn modelId="{0AE93828-7F93-4538-972F-7468CDE19284}" srcId="{9D32A912-FBA7-4AFF-8D3F-995A708C7670}" destId="{252DA401-989B-4EED-9A21-2229E0587D1E}" srcOrd="1" destOrd="0" parTransId="{C57FF3ED-4928-4E4D-A399-F13EC10D6F7D}" sibTransId="{757F2AEF-44D9-42C0-B034-CDE76AC9A3F5}"/>
    <dgm:cxn modelId="{A5463F10-1DFD-4FFF-B24D-6BCBDD3A09FC}" type="presOf" srcId="{BACF5943-AF9C-4BC9-9DFA-6CEAD65C4784}" destId="{FBE5E5AF-CEC6-47C3-98EF-BAFF053C8F62}" srcOrd="0" destOrd="0" presId="urn:microsoft.com/office/officeart/2005/8/layout/pyramid3"/>
    <dgm:cxn modelId="{60E8C7CF-E201-46DC-9CAB-A47BFC68EE4E}" srcId="{9D32A912-FBA7-4AFF-8D3F-995A708C7670}" destId="{8EBACAA3-69F9-47FE-BF22-506A84B80979}" srcOrd="3" destOrd="0" parTransId="{CA41A521-D040-4E47-BAE4-A9AEA2C40D66}" sibTransId="{36C7293E-4A05-4D73-86D8-9373297955E9}"/>
    <dgm:cxn modelId="{2DBA79AC-812B-42E0-8849-BA651AADD17C}" srcId="{9D32A912-FBA7-4AFF-8D3F-995A708C7670}" destId="{545B2FB7-2CB9-4FC3-B4D0-0FE69DA4651A}" srcOrd="4" destOrd="0" parTransId="{F61B3A91-D1F5-4F73-A82F-24C956096D43}" sibTransId="{2568760E-3E9D-427C-A993-D431C2CA3B57}"/>
    <dgm:cxn modelId="{81621B96-F45F-4C05-9C73-851404E537E3}" type="presOf" srcId="{9D32A912-FBA7-4AFF-8D3F-995A708C7670}" destId="{9CE90F2B-4AFA-4D89-A687-04C187A6259F}" srcOrd="0" destOrd="0" presId="urn:microsoft.com/office/officeart/2005/8/layout/pyramid3"/>
    <dgm:cxn modelId="{4D607A94-112B-4E1A-9019-17747D501FEC}" type="presOf" srcId="{252DA401-989B-4EED-9A21-2229E0587D1E}" destId="{FC0DE160-F19A-4D8B-AD81-6C112FAB6958}" srcOrd="1" destOrd="0" presId="urn:microsoft.com/office/officeart/2005/8/layout/pyramid3"/>
    <dgm:cxn modelId="{5A16AB2E-A817-4155-8072-0DFCCCA5DC34}" srcId="{9D32A912-FBA7-4AFF-8D3F-995A708C7670}" destId="{BACF5943-AF9C-4BC9-9DFA-6CEAD65C4784}" srcOrd="2" destOrd="0" parTransId="{9C7E7406-5242-49FA-B352-AA94F488BE63}" sibTransId="{30DAF6B6-062E-4E0A-B603-8C4B2BB99FFC}"/>
    <dgm:cxn modelId="{224DB6DA-0EF4-4473-AB61-90044CD2F2BA}" srcId="{9D32A912-FBA7-4AFF-8D3F-995A708C7670}" destId="{51715565-A8DA-415A-9E69-C346FD308507}" srcOrd="0" destOrd="0" parTransId="{D99D87A1-BB4B-4CFD-87F1-08395E6BD66F}" sibTransId="{EAF6C3A2-21BC-4548-9417-434CFF49EDD7}"/>
    <dgm:cxn modelId="{0BD6D13A-2011-4B39-8CB0-DE9DEE3DC917}" type="presOf" srcId="{252DA401-989B-4EED-9A21-2229E0587D1E}" destId="{B0B819BA-18E3-4EFA-B6D8-F8B6D8456FDE}" srcOrd="0" destOrd="0" presId="urn:microsoft.com/office/officeart/2005/8/layout/pyramid3"/>
    <dgm:cxn modelId="{8FACE95C-CE9A-4FB6-AB78-64907FC5A9D3}" type="presOf" srcId="{545B2FB7-2CB9-4FC3-B4D0-0FE69DA4651A}" destId="{21398825-BBB8-49B8-AE2C-83A67A8204B9}" srcOrd="0" destOrd="0" presId="urn:microsoft.com/office/officeart/2005/8/layout/pyramid3"/>
    <dgm:cxn modelId="{36931636-5A52-47EE-B90A-23227738DB3E}" type="presOf" srcId="{BACF5943-AF9C-4BC9-9DFA-6CEAD65C4784}" destId="{729C3576-C18A-4A85-A61F-C9D6B207EFD4}" srcOrd="1" destOrd="0" presId="urn:microsoft.com/office/officeart/2005/8/layout/pyramid3"/>
    <dgm:cxn modelId="{FA03C0AD-74E4-4BFC-AF60-F483595057F5}" type="presOf" srcId="{8EBACAA3-69F9-47FE-BF22-506A84B80979}" destId="{D9588B14-7324-41DE-BA16-0BB344E2DEBF}" srcOrd="0" destOrd="0" presId="urn:microsoft.com/office/officeart/2005/8/layout/pyramid3"/>
    <dgm:cxn modelId="{06BBB0B6-4DE8-448F-A4D6-F339FD3F10FE}" type="presParOf" srcId="{9CE90F2B-4AFA-4D89-A687-04C187A6259F}" destId="{FEB3F875-974D-4DCF-9D75-BB7CFE133EC5}" srcOrd="0" destOrd="0" presId="urn:microsoft.com/office/officeart/2005/8/layout/pyramid3"/>
    <dgm:cxn modelId="{7AADCA58-2828-4592-AE95-0DCD857E4BB7}" type="presParOf" srcId="{FEB3F875-974D-4DCF-9D75-BB7CFE133EC5}" destId="{84EC73EB-055A-4FD1-B2A0-87C0C99EB2B2}" srcOrd="0" destOrd="0" presId="urn:microsoft.com/office/officeart/2005/8/layout/pyramid3"/>
    <dgm:cxn modelId="{DC346491-5477-4C25-97B6-F3875153AAB2}" type="presParOf" srcId="{FEB3F875-974D-4DCF-9D75-BB7CFE133EC5}" destId="{F7310B0D-33F9-4A0F-B57F-0A8AEED98EFE}" srcOrd="1" destOrd="0" presId="urn:microsoft.com/office/officeart/2005/8/layout/pyramid3"/>
    <dgm:cxn modelId="{106FD07B-D58C-40CB-8363-811A6B1B9B02}" type="presParOf" srcId="{9CE90F2B-4AFA-4D89-A687-04C187A6259F}" destId="{E0BB5998-BFFA-46B8-9F94-9B32A32EDF60}" srcOrd="1" destOrd="0" presId="urn:microsoft.com/office/officeart/2005/8/layout/pyramid3"/>
    <dgm:cxn modelId="{40FA1807-6BA2-43AF-B911-F58AD3780131}" type="presParOf" srcId="{E0BB5998-BFFA-46B8-9F94-9B32A32EDF60}" destId="{B0B819BA-18E3-4EFA-B6D8-F8B6D8456FDE}" srcOrd="0" destOrd="0" presId="urn:microsoft.com/office/officeart/2005/8/layout/pyramid3"/>
    <dgm:cxn modelId="{93A0550E-F9D0-4EDE-AFC5-84BC5C2FB650}" type="presParOf" srcId="{E0BB5998-BFFA-46B8-9F94-9B32A32EDF60}" destId="{FC0DE160-F19A-4D8B-AD81-6C112FAB6958}" srcOrd="1" destOrd="0" presId="urn:microsoft.com/office/officeart/2005/8/layout/pyramid3"/>
    <dgm:cxn modelId="{B9B30E1A-30BD-46BB-A716-3A44F4B9785D}" type="presParOf" srcId="{9CE90F2B-4AFA-4D89-A687-04C187A6259F}" destId="{2DCCDD1E-CEF5-4564-BC7C-4DFEC2FC7094}" srcOrd="2" destOrd="0" presId="urn:microsoft.com/office/officeart/2005/8/layout/pyramid3"/>
    <dgm:cxn modelId="{74BA82F8-294F-4AF6-B3A1-0F25CD94FB66}" type="presParOf" srcId="{2DCCDD1E-CEF5-4564-BC7C-4DFEC2FC7094}" destId="{FBE5E5AF-CEC6-47C3-98EF-BAFF053C8F62}" srcOrd="0" destOrd="0" presId="urn:microsoft.com/office/officeart/2005/8/layout/pyramid3"/>
    <dgm:cxn modelId="{C1D30104-45E9-47FA-ADA9-026742D0964F}" type="presParOf" srcId="{2DCCDD1E-CEF5-4564-BC7C-4DFEC2FC7094}" destId="{729C3576-C18A-4A85-A61F-C9D6B207EFD4}" srcOrd="1" destOrd="0" presId="urn:microsoft.com/office/officeart/2005/8/layout/pyramid3"/>
    <dgm:cxn modelId="{3ED60EE8-AD44-4AE2-8AA1-668AD16D744E}" type="presParOf" srcId="{9CE90F2B-4AFA-4D89-A687-04C187A6259F}" destId="{EB3E009B-9527-47D5-9ACC-CD23AF79D633}" srcOrd="3" destOrd="0" presId="urn:microsoft.com/office/officeart/2005/8/layout/pyramid3"/>
    <dgm:cxn modelId="{084B7E3D-EED8-468E-A8AA-49CE4D9AA090}" type="presParOf" srcId="{EB3E009B-9527-47D5-9ACC-CD23AF79D633}" destId="{D9588B14-7324-41DE-BA16-0BB344E2DEBF}" srcOrd="0" destOrd="0" presId="urn:microsoft.com/office/officeart/2005/8/layout/pyramid3"/>
    <dgm:cxn modelId="{67BDE7A4-14C7-475F-955E-1EC7F7B9E311}" type="presParOf" srcId="{EB3E009B-9527-47D5-9ACC-CD23AF79D633}" destId="{AE65FD98-3951-4B9A-B2A9-E722EB8D8259}" srcOrd="1" destOrd="0" presId="urn:microsoft.com/office/officeart/2005/8/layout/pyramid3"/>
    <dgm:cxn modelId="{887571F8-7E6B-4885-A0E7-50AE8FE203CC}" type="presParOf" srcId="{9CE90F2B-4AFA-4D89-A687-04C187A6259F}" destId="{1B29406C-BBEB-4670-B0DA-3BA3E2D618B9}" srcOrd="4" destOrd="0" presId="urn:microsoft.com/office/officeart/2005/8/layout/pyramid3"/>
    <dgm:cxn modelId="{BA68184F-2732-49C8-B6D3-30C3574D7BAE}" type="presParOf" srcId="{1B29406C-BBEB-4670-B0DA-3BA3E2D618B9}" destId="{21398825-BBB8-49B8-AE2C-83A67A8204B9}" srcOrd="0" destOrd="0" presId="urn:microsoft.com/office/officeart/2005/8/layout/pyramid3"/>
    <dgm:cxn modelId="{4C1A7937-51BC-4090-8B8B-8155762D6467}" type="presParOf" srcId="{1B29406C-BBEB-4670-B0DA-3BA3E2D618B9}" destId="{D35DF601-491A-4974-9F02-2DEE43A7A0A4}" srcOrd="1" destOrd="0" presId="urn:microsoft.com/office/officeart/2005/8/layout/pyramid3"/>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4EC73EB-055A-4FD1-B2A0-87C0C99EB2B2}">
      <dsp:nvSpPr>
        <dsp:cNvPr id="0" name=""/>
        <dsp:cNvSpPr/>
      </dsp:nvSpPr>
      <dsp:spPr>
        <a:xfrm rot="10800000">
          <a:off x="0" y="0"/>
          <a:ext cx="2151761" cy="451856"/>
        </a:xfrm>
        <a:prstGeom prst="trapezoid">
          <a:avLst>
            <a:gd name="adj" fmla="val 4762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n-US" sz="2000" b="1" kern="1200" dirty="0" smtClean="0"/>
            <a:t>241</a:t>
          </a:r>
          <a:endParaRPr lang="en-US" sz="2000" b="1" kern="1200" dirty="0"/>
        </a:p>
      </dsp:txBody>
      <dsp:txXfrm rot="-10800000">
        <a:off x="376558" y="0"/>
        <a:ext cx="1398644" cy="451856"/>
      </dsp:txXfrm>
    </dsp:sp>
    <dsp:sp modelId="{B0B819BA-18E3-4EFA-B6D8-F8B6D8456FDE}">
      <dsp:nvSpPr>
        <dsp:cNvPr id="0" name=""/>
        <dsp:cNvSpPr/>
      </dsp:nvSpPr>
      <dsp:spPr>
        <a:xfrm rot="10800000">
          <a:off x="215176" y="451856"/>
          <a:ext cx="1721408" cy="451856"/>
        </a:xfrm>
        <a:prstGeom prst="trapezoid">
          <a:avLst>
            <a:gd name="adj" fmla="val 4762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endParaRPr lang="en-US" sz="1400" kern="1200" dirty="0"/>
        </a:p>
      </dsp:txBody>
      <dsp:txXfrm rot="-10800000">
        <a:off x="516422" y="451856"/>
        <a:ext cx="1118915" cy="451856"/>
      </dsp:txXfrm>
    </dsp:sp>
    <dsp:sp modelId="{FBE5E5AF-CEC6-47C3-98EF-BAFF053C8F62}">
      <dsp:nvSpPr>
        <dsp:cNvPr id="0" name=""/>
        <dsp:cNvSpPr/>
      </dsp:nvSpPr>
      <dsp:spPr>
        <a:xfrm rot="10800000">
          <a:off x="430352" y="903713"/>
          <a:ext cx="1291056" cy="451856"/>
        </a:xfrm>
        <a:prstGeom prst="trapezoid">
          <a:avLst>
            <a:gd name="adj" fmla="val 4762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endParaRPr lang="en-US" sz="1400" kern="1200" dirty="0"/>
        </a:p>
      </dsp:txBody>
      <dsp:txXfrm rot="-10800000">
        <a:off x="656287" y="903713"/>
        <a:ext cx="839186" cy="451856"/>
      </dsp:txXfrm>
    </dsp:sp>
    <dsp:sp modelId="{93848ACC-4FFE-4803-B847-4A1DDD25C0FA}">
      <dsp:nvSpPr>
        <dsp:cNvPr id="0" name=""/>
        <dsp:cNvSpPr/>
      </dsp:nvSpPr>
      <dsp:spPr>
        <a:xfrm rot="10800000">
          <a:off x="645528" y="1355570"/>
          <a:ext cx="860704" cy="451856"/>
        </a:xfrm>
        <a:prstGeom prst="trapezoid">
          <a:avLst>
            <a:gd name="adj" fmla="val 4762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lvl="0" algn="ctr" defTabSz="1200150">
            <a:lnSpc>
              <a:spcPct val="90000"/>
            </a:lnSpc>
            <a:spcBef>
              <a:spcPct val="0"/>
            </a:spcBef>
            <a:spcAft>
              <a:spcPct val="35000"/>
            </a:spcAft>
          </a:pPr>
          <a:endParaRPr lang="en-US" sz="2700" kern="1200"/>
        </a:p>
      </dsp:txBody>
      <dsp:txXfrm rot="-10800000">
        <a:off x="796151" y="1355570"/>
        <a:ext cx="559457" cy="451856"/>
      </dsp:txXfrm>
    </dsp:sp>
    <dsp:sp modelId="{21398825-BBB8-49B8-AE2C-83A67A8204B9}">
      <dsp:nvSpPr>
        <dsp:cNvPr id="0" name=""/>
        <dsp:cNvSpPr/>
      </dsp:nvSpPr>
      <dsp:spPr>
        <a:xfrm rot="10800000">
          <a:off x="860704" y="1807427"/>
          <a:ext cx="430352" cy="451856"/>
        </a:xfrm>
        <a:prstGeom prst="trapezoid">
          <a:avLst>
            <a:gd name="adj" fmla="val 5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endParaRPr lang="en-US" sz="1200" kern="1200" dirty="0"/>
        </a:p>
      </dsp:txBody>
      <dsp:txXfrm rot="-10800000">
        <a:off x="860704" y="1807427"/>
        <a:ext cx="430352" cy="45185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4EC73EB-055A-4FD1-B2A0-87C0C99EB2B2}">
      <dsp:nvSpPr>
        <dsp:cNvPr id="0" name=""/>
        <dsp:cNvSpPr/>
      </dsp:nvSpPr>
      <dsp:spPr>
        <a:xfrm rot="10800000">
          <a:off x="0" y="0"/>
          <a:ext cx="2151761" cy="451856"/>
        </a:xfrm>
        <a:prstGeom prst="trapezoid">
          <a:avLst>
            <a:gd name="adj" fmla="val 4762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n-US" sz="2000" kern="1200" dirty="0" smtClean="0"/>
            <a:t>241</a:t>
          </a:r>
          <a:endParaRPr lang="en-US" sz="2000" kern="1200" dirty="0"/>
        </a:p>
      </dsp:txBody>
      <dsp:txXfrm rot="-10800000">
        <a:off x="376558" y="0"/>
        <a:ext cx="1398644" cy="451856"/>
      </dsp:txXfrm>
    </dsp:sp>
    <dsp:sp modelId="{B0B819BA-18E3-4EFA-B6D8-F8B6D8456FDE}">
      <dsp:nvSpPr>
        <dsp:cNvPr id="0" name=""/>
        <dsp:cNvSpPr/>
      </dsp:nvSpPr>
      <dsp:spPr>
        <a:xfrm rot="10800000">
          <a:off x="215176" y="451856"/>
          <a:ext cx="1721408" cy="451856"/>
        </a:xfrm>
        <a:prstGeom prst="trapezoid">
          <a:avLst>
            <a:gd name="adj" fmla="val 4762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n-US" sz="2000" b="1" kern="1200" dirty="0" smtClean="0"/>
            <a:t>191</a:t>
          </a:r>
          <a:endParaRPr lang="en-US" sz="2000" b="1" kern="1200" dirty="0"/>
        </a:p>
      </dsp:txBody>
      <dsp:txXfrm rot="-10800000">
        <a:off x="516422" y="451856"/>
        <a:ext cx="1118915" cy="451856"/>
      </dsp:txXfrm>
    </dsp:sp>
    <dsp:sp modelId="{FBE5E5AF-CEC6-47C3-98EF-BAFF053C8F62}">
      <dsp:nvSpPr>
        <dsp:cNvPr id="0" name=""/>
        <dsp:cNvSpPr/>
      </dsp:nvSpPr>
      <dsp:spPr>
        <a:xfrm rot="10800000">
          <a:off x="430352" y="903713"/>
          <a:ext cx="1291056" cy="451856"/>
        </a:xfrm>
        <a:prstGeom prst="trapezoid">
          <a:avLst>
            <a:gd name="adj" fmla="val 4762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endParaRPr lang="en-US" sz="1400" kern="1200" dirty="0"/>
        </a:p>
      </dsp:txBody>
      <dsp:txXfrm rot="-10800000">
        <a:off x="656287" y="903713"/>
        <a:ext cx="839186" cy="451856"/>
      </dsp:txXfrm>
    </dsp:sp>
    <dsp:sp modelId="{C456ACFB-CC1A-4CCE-B8AD-1FC708274795}">
      <dsp:nvSpPr>
        <dsp:cNvPr id="0" name=""/>
        <dsp:cNvSpPr/>
      </dsp:nvSpPr>
      <dsp:spPr>
        <a:xfrm rot="10800000">
          <a:off x="645528" y="1355570"/>
          <a:ext cx="860704" cy="451856"/>
        </a:xfrm>
        <a:prstGeom prst="trapezoid">
          <a:avLst>
            <a:gd name="adj" fmla="val 4762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lvl="0" algn="ctr" defTabSz="1200150">
            <a:lnSpc>
              <a:spcPct val="90000"/>
            </a:lnSpc>
            <a:spcBef>
              <a:spcPct val="0"/>
            </a:spcBef>
            <a:spcAft>
              <a:spcPct val="35000"/>
            </a:spcAft>
          </a:pPr>
          <a:endParaRPr lang="en-US" sz="2700" kern="1200"/>
        </a:p>
      </dsp:txBody>
      <dsp:txXfrm rot="-10800000">
        <a:off x="796151" y="1355570"/>
        <a:ext cx="559457" cy="451856"/>
      </dsp:txXfrm>
    </dsp:sp>
    <dsp:sp modelId="{21398825-BBB8-49B8-AE2C-83A67A8204B9}">
      <dsp:nvSpPr>
        <dsp:cNvPr id="0" name=""/>
        <dsp:cNvSpPr/>
      </dsp:nvSpPr>
      <dsp:spPr>
        <a:xfrm rot="10800000">
          <a:off x="860704" y="1807427"/>
          <a:ext cx="430352" cy="451856"/>
        </a:xfrm>
        <a:prstGeom prst="trapezoid">
          <a:avLst>
            <a:gd name="adj" fmla="val 5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endParaRPr lang="en-US" sz="1200" kern="1200" dirty="0"/>
        </a:p>
      </dsp:txBody>
      <dsp:txXfrm rot="-10800000">
        <a:off x="860704" y="1807427"/>
        <a:ext cx="430352" cy="451856"/>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4EC73EB-055A-4FD1-B2A0-87C0C99EB2B2}">
      <dsp:nvSpPr>
        <dsp:cNvPr id="0" name=""/>
        <dsp:cNvSpPr/>
      </dsp:nvSpPr>
      <dsp:spPr>
        <a:xfrm rot="10800000">
          <a:off x="0" y="0"/>
          <a:ext cx="2151761" cy="451856"/>
        </a:xfrm>
        <a:prstGeom prst="trapezoid">
          <a:avLst>
            <a:gd name="adj" fmla="val 4762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n-US" sz="2000" kern="1200" dirty="0" smtClean="0"/>
            <a:t>241</a:t>
          </a:r>
          <a:endParaRPr lang="en-US" sz="2000" kern="1200" dirty="0"/>
        </a:p>
      </dsp:txBody>
      <dsp:txXfrm rot="-10800000">
        <a:off x="376558" y="0"/>
        <a:ext cx="1398644" cy="451856"/>
      </dsp:txXfrm>
    </dsp:sp>
    <dsp:sp modelId="{B0B819BA-18E3-4EFA-B6D8-F8B6D8456FDE}">
      <dsp:nvSpPr>
        <dsp:cNvPr id="0" name=""/>
        <dsp:cNvSpPr/>
      </dsp:nvSpPr>
      <dsp:spPr>
        <a:xfrm rot="10800000">
          <a:off x="215176" y="451856"/>
          <a:ext cx="1721408" cy="451856"/>
        </a:xfrm>
        <a:prstGeom prst="trapezoid">
          <a:avLst>
            <a:gd name="adj" fmla="val 4762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n-US" sz="2000" kern="1200" dirty="0" smtClean="0"/>
            <a:t>191</a:t>
          </a:r>
          <a:endParaRPr lang="en-US" sz="2000" kern="1200" dirty="0"/>
        </a:p>
      </dsp:txBody>
      <dsp:txXfrm rot="-10800000">
        <a:off x="516422" y="451856"/>
        <a:ext cx="1118915" cy="451856"/>
      </dsp:txXfrm>
    </dsp:sp>
    <dsp:sp modelId="{FBE5E5AF-CEC6-47C3-98EF-BAFF053C8F62}">
      <dsp:nvSpPr>
        <dsp:cNvPr id="0" name=""/>
        <dsp:cNvSpPr/>
      </dsp:nvSpPr>
      <dsp:spPr>
        <a:xfrm rot="10800000">
          <a:off x="430352" y="903713"/>
          <a:ext cx="1291056" cy="451856"/>
        </a:xfrm>
        <a:prstGeom prst="trapezoid">
          <a:avLst>
            <a:gd name="adj" fmla="val 4762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n-US" sz="2000" b="1" kern="1200" dirty="0" smtClean="0"/>
            <a:t>55</a:t>
          </a:r>
        </a:p>
      </dsp:txBody>
      <dsp:txXfrm rot="-10800000">
        <a:off x="656287" y="903713"/>
        <a:ext cx="839186" cy="451856"/>
      </dsp:txXfrm>
    </dsp:sp>
    <dsp:sp modelId="{4206056A-77AA-42F8-ACE9-C40BEF244AB4}">
      <dsp:nvSpPr>
        <dsp:cNvPr id="0" name=""/>
        <dsp:cNvSpPr/>
      </dsp:nvSpPr>
      <dsp:spPr>
        <a:xfrm rot="10800000">
          <a:off x="645528" y="1355570"/>
          <a:ext cx="860704" cy="451856"/>
        </a:xfrm>
        <a:prstGeom prst="trapezoid">
          <a:avLst>
            <a:gd name="adj" fmla="val 4762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lvl="0" algn="ctr" defTabSz="1200150">
            <a:lnSpc>
              <a:spcPct val="90000"/>
            </a:lnSpc>
            <a:spcBef>
              <a:spcPct val="0"/>
            </a:spcBef>
            <a:spcAft>
              <a:spcPct val="35000"/>
            </a:spcAft>
          </a:pPr>
          <a:endParaRPr lang="en-US" sz="2700" kern="1200"/>
        </a:p>
      </dsp:txBody>
      <dsp:txXfrm rot="-10800000">
        <a:off x="796151" y="1355570"/>
        <a:ext cx="559457" cy="451856"/>
      </dsp:txXfrm>
    </dsp:sp>
    <dsp:sp modelId="{21398825-BBB8-49B8-AE2C-83A67A8204B9}">
      <dsp:nvSpPr>
        <dsp:cNvPr id="0" name=""/>
        <dsp:cNvSpPr/>
      </dsp:nvSpPr>
      <dsp:spPr>
        <a:xfrm rot="10800000">
          <a:off x="860704" y="1807427"/>
          <a:ext cx="430352" cy="451856"/>
        </a:xfrm>
        <a:prstGeom prst="trapezoid">
          <a:avLst>
            <a:gd name="adj" fmla="val 5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endParaRPr lang="en-US" sz="1200" kern="1200" dirty="0"/>
        </a:p>
      </dsp:txBody>
      <dsp:txXfrm rot="-10800000">
        <a:off x="860704" y="1807427"/>
        <a:ext cx="430352" cy="451856"/>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pyramid3">
  <dgm:title val=""/>
  <dgm:desc val=""/>
  <dgm:catLst>
    <dgm:cat type="pyramid" pri="2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T"/>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T"/>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rev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t"/>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pyramid3">
  <dgm:title val=""/>
  <dgm:desc val=""/>
  <dgm:catLst>
    <dgm:cat type="pyramid" pri="2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T"/>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T"/>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rev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t"/>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layout3.xml><?xml version="1.0" encoding="utf-8"?>
<dgm:layoutDef xmlns:dgm="http://schemas.openxmlformats.org/drawingml/2006/diagram" xmlns:a="http://schemas.openxmlformats.org/drawingml/2006/main" uniqueId="urn:microsoft.com/office/officeart/2005/8/layout/pyramid3">
  <dgm:title val=""/>
  <dgm:desc val=""/>
  <dgm:catLst>
    <dgm:cat type="pyramid" pri="2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T"/>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T"/>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rev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t"/>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layout4.xml><?xml version="1.0" encoding="utf-8"?>
<dgm:layoutDef xmlns:dgm="http://schemas.openxmlformats.org/drawingml/2006/diagram" xmlns:a="http://schemas.openxmlformats.org/drawingml/2006/main" uniqueId="urn:microsoft.com/office/officeart/2005/8/layout/pyramid3">
  <dgm:title val=""/>
  <dgm:desc val=""/>
  <dgm:catLst>
    <dgm:cat type="pyramid" pri="2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T"/>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T"/>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rev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t"/>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layout5.xml><?xml version="1.0" encoding="utf-8"?>
<dgm:layoutDef xmlns:dgm="http://schemas.openxmlformats.org/drawingml/2006/diagram" xmlns:a="http://schemas.openxmlformats.org/drawingml/2006/main" uniqueId="urn:microsoft.com/office/officeart/2005/8/layout/pyramid3">
  <dgm:title val=""/>
  <dgm:desc val=""/>
  <dgm:catLst>
    <dgm:cat type="pyramid" pri="2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T"/>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T"/>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rev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t"/>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3F8878C-9873-4191-BCE7-D8C17C8104D9}" type="datetimeFigureOut">
              <a:rPr lang="en-US" smtClean="0"/>
              <a:t>3/10/2015</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43BD933-BF99-4293-91A5-120BB53845F3}" type="slidenum">
              <a:rPr lang="en-US" smtClean="0"/>
              <a:t>‹#›</a:t>
            </a:fld>
            <a:endParaRPr lang="en-US"/>
          </a:p>
        </p:txBody>
      </p:sp>
    </p:spTree>
    <p:extLst>
      <p:ext uri="{BB962C8B-B14F-4D97-AF65-F5344CB8AC3E}">
        <p14:creationId xmlns:p14="http://schemas.microsoft.com/office/powerpoint/2010/main" val="1293388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097" name="Text Box 1"/>
          <p:cNvSpPr txBox="1">
            <a:spLocks noChangeArrowheads="1"/>
          </p:cNvSpPr>
          <p:nvPr/>
        </p:nvSpPr>
        <p:spPr bwMode="auto">
          <a:xfrm>
            <a:off x="1587500" y="1006475"/>
            <a:ext cx="4595813" cy="3448050"/>
          </a:xfrm>
          <a:prstGeom prst="rect">
            <a:avLst/>
          </a:prstGeom>
          <a:solidFill>
            <a:srgbClr val="FFFFFF"/>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p>
        </p:txBody>
      </p:sp>
      <p:sp>
        <p:nvSpPr>
          <p:cNvPr id="4098" name="Text Box 2"/>
          <p:cNvSpPr txBox="1">
            <a:spLocks noGrp="1" noChangeArrowheads="1"/>
          </p:cNvSpPr>
          <p:nvPr>
            <p:ph type="body"/>
          </p:nvPr>
        </p:nvSpPr>
        <p:spPr bwMode="auto">
          <a:xfrm>
            <a:off x="1185863" y="4787900"/>
            <a:ext cx="5407025" cy="382587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p>
            <a:pPr marL="85725" indent="-85725" eaLnBrk="1">
              <a:lnSpc>
                <a:spcPct val="93000"/>
              </a:lnSpc>
              <a:spcBef>
                <a:spcPct val="0"/>
              </a:spcBef>
              <a:buSzPct val="45000"/>
              <a:buFont typeface="Wingdings" panose="05000000000000000000" pitchFamily="2" charset="2"/>
              <a:buNone/>
              <a:tabLst>
                <a:tab pos="723900" algn="l"/>
                <a:tab pos="1447800" algn="l"/>
                <a:tab pos="2171700" algn="l"/>
                <a:tab pos="2895600" algn="l"/>
                <a:tab pos="3619500" algn="l"/>
                <a:tab pos="4343400" algn="l"/>
                <a:tab pos="5067300" algn="l"/>
              </a:tabLst>
            </a:pPr>
            <a:r>
              <a:rPr lang="en-GB" altLang="en-US">
                <a:latin typeface="Arial" panose="020B0604020202020204" pitchFamily="34" charset="0"/>
                <a:ea typeface="msgothic" charset="0"/>
                <a:cs typeface="msgothic" charset="0"/>
              </a:rPr>
              <a:t>Reference intervals for 70 protein analytes in plasma. Abundance is plotted on a log scale spanning 12 orders of magnitude. Where only an upper limit is quoted, the lower end of the interval line shows an arrowhead. The classical plasma proteins are clustered to the left (high abundance), the tissue leakage markers (e.g. enzymes and troponins) are clustered in the center, and cytokines are clustered to the right (low abundance). Hemoglobin is included (far left) for comparison. Data were obtained from the Specialty Laboratories publications (154). TPA, tissue plasminogen activator; GCSF, granulocyte colony-stimulating factor; TNF, tumor necrosis factor.</a:t>
            </a:r>
          </a:p>
        </p:txBody>
      </p:sp>
    </p:spTree>
    <p:extLst>
      <p:ext uri="{BB962C8B-B14F-4D97-AF65-F5344CB8AC3E}">
        <p14:creationId xmlns:p14="http://schemas.microsoft.com/office/powerpoint/2010/main" val="170240338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43BD933-BF99-4293-91A5-120BB53845F3}" type="slidenum">
              <a:rPr lang="en-US" smtClean="0"/>
              <a:t>20</a:t>
            </a:fld>
            <a:endParaRPr lang="en-US"/>
          </a:p>
        </p:txBody>
      </p:sp>
    </p:spTree>
    <p:extLst>
      <p:ext uri="{BB962C8B-B14F-4D97-AF65-F5344CB8AC3E}">
        <p14:creationId xmlns:p14="http://schemas.microsoft.com/office/powerpoint/2010/main" val="363254768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b="1" dirty="0" smtClean="0"/>
              <a:t>Receiver operating characteristic </a:t>
            </a:r>
            <a:r>
              <a:rPr lang="en-US" b="1" baseline="0" dirty="0" smtClean="0"/>
              <a:t>curve:</a:t>
            </a:r>
            <a:r>
              <a:rPr lang="en-US" b="0" baseline="0" dirty="0" smtClean="0"/>
              <a:t> increased discrimination between normal and diseased, i.e. means of distributions separate, using </a:t>
            </a:r>
            <a:r>
              <a:rPr lang="en-US" b="0" baseline="0" dirty="0" err="1" smtClean="0"/>
              <a:t>apoB</a:t>
            </a:r>
            <a:r>
              <a:rPr lang="en-US" b="0" baseline="0" dirty="0" smtClean="0"/>
              <a:t> versus LDL-C. </a:t>
            </a:r>
          </a:p>
          <a:p>
            <a:pPr marL="0" marR="0" indent="0" algn="l" defTabSz="457200" rtl="0" eaLnBrk="1" fontAlgn="auto" latinLnBrk="0" hangingPunct="1">
              <a:lnSpc>
                <a:spcPct val="100000"/>
              </a:lnSpc>
              <a:spcBef>
                <a:spcPts val="0"/>
              </a:spcBef>
              <a:spcAft>
                <a:spcPts val="0"/>
              </a:spcAft>
              <a:buClrTx/>
              <a:buSzTx/>
              <a:buFontTx/>
              <a:buNone/>
              <a:tabLst/>
              <a:defRPr/>
            </a:pPr>
            <a:r>
              <a:rPr lang="en-US" b="0" baseline="0" dirty="0" smtClean="0"/>
              <a:t>Increased true positive rate (TPR) using </a:t>
            </a:r>
            <a:r>
              <a:rPr lang="en-US" b="0" baseline="0" dirty="0" err="1" smtClean="0"/>
              <a:t>apoB</a:t>
            </a:r>
            <a:r>
              <a:rPr lang="en-US" b="0" baseline="0" dirty="0" smtClean="0"/>
              <a:t> instead of LDL-C</a:t>
            </a:r>
            <a:endParaRPr lang="en-US" b="1" baseline="0" dirty="0" smtClean="0"/>
          </a:p>
          <a:p>
            <a:pPr marL="0" marR="0" indent="0" algn="l" defTabSz="457200" rtl="0" eaLnBrk="1" fontAlgn="auto" latinLnBrk="0" hangingPunct="1">
              <a:lnSpc>
                <a:spcPct val="100000"/>
              </a:lnSpc>
              <a:spcBef>
                <a:spcPts val="0"/>
              </a:spcBef>
              <a:spcAft>
                <a:spcPts val="0"/>
              </a:spcAft>
              <a:buClrTx/>
              <a:buSzTx/>
              <a:buFontTx/>
              <a:buNone/>
              <a:tabLst/>
              <a:defRPr/>
            </a:pPr>
            <a:endParaRPr lang="en-US" sz="1350" dirty="0" smtClean="0"/>
          </a:p>
          <a:p>
            <a:pPr marL="342900" lvl="1" indent="0" algn="l">
              <a:buNone/>
            </a:pPr>
            <a:r>
              <a:rPr lang="en-US" sz="1350" dirty="0" smtClean="0"/>
              <a:t>Unique to a given gene product, free of polymorphisms</a:t>
            </a:r>
          </a:p>
          <a:p>
            <a:pPr marL="342900" lvl="1" indent="0" algn="l">
              <a:buNone/>
            </a:pPr>
            <a:r>
              <a:rPr lang="en-US" sz="1350" dirty="0" smtClean="0"/>
              <a:t>Gas-phase properties that favor a sensitive ESI response</a:t>
            </a:r>
          </a:p>
          <a:p>
            <a:pPr marL="342900" lvl="1" indent="0" algn="l">
              <a:buNone/>
            </a:pPr>
            <a:r>
              <a:rPr lang="en-US" sz="1350" dirty="0" smtClean="0"/>
              <a:t>Fragmentation patterns with salient features for accurate detection and quantification</a:t>
            </a:r>
          </a:p>
          <a:p>
            <a:pPr marL="342900" lvl="1" indent="0" algn="l">
              <a:buNone/>
            </a:pPr>
            <a:r>
              <a:rPr lang="en-US" sz="1350" dirty="0" smtClean="0"/>
              <a:t>Stable during/after digestion</a:t>
            </a:r>
          </a:p>
          <a:p>
            <a:pPr marL="342900" lvl="1" indent="0" algn="l">
              <a:buNone/>
            </a:pPr>
            <a:r>
              <a:rPr lang="en-US" sz="1350" dirty="0" smtClean="0"/>
              <a:t>Reproducible chromatographic profiles</a:t>
            </a:r>
          </a:p>
          <a:p>
            <a:pPr algn="l"/>
            <a:endParaRPr lang="en-US" dirty="0"/>
          </a:p>
        </p:txBody>
      </p:sp>
      <p:sp>
        <p:nvSpPr>
          <p:cNvPr id="4" name="Slide Number Placeholder 3"/>
          <p:cNvSpPr>
            <a:spLocks noGrp="1"/>
          </p:cNvSpPr>
          <p:nvPr>
            <p:ph type="sldNum" sz="quarter" idx="10"/>
          </p:nvPr>
        </p:nvSpPr>
        <p:spPr/>
        <p:txBody>
          <a:bodyPr/>
          <a:lstStyle/>
          <a:p>
            <a:fld id="{443BD933-BF99-4293-91A5-120BB53845F3}" type="slidenum">
              <a:rPr lang="en-US" smtClean="0"/>
              <a:t>5</a:t>
            </a:fld>
            <a:endParaRPr lang="en-US"/>
          </a:p>
        </p:txBody>
      </p:sp>
    </p:spTree>
    <p:extLst>
      <p:ext uri="{BB962C8B-B14F-4D97-AF65-F5344CB8AC3E}">
        <p14:creationId xmlns:p14="http://schemas.microsoft.com/office/powerpoint/2010/main" val="387732976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smtClean="0">
                <a:solidFill>
                  <a:schemeClr val="tx1"/>
                </a:solidFill>
                <a:effectLst/>
                <a:latin typeface="+mn-lt"/>
                <a:ea typeface="+mn-ea"/>
                <a:cs typeface="+mn-cs"/>
              </a:rPr>
              <a:t>Although these approaches are better than selecting </a:t>
            </a:r>
            <a:r>
              <a:rPr lang="en-US" sz="1200" b="0" i="0" kern="1200" dirty="0" err="1" smtClean="0">
                <a:solidFill>
                  <a:schemeClr val="tx1"/>
                </a:solidFill>
                <a:effectLst/>
                <a:latin typeface="+mn-lt"/>
                <a:ea typeface="+mn-ea"/>
                <a:cs typeface="+mn-cs"/>
              </a:rPr>
              <a:t>proteotypic</a:t>
            </a:r>
            <a:r>
              <a:rPr lang="en-US" sz="1200" b="0" i="0" kern="1200" dirty="0" smtClean="0">
                <a:solidFill>
                  <a:schemeClr val="tx1"/>
                </a:solidFill>
                <a:effectLst/>
                <a:latin typeface="+mn-lt"/>
                <a:ea typeface="+mn-ea"/>
                <a:cs typeface="+mn-cs"/>
              </a:rPr>
              <a:t> peptides at random, our results suggest that current predictor algorithms and spectral counting approaches provide imperfect ranking and identification of optimal </a:t>
            </a:r>
            <a:r>
              <a:rPr lang="en-US" sz="1200" b="0" i="0" kern="1200" dirty="0" err="1" smtClean="0">
                <a:solidFill>
                  <a:schemeClr val="tx1"/>
                </a:solidFill>
                <a:effectLst/>
                <a:latin typeface="+mn-lt"/>
                <a:ea typeface="+mn-ea"/>
                <a:cs typeface="+mn-cs"/>
              </a:rPr>
              <a:t>proteotypic</a:t>
            </a:r>
            <a:r>
              <a:rPr lang="en-US" sz="1200" b="0" i="0" kern="1200" dirty="0" smtClean="0">
                <a:solidFill>
                  <a:schemeClr val="tx1"/>
                </a:solidFill>
                <a:effectLst/>
                <a:latin typeface="+mn-lt"/>
                <a:ea typeface="+mn-ea"/>
                <a:cs typeface="+mn-cs"/>
              </a:rPr>
              <a:t> peptides, potentially limiting the utility of large-scale peptide-synthesis efforts that rely on such approaches as a first-round filter</a:t>
            </a:r>
            <a:r>
              <a:rPr lang="en-US" sz="1200" b="0" i="0" u="none" strike="noStrike" kern="1200" baseline="30000" dirty="0" smtClean="0">
                <a:solidFill>
                  <a:schemeClr val="tx1"/>
                </a:solidFill>
                <a:effectLst/>
                <a:latin typeface="+mn-lt"/>
                <a:ea typeface="+mn-ea"/>
                <a:cs typeface="+mn-cs"/>
              </a:rPr>
              <a:t>.</a:t>
            </a:r>
            <a:endParaRPr lang="en-US" dirty="0"/>
          </a:p>
        </p:txBody>
      </p:sp>
      <p:sp>
        <p:nvSpPr>
          <p:cNvPr id="4" name="Slide Number Placeholder 3"/>
          <p:cNvSpPr>
            <a:spLocks noGrp="1"/>
          </p:cNvSpPr>
          <p:nvPr>
            <p:ph type="sldNum" sz="quarter" idx="10"/>
          </p:nvPr>
        </p:nvSpPr>
        <p:spPr/>
        <p:txBody>
          <a:bodyPr/>
          <a:lstStyle/>
          <a:p>
            <a:fld id="{443BD933-BF99-4293-91A5-120BB53845F3}" type="slidenum">
              <a:rPr lang="en-US" smtClean="0"/>
              <a:t>7</a:t>
            </a:fld>
            <a:endParaRPr lang="en-US"/>
          </a:p>
        </p:txBody>
      </p:sp>
    </p:spTree>
    <p:extLst>
      <p:ext uri="{BB962C8B-B14F-4D97-AF65-F5344CB8AC3E}">
        <p14:creationId xmlns:p14="http://schemas.microsoft.com/office/powerpoint/2010/main" val="130159422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US" sz="1200" b="0" i="0" kern="1200" dirty="0" smtClean="0">
                <a:solidFill>
                  <a:schemeClr val="tx1"/>
                </a:solidFill>
                <a:effectLst/>
                <a:latin typeface="+mn-lt"/>
                <a:ea typeface="+mn-ea"/>
                <a:cs typeface="+mn-cs"/>
              </a:rPr>
              <a:t>The 1-Step Human IVT System uses </a:t>
            </a:r>
            <a:r>
              <a:rPr lang="en-US" sz="1200" b="0" i="0" kern="1200" dirty="0" err="1" smtClean="0">
                <a:solidFill>
                  <a:schemeClr val="tx1"/>
                </a:solidFill>
                <a:effectLst/>
                <a:latin typeface="+mn-lt"/>
                <a:ea typeface="+mn-ea"/>
                <a:cs typeface="+mn-cs"/>
              </a:rPr>
              <a:t>HeLa</a:t>
            </a:r>
            <a:r>
              <a:rPr lang="en-US" sz="1200" b="0" i="0" kern="1200" dirty="0" smtClean="0">
                <a:solidFill>
                  <a:schemeClr val="tx1"/>
                </a:solidFill>
                <a:effectLst/>
                <a:latin typeface="+mn-lt"/>
                <a:ea typeface="+mn-ea"/>
                <a:cs typeface="+mn-cs"/>
              </a:rPr>
              <a:t> cell lysates to perform cell-free protein expression. Using a human-based system yields proteins that mirror natural proteins with respect to post-translational modifications and results in proteins that exhibit natural protein function and structure.</a:t>
            </a:r>
            <a:endParaRPr lang="en-US" dirty="0"/>
          </a:p>
        </p:txBody>
      </p:sp>
      <p:sp>
        <p:nvSpPr>
          <p:cNvPr id="4" name="Slide Number Placeholder 3"/>
          <p:cNvSpPr>
            <a:spLocks noGrp="1"/>
          </p:cNvSpPr>
          <p:nvPr>
            <p:ph type="sldNum" sz="quarter" idx="10"/>
          </p:nvPr>
        </p:nvSpPr>
        <p:spPr/>
        <p:txBody>
          <a:bodyPr/>
          <a:lstStyle/>
          <a:p>
            <a:fld id="{443BD933-BF99-4293-91A5-120BB53845F3}" type="slidenum">
              <a:rPr lang="en-US" smtClean="0"/>
              <a:t>9</a:t>
            </a:fld>
            <a:endParaRPr lang="en-US"/>
          </a:p>
        </p:txBody>
      </p:sp>
    </p:spTree>
    <p:extLst>
      <p:ext uri="{BB962C8B-B14F-4D97-AF65-F5344CB8AC3E}">
        <p14:creationId xmlns:p14="http://schemas.microsoft.com/office/powerpoint/2010/main" val="191906618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US" dirty="0" smtClean="0"/>
              <a:t>Before </a:t>
            </a:r>
            <a:endParaRPr lang="en-US" dirty="0"/>
          </a:p>
        </p:txBody>
      </p:sp>
      <p:sp>
        <p:nvSpPr>
          <p:cNvPr id="4" name="Slide Number Placeholder 3"/>
          <p:cNvSpPr>
            <a:spLocks noGrp="1"/>
          </p:cNvSpPr>
          <p:nvPr>
            <p:ph type="sldNum" sz="quarter" idx="10"/>
          </p:nvPr>
        </p:nvSpPr>
        <p:spPr/>
        <p:txBody>
          <a:bodyPr/>
          <a:lstStyle/>
          <a:p>
            <a:fld id="{443BD933-BF99-4293-91A5-120BB53845F3}" type="slidenum">
              <a:rPr lang="en-US" smtClean="0"/>
              <a:t>10</a:t>
            </a:fld>
            <a:endParaRPr lang="en-US"/>
          </a:p>
        </p:txBody>
      </p:sp>
    </p:spTree>
    <p:extLst>
      <p:ext uri="{BB962C8B-B14F-4D97-AF65-F5344CB8AC3E}">
        <p14:creationId xmlns:p14="http://schemas.microsoft.com/office/powerpoint/2010/main" val="160736800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US" dirty="0" smtClean="0"/>
              <a:t>Feel for peak shape </a:t>
            </a:r>
            <a:endParaRPr lang="en-US" dirty="0"/>
          </a:p>
        </p:txBody>
      </p:sp>
      <p:sp>
        <p:nvSpPr>
          <p:cNvPr id="4" name="Slide Number Placeholder 3"/>
          <p:cNvSpPr>
            <a:spLocks noGrp="1"/>
          </p:cNvSpPr>
          <p:nvPr>
            <p:ph type="sldNum" sz="quarter" idx="10"/>
          </p:nvPr>
        </p:nvSpPr>
        <p:spPr/>
        <p:txBody>
          <a:bodyPr/>
          <a:lstStyle/>
          <a:p>
            <a:fld id="{443BD933-BF99-4293-91A5-120BB53845F3}" type="slidenum">
              <a:rPr lang="en-US" smtClean="0"/>
              <a:t>11</a:t>
            </a:fld>
            <a:endParaRPr lang="en-US"/>
          </a:p>
        </p:txBody>
      </p:sp>
    </p:spTree>
    <p:extLst>
      <p:ext uri="{BB962C8B-B14F-4D97-AF65-F5344CB8AC3E}">
        <p14:creationId xmlns:p14="http://schemas.microsoft.com/office/powerpoint/2010/main" val="352145469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US" dirty="0" smtClean="0"/>
              <a:t>Before </a:t>
            </a:r>
            <a:endParaRPr lang="en-US" dirty="0"/>
          </a:p>
        </p:txBody>
      </p:sp>
      <p:sp>
        <p:nvSpPr>
          <p:cNvPr id="4" name="Slide Number Placeholder 3"/>
          <p:cNvSpPr>
            <a:spLocks noGrp="1"/>
          </p:cNvSpPr>
          <p:nvPr>
            <p:ph type="sldNum" sz="quarter" idx="10"/>
          </p:nvPr>
        </p:nvSpPr>
        <p:spPr/>
        <p:txBody>
          <a:bodyPr/>
          <a:lstStyle/>
          <a:p>
            <a:fld id="{443BD933-BF99-4293-91A5-120BB53845F3}" type="slidenum">
              <a:rPr lang="en-US" smtClean="0"/>
              <a:t>13</a:t>
            </a:fld>
            <a:endParaRPr lang="en-US"/>
          </a:p>
        </p:txBody>
      </p:sp>
    </p:spTree>
    <p:extLst>
      <p:ext uri="{BB962C8B-B14F-4D97-AF65-F5344CB8AC3E}">
        <p14:creationId xmlns:p14="http://schemas.microsoft.com/office/powerpoint/2010/main" val="111815320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43BD933-BF99-4293-91A5-120BB53845F3}" type="slidenum">
              <a:rPr lang="en-US" smtClean="0"/>
              <a:t>16</a:t>
            </a:fld>
            <a:endParaRPr lang="en-US"/>
          </a:p>
        </p:txBody>
      </p:sp>
    </p:spTree>
    <p:extLst>
      <p:ext uri="{BB962C8B-B14F-4D97-AF65-F5344CB8AC3E}">
        <p14:creationId xmlns:p14="http://schemas.microsoft.com/office/powerpoint/2010/main" val="241550397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43BD933-BF99-4293-91A5-120BB53845F3}" type="slidenum">
              <a:rPr lang="en-US" smtClean="0"/>
              <a:t>18</a:t>
            </a:fld>
            <a:endParaRPr lang="en-US"/>
          </a:p>
        </p:txBody>
      </p:sp>
    </p:spTree>
    <p:extLst>
      <p:ext uri="{BB962C8B-B14F-4D97-AF65-F5344CB8AC3E}">
        <p14:creationId xmlns:p14="http://schemas.microsoft.com/office/powerpoint/2010/main" val="245859491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7"/>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A9D6950-02FD-48A7-9F3F-6681D156FF5D}" type="datetimeFigureOut">
              <a:rPr lang="en-US" smtClean="0">
                <a:solidFill>
                  <a:prstClr val="black">
                    <a:tint val="75000"/>
                  </a:prstClr>
                </a:solidFill>
              </a:rPr>
              <a:pPr/>
              <a:t>3/10/2015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7F216FD3-2921-4EC5-B61E-8B3A483BE43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74391729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A9D6950-02FD-48A7-9F3F-6681D156FF5D}" type="datetimeFigureOut">
              <a:rPr lang="en-US" smtClean="0">
                <a:solidFill>
                  <a:prstClr val="black">
                    <a:tint val="75000"/>
                  </a:prstClr>
                </a:solidFill>
              </a:rPr>
              <a:pPr/>
              <a:t>3/10/2015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7F216FD3-2921-4EC5-B61E-8B3A483BE43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11394036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0"/>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40"/>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A9D6950-02FD-48A7-9F3F-6681D156FF5D}" type="datetimeFigureOut">
              <a:rPr lang="en-US" smtClean="0">
                <a:solidFill>
                  <a:prstClr val="black">
                    <a:tint val="75000"/>
                  </a:prstClr>
                </a:solidFill>
              </a:rPr>
              <a:pPr/>
              <a:t>3/10/2015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7F216FD3-2921-4EC5-B61E-8B3A483BE43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13657507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1221E75D-D97D-4994-8EBB-C5D1A534757E}" type="datetimeFigureOut">
              <a:rPr lang="en-US" smtClean="0"/>
              <a:t>3/10/2015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41524B3-22CC-4566-8017-BDD055C63AB5}" type="slidenum">
              <a:rPr lang="en-US" smtClean="0"/>
              <a:t>‹#›</a:t>
            </a:fld>
            <a:endParaRPr lang="en-US"/>
          </a:p>
        </p:txBody>
      </p:sp>
    </p:spTree>
    <p:extLst>
      <p:ext uri="{BB962C8B-B14F-4D97-AF65-F5344CB8AC3E}">
        <p14:creationId xmlns:p14="http://schemas.microsoft.com/office/powerpoint/2010/main" val="192222172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221E75D-D97D-4994-8EBB-C5D1A534757E}" type="datetimeFigureOut">
              <a:rPr lang="en-US" smtClean="0"/>
              <a:t>3/10/2015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41524B3-22CC-4566-8017-BDD055C63AB5}" type="slidenum">
              <a:rPr lang="en-US" smtClean="0"/>
              <a:t>‹#›</a:t>
            </a:fld>
            <a:endParaRPr lang="en-US"/>
          </a:p>
        </p:txBody>
      </p:sp>
    </p:spTree>
    <p:extLst>
      <p:ext uri="{BB962C8B-B14F-4D97-AF65-F5344CB8AC3E}">
        <p14:creationId xmlns:p14="http://schemas.microsoft.com/office/powerpoint/2010/main" val="424015936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221E75D-D97D-4994-8EBB-C5D1A534757E}" type="datetimeFigureOut">
              <a:rPr lang="en-US" smtClean="0"/>
              <a:t>3/10/2015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41524B3-22CC-4566-8017-BDD055C63AB5}" type="slidenum">
              <a:rPr lang="en-US" smtClean="0"/>
              <a:t>‹#›</a:t>
            </a:fld>
            <a:endParaRPr lang="en-US"/>
          </a:p>
        </p:txBody>
      </p:sp>
    </p:spTree>
    <p:extLst>
      <p:ext uri="{BB962C8B-B14F-4D97-AF65-F5344CB8AC3E}">
        <p14:creationId xmlns:p14="http://schemas.microsoft.com/office/powerpoint/2010/main" val="281338158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1221E75D-D97D-4994-8EBB-C5D1A534757E}" type="datetimeFigureOut">
              <a:rPr lang="en-US" smtClean="0"/>
              <a:t>3/10/2015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41524B3-22CC-4566-8017-BDD055C63AB5}" type="slidenum">
              <a:rPr lang="en-US" smtClean="0"/>
              <a:t>‹#›</a:t>
            </a:fld>
            <a:endParaRPr lang="en-US"/>
          </a:p>
        </p:txBody>
      </p:sp>
    </p:spTree>
    <p:extLst>
      <p:ext uri="{BB962C8B-B14F-4D97-AF65-F5344CB8AC3E}">
        <p14:creationId xmlns:p14="http://schemas.microsoft.com/office/powerpoint/2010/main" val="162076254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1221E75D-D97D-4994-8EBB-C5D1A534757E}" type="datetimeFigureOut">
              <a:rPr lang="en-US" smtClean="0"/>
              <a:t>3/10/2015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41524B3-22CC-4566-8017-BDD055C63AB5}" type="slidenum">
              <a:rPr lang="en-US" smtClean="0"/>
              <a:t>‹#›</a:t>
            </a:fld>
            <a:endParaRPr lang="en-US"/>
          </a:p>
        </p:txBody>
      </p:sp>
    </p:spTree>
    <p:extLst>
      <p:ext uri="{BB962C8B-B14F-4D97-AF65-F5344CB8AC3E}">
        <p14:creationId xmlns:p14="http://schemas.microsoft.com/office/powerpoint/2010/main" val="3201432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1221E75D-D97D-4994-8EBB-C5D1A534757E}" type="datetimeFigureOut">
              <a:rPr lang="en-US" smtClean="0"/>
              <a:t>3/10/2015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41524B3-22CC-4566-8017-BDD055C63AB5}" type="slidenum">
              <a:rPr lang="en-US" smtClean="0"/>
              <a:t>‹#›</a:t>
            </a:fld>
            <a:endParaRPr lang="en-US"/>
          </a:p>
        </p:txBody>
      </p:sp>
    </p:spTree>
    <p:extLst>
      <p:ext uri="{BB962C8B-B14F-4D97-AF65-F5344CB8AC3E}">
        <p14:creationId xmlns:p14="http://schemas.microsoft.com/office/powerpoint/2010/main" val="17256957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221E75D-D97D-4994-8EBB-C5D1A534757E}" type="datetimeFigureOut">
              <a:rPr lang="en-US" smtClean="0"/>
              <a:t>3/10/2015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41524B3-22CC-4566-8017-BDD055C63AB5}" type="slidenum">
              <a:rPr lang="en-US" smtClean="0"/>
              <a:t>‹#›</a:t>
            </a:fld>
            <a:endParaRPr lang="en-US"/>
          </a:p>
        </p:txBody>
      </p:sp>
    </p:spTree>
    <p:extLst>
      <p:ext uri="{BB962C8B-B14F-4D97-AF65-F5344CB8AC3E}">
        <p14:creationId xmlns:p14="http://schemas.microsoft.com/office/powerpoint/2010/main" val="407400584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221E75D-D97D-4994-8EBB-C5D1A534757E}" type="datetimeFigureOut">
              <a:rPr lang="en-US" smtClean="0"/>
              <a:t>3/10/2015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41524B3-22CC-4566-8017-BDD055C63AB5}" type="slidenum">
              <a:rPr lang="en-US" smtClean="0"/>
              <a:t>‹#›</a:t>
            </a:fld>
            <a:endParaRPr lang="en-US"/>
          </a:p>
        </p:txBody>
      </p:sp>
    </p:spTree>
    <p:extLst>
      <p:ext uri="{BB962C8B-B14F-4D97-AF65-F5344CB8AC3E}">
        <p14:creationId xmlns:p14="http://schemas.microsoft.com/office/powerpoint/2010/main" val="38884782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A9D6950-02FD-48A7-9F3F-6681D156FF5D}" type="datetimeFigureOut">
              <a:rPr lang="en-US" smtClean="0">
                <a:solidFill>
                  <a:prstClr val="black">
                    <a:tint val="75000"/>
                  </a:prstClr>
                </a:solidFill>
              </a:rPr>
              <a:pPr/>
              <a:t>3/10/2015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7F216FD3-2921-4EC5-B61E-8B3A483BE43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51198612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221E75D-D97D-4994-8EBB-C5D1A534757E}" type="datetimeFigureOut">
              <a:rPr lang="en-US" smtClean="0"/>
              <a:t>3/10/2015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41524B3-22CC-4566-8017-BDD055C63AB5}" type="slidenum">
              <a:rPr lang="en-US" smtClean="0"/>
              <a:t>‹#›</a:t>
            </a:fld>
            <a:endParaRPr lang="en-US"/>
          </a:p>
        </p:txBody>
      </p:sp>
    </p:spTree>
    <p:extLst>
      <p:ext uri="{BB962C8B-B14F-4D97-AF65-F5344CB8AC3E}">
        <p14:creationId xmlns:p14="http://schemas.microsoft.com/office/powerpoint/2010/main" val="193061076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221E75D-D97D-4994-8EBB-C5D1A534757E}" type="datetimeFigureOut">
              <a:rPr lang="en-US" smtClean="0"/>
              <a:t>3/10/2015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41524B3-22CC-4566-8017-BDD055C63AB5}" type="slidenum">
              <a:rPr lang="en-US" smtClean="0"/>
              <a:t>‹#›</a:t>
            </a:fld>
            <a:endParaRPr lang="en-US"/>
          </a:p>
        </p:txBody>
      </p:sp>
    </p:spTree>
    <p:extLst>
      <p:ext uri="{BB962C8B-B14F-4D97-AF65-F5344CB8AC3E}">
        <p14:creationId xmlns:p14="http://schemas.microsoft.com/office/powerpoint/2010/main" val="271299854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221E75D-D97D-4994-8EBB-C5D1A534757E}" type="datetimeFigureOut">
              <a:rPr lang="en-US" smtClean="0"/>
              <a:t>3/10/2015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41524B3-22CC-4566-8017-BDD055C63AB5}" type="slidenum">
              <a:rPr lang="en-US" smtClean="0"/>
              <a:t>‹#›</a:t>
            </a:fld>
            <a:endParaRPr lang="en-US"/>
          </a:p>
        </p:txBody>
      </p:sp>
    </p:spTree>
    <p:extLst>
      <p:ext uri="{BB962C8B-B14F-4D97-AF65-F5344CB8AC3E}">
        <p14:creationId xmlns:p14="http://schemas.microsoft.com/office/powerpoint/2010/main" val="4887147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2"/>
            <a:ext cx="7772400" cy="1362075"/>
          </a:xfrm>
        </p:spPr>
        <p:txBody>
          <a:bodyPr anchor="t"/>
          <a:lstStyle>
            <a:lvl1pPr algn="l">
              <a:defRPr sz="3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1500">
                <a:solidFill>
                  <a:schemeClr val="tx1">
                    <a:tint val="7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A9D6950-02FD-48A7-9F3F-6681D156FF5D}" type="datetimeFigureOut">
              <a:rPr lang="en-US" smtClean="0">
                <a:solidFill>
                  <a:prstClr val="black">
                    <a:tint val="75000"/>
                  </a:prstClr>
                </a:solidFill>
              </a:rPr>
              <a:pPr/>
              <a:t>3/10/2015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7F216FD3-2921-4EC5-B61E-8B3A483BE43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3821578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2"/>
            <a:ext cx="4038600" cy="4525963"/>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2"/>
            <a:ext cx="4038600" cy="4525963"/>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A9D6950-02FD-48A7-9F3F-6681D156FF5D}" type="datetimeFigureOut">
              <a:rPr lang="en-US" smtClean="0">
                <a:solidFill>
                  <a:prstClr val="black">
                    <a:tint val="75000"/>
                  </a:prstClr>
                </a:solidFill>
              </a:rPr>
              <a:pPr/>
              <a:t>3/10/2015</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7F216FD3-2921-4EC5-B61E-8B3A483BE43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740467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A9D6950-02FD-48A7-9F3F-6681D156FF5D}" type="datetimeFigureOut">
              <a:rPr lang="en-US" smtClean="0">
                <a:solidFill>
                  <a:prstClr val="black">
                    <a:tint val="75000"/>
                  </a:prstClr>
                </a:solidFill>
              </a:rPr>
              <a:pPr/>
              <a:t>3/10/2015</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7F216FD3-2921-4EC5-B61E-8B3A483BE43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6637691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A9D6950-02FD-48A7-9F3F-6681D156FF5D}" type="datetimeFigureOut">
              <a:rPr lang="en-US" smtClean="0">
                <a:solidFill>
                  <a:prstClr val="black">
                    <a:tint val="75000"/>
                  </a:prstClr>
                </a:solidFill>
              </a:rPr>
              <a:pPr/>
              <a:t>3/10/2015</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7F216FD3-2921-4EC5-B61E-8B3A483BE43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1015420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A9D6950-02FD-48A7-9F3F-6681D156FF5D}" type="datetimeFigureOut">
              <a:rPr lang="en-US" smtClean="0">
                <a:solidFill>
                  <a:prstClr val="black">
                    <a:tint val="75000"/>
                  </a:prstClr>
                </a:solidFill>
              </a:rPr>
              <a:pPr/>
              <a:t>3/10/2015</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7F216FD3-2921-4EC5-B61E-8B3A483BE43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9628354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73050"/>
            <a:ext cx="3008313" cy="1162050"/>
          </a:xfrm>
        </p:spPr>
        <p:txBody>
          <a:bodyPr anchor="b"/>
          <a:lstStyle>
            <a:lvl1pPr algn="l">
              <a:defRPr sz="1500" b="1"/>
            </a:lvl1pPr>
          </a:lstStyle>
          <a:p>
            <a:r>
              <a:rPr lang="en-US" smtClean="0"/>
              <a:t>Click to edit Master title style</a:t>
            </a:r>
            <a:endParaRPr lang="en-US"/>
          </a:p>
        </p:txBody>
      </p:sp>
      <p:sp>
        <p:nvSpPr>
          <p:cNvPr id="3" name="Content Placeholder 2"/>
          <p:cNvSpPr>
            <a:spLocks noGrp="1"/>
          </p:cNvSpPr>
          <p:nvPr>
            <p:ph idx="1"/>
          </p:nvPr>
        </p:nvSpPr>
        <p:spPr>
          <a:xfrm>
            <a:off x="3575050" y="273052"/>
            <a:ext cx="5111750" cy="5853113"/>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1" y="1435102"/>
            <a:ext cx="3008313" cy="4691063"/>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A9D6950-02FD-48A7-9F3F-6681D156FF5D}" type="datetimeFigureOut">
              <a:rPr lang="en-US" smtClean="0">
                <a:solidFill>
                  <a:prstClr val="black">
                    <a:tint val="75000"/>
                  </a:prstClr>
                </a:solidFill>
              </a:rPr>
              <a:pPr/>
              <a:t>3/10/2015</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7F216FD3-2921-4EC5-B61E-8B3A483BE43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9661798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15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A9D6950-02FD-48A7-9F3F-6681D156FF5D}" type="datetimeFigureOut">
              <a:rPr lang="en-US" smtClean="0">
                <a:solidFill>
                  <a:prstClr val="black">
                    <a:tint val="75000"/>
                  </a:prstClr>
                </a:solidFill>
              </a:rPr>
              <a:pPr/>
              <a:t>3/10/2015</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7F216FD3-2921-4EC5-B61E-8B3A483BE43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65858853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2"/>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2"/>
            <a:ext cx="21336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1A9D6950-02FD-48A7-9F3F-6681D156FF5D}" type="datetimeFigureOut">
              <a:rPr lang="en-US" smtClean="0">
                <a:solidFill>
                  <a:prstClr val="black">
                    <a:tint val="75000"/>
                  </a:prstClr>
                </a:solidFill>
              </a:rPr>
              <a:pPr/>
              <a:t>3/10/2015</a:t>
            </a:fld>
            <a:endParaRPr lang="en-US">
              <a:solidFill>
                <a:prstClr val="black">
                  <a:tint val="75000"/>
                </a:prstClr>
              </a:solidFill>
            </a:endParaRPr>
          </a:p>
        </p:txBody>
      </p:sp>
      <p:sp>
        <p:nvSpPr>
          <p:cNvPr id="5" name="Footer Placeholder 4"/>
          <p:cNvSpPr>
            <a:spLocks noGrp="1"/>
          </p:cNvSpPr>
          <p:nvPr>
            <p:ph type="ftr" sz="quarter" idx="3"/>
          </p:nvPr>
        </p:nvSpPr>
        <p:spPr>
          <a:xfrm>
            <a:off x="3124200" y="6356352"/>
            <a:ext cx="28956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6553200" y="6356352"/>
            <a:ext cx="21336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7F216FD3-2921-4EC5-B61E-8B3A483BE43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75817329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685800" rtl="0" eaLnBrk="1" latinLnBrk="0" hangingPunct="1">
        <a:spcBef>
          <a:spcPct val="0"/>
        </a:spcBef>
        <a:buNone/>
        <a:defRPr sz="3300" kern="1200">
          <a:solidFill>
            <a:schemeClr val="tx1"/>
          </a:solidFill>
          <a:latin typeface="+mj-lt"/>
          <a:ea typeface="+mj-ea"/>
          <a:cs typeface="+mj-cs"/>
        </a:defRPr>
      </a:lvl1pPr>
    </p:titleStyle>
    <p:bodyStyle>
      <a:lvl1pPr marL="257175" indent="-257175" algn="l" defTabSz="685800" rtl="0" eaLnBrk="1" latinLnBrk="0" hangingPunct="1">
        <a:spcBef>
          <a:spcPct val="20000"/>
        </a:spcBef>
        <a:buFont typeface="Arial" pitchFamily="34" charset="0"/>
        <a:buChar char="•"/>
        <a:defRPr sz="2400" kern="1200">
          <a:solidFill>
            <a:schemeClr val="tx1"/>
          </a:solidFill>
          <a:latin typeface="+mn-lt"/>
          <a:ea typeface="+mn-ea"/>
          <a:cs typeface="+mn-cs"/>
        </a:defRPr>
      </a:lvl1pPr>
      <a:lvl2pPr marL="557213" indent="-214313" algn="l" defTabSz="685800" rtl="0" eaLnBrk="1" latinLnBrk="0" hangingPunct="1">
        <a:spcBef>
          <a:spcPct val="20000"/>
        </a:spcBef>
        <a:buFont typeface="Arial" pitchFamily="34" charset="0"/>
        <a:buChar char="–"/>
        <a:defRPr sz="2100" kern="1200">
          <a:solidFill>
            <a:schemeClr val="tx1"/>
          </a:solidFill>
          <a:latin typeface="+mn-lt"/>
          <a:ea typeface="+mn-ea"/>
          <a:cs typeface="+mn-cs"/>
        </a:defRPr>
      </a:lvl2pPr>
      <a:lvl3pPr marL="857250" indent="-171450" algn="l" defTabSz="685800" rtl="0" eaLnBrk="1" latinLnBrk="0" hangingPunct="1">
        <a:spcBef>
          <a:spcPct val="20000"/>
        </a:spcBef>
        <a:buFont typeface="Arial" pitchFamily="34" charset="0"/>
        <a:buChar char="•"/>
        <a:defRPr sz="1800" kern="1200">
          <a:solidFill>
            <a:schemeClr val="tx1"/>
          </a:solidFill>
          <a:latin typeface="+mn-lt"/>
          <a:ea typeface="+mn-ea"/>
          <a:cs typeface="+mn-cs"/>
        </a:defRPr>
      </a:lvl3pPr>
      <a:lvl4pPr marL="12001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4pPr>
      <a:lvl5pPr marL="15430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5pPr>
      <a:lvl6pPr marL="18859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221E75D-D97D-4994-8EBB-C5D1A534757E}" type="datetimeFigureOut">
              <a:rPr lang="en-US" smtClean="0"/>
              <a:t>3/10/2015</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41524B3-22CC-4566-8017-BDD055C63AB5}" type="slidenum">
              <a:rPr lang="en-US" smtClean="0"/>
              <a:t>‹#›</a:t>
            </a:fld>
            <a:endParaRPr lang="en-US"/>
          </a:p>
        </p:txBody>
      </p:sp>
    </p:spTree>
    <p:extLst>
      <p:ext uri="{BB962C8B-B14F-4D97-AF65-F5344CB8AC3E}">
        <p14:creationId xmlns:p14="http://schemas.microsoft.com/office/powerpoint/2010/main" val="3822257576"/>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8" Type="http://schemas.openxmlformats.org/officeDocument/2006/relationships/image" Target="../media/image11.jpe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image" Target="../media/image13.png"/></Relationships>
</file>

<file path=ppt/slides/_rels/slide12.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image" Target="../media/image15.png"/><Relationship Id="rId7" Type="http://schemas.openxmlformats.org/officeDocument/2006/relationships/image" Target="../media/image19.png"/><Relationship Id="rId2" Type="http://schemas.openxmlformats.org/officeDocument/2006/relationships/image" Target="../media/image14.png"/><Relationship Id="rId1" Type="http://schemas.openxmlformats.org/officeDocument/2006/relationships/slideLayout" Target="../slideLayouts/slideLayout7.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 Id="rId9" Type="http://schemas.openxmlformats.org/officeDocument/2006/relationships/image" Target="../media/image21.png"/></Relationships>
</file>

<file path=ppt/slides/_rels/slide13.xml.rels><?xml version="1.0" encoding="UTF-8" standalone="yes"?>
<Relationships xmlns="http://schemas.openxmlformats.org/package/2006/relationships"><Relationship Id="rId8" Type="http://schemas.openxmlformats.org/officeDocument/2006/relationships/image" Target="../media/image11.jpeg"/><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 Id="rId9" Type="http://schemas.openxmlformats.org/officeDocument/2006/relationships/image" Target="../media/image22.png"/></Relationships>
</file>

<file path=ppt/slides/_rels/slide14.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26.png"/><Relationship Id="rId7" Type="http://schemas.openxmlformats.org/officeDocument/2006/relationships/image" Target="../media/image28.png"/><Relationship Id="rId2" Type="http://schemas.openxmlformats.org/officeDocument/2006/relationships/image" Target="../media/image25.png"/><Relationship Id="rId1" Type="http://schemas.openxmlformats.org/officeDocument/2006/relationships/slideLayout" Target="../slideLayouts/slideLayout7.xml"/><Relationship Id="rId6" Type="http://schemas.openxmlformats.org/officeDocument/2006/relationships/image" Target="../media/image18.png"/><Relationship Id="rId5" Type="http://schemas.openxmlformats.org/officeDocument/2006/relationships/image" Target="../media/image27.png"/><Relationship Id="rId4" Type="http://schemas.openxmlformats.org/officeDocument/2006/relationships/image" Target="../media/image14.png"/></Relationships>
</file>

<file path=ppt/slides/_rels/slide16.xml.rels><?xml version="1.0" encoding="UTF-8" standalone="yes"?>
<Relationships xmlns="http://schemas.openxmlformats.org/package/2006/relationships"><Relationship Id="rId8" Type="http://schemas.openxmlformats.org/officeDocument/2006/relationships/image" Target="../media/image11.jpeg"/><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8.xml"/><Relationship Id="rId1" Type="http://schemas.openxmlformats.org/officeDocument/2006/relationships/slideLayout" Target="../slideLayouts/slideLayout7.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 Id="rId9" Type="http://schemas.openxmlformats.org/officeDocument/2006/relationships/image" Target="../media/image22.png"/></Relationships>
</file>

<file path=ppt/slides/_rels/slide17.xml.rels><?xml version="1.0" encoding="UTF-8" standalone="yes"?>
<Relationships xmlns="http://schemas.openxmlformats.org/package/2006/relationships"><Relationship Id="rId8" Type="http://schemas.openxmlformats.org/officeDocument/2006/relationships/image" Target="../media/image35.png"/><Relationship Id="rId3" Type="http://schemas.openxmlformats.org/officeDocument/2006/relationships/image" Target="../media/image30.png"/><Relationship Id="rId7" Type="http://schemas.openxmlformats.org/officeDocument/2006/relationships/image" Target="../media/image34.png"/><Relationship Id="rId2" Type="http://schemas.openxmlformats.org/officeDocument/2006/relationships/image" Target="../media/image29.png"/><Relationship Id="rId1" Type="http://schemas.openxmlformats.org/officeDocument/2006/relationships/slideLayout" Target="../slideLayouts/slideLayout7.xml"/><Relationship Id="rId6" Type="http://schemas.openxmlformats.org/officeDocument/2006/relationships/image" Target="../media/image33.png"/><Relationship Id="rId11" Type="http://schemas.openxmlformats.org/officeDocument/2006/relationships/image" Target="../media/image38.png"/><Relationship Id="rId5" Type="http://schemas.openxmlformats.org/officeDocument/2006/relationships/image" Target="../media/image32.png"/><Relationship Id="rId10" Type="http://schemas.openxmlformats.org/officeDocument/2006/relationships/image" Target="../media/image37.png"/><Relationship Id="rId4" Type="http://schemas.openxmlformats.org/officeDocument/2006/relationships/image" Target="../media/image31.png"/><Relationship Id="rId9" Type="http://schemas.openxmlformats.org/officeDocument/2006/relationships/image" Target="../media/image36.png"/></Relationships>
</file>

<file path=ppt/slides/_rels/slide18.xml.rels><?xml version="1.0" encoding="UTF-8" standalone="yes"?>
<Relationships xmlns="http://schemas.openxmlformats.org/package/2006/relationships"><Relationship Id="rId8" Type="http://schemas.openxmlformats.org/officeDocument/2006/relationships/image" Target="../media/image39.png"/><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9.xml"/><Relationship Id="rId1" Type="http://schemas.openxmlformats.org/officeDocument/2006/relationships/slideLayout" Target="../slideLayouts/slideLayout7.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7.xml"/><Relationship Id="rId5" Type="http://schemas.openxmlformats.org/officeDocument/2006/relationships/image" Target="../media/image43.png"/><Relationship Id="rId4" Type="http://schemas.openxmlformats.org/officeDocument/2006/relationships/image" Target="../media/image4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8" Type="http://schemas.microsoft.com/office/2007/relationships/diagramDrawing" Target="../diagrams/drawing5.xml"/><Relationship Id="rId3" Type="http://schemas.openxmlformats.org/officeDocument/2006/relationships/image" Target="../media/image39.png"/><Relationship Id="rId7" Type="http://schemas.openxmlformats.org/officeDocument/2006/relationships/diagramColors" Target="../diagrams/colors5.xml"/><Relationship Id="rId2" Type="http://schemas.openxmlformats.org/officeDocument/2006/relationships/notesSlide" Target="../notesSlides/notesSlide10.xml"/><Relationship Id="rId1" Type="http://schemas.openxmlformats.org/officeDocument/2006/relationships/slideLayout" Target="../slideLayouts/slideLayout6.xml"/><Relationship Id="rId6" Type="http://schemas.openxmlformats.org/officeDocument/2006/relationships/diagramQuickStyle" Target="../diagrams/quickStyle5.xml"/><Relationship Id="rId5" Type="http://schemas.openxmlformats.org/officeDocument/2006/relationships/diagramLayout" Target="../diagrams/layout5.xml"/><Relationship Id="rId4" Type="http://schemas.openxmlformats.org/officeDocument/2006/relationships/diagramData" Target="../diagrams/data5.xml"/></Relationships>
</file>

<file path=ppt/slides/_rels/slide21.xml.rels><?xml version="1.0" encoding="UTF-8" standalone="yes"?>
<Relationships xmlns="http://schemas.openxmlformats.org/package/2006/relationships"><Relationship Id="rId8" Type="http://schemas.openxmlformats.org/officeDocument/2006/relationships/image" Target="../media/image50.jpg"/><Relationship Id="rId13" Type="http://schemas.openxmlformats.org/officeDocument/2006/relationships/image" Target="../media/image55.jpeg"/><Relationship Id="rId3" Type="http://schemas.openxmlformats.org/officeDocument/2006/relationships/image" Target="../media/image45.jpg"/><Relationship Id="rId7" Type="http://schemas.openxmlformats.org/officeDocument/2006/relationships/image" Target="../media/image49.jpeg"/><Relationship Id="rId12" Type="http://schemas.openxmlformats.org/officeDocument/2006/relationships/image" Target="../media/image54.jpeg"/><Relationship Id="rId17" Type="http://schemas.openxmlformats.org/officeDocument/2006/relationships/image" Target="../media/image59.png"/><Relationship Id="rId2" Type="http://schemas.openxmlformats.org/officeDocument/2006/relationships/image" Target="../media/image44.jpg"/><Relationship Id="rId16" Type="http://schemas.openxmlformats.org/officeDocument/2006/relationships/image" Target="../media/image58.png"/><Relationship Id="rId1" Type="http://schemas.openxmlformats.org/officeDocument/2006/relationships/slideLayout" Target="../slideLayouts/slideLayout13.xml"/><Relationship Id="rId6" Type="http://schemas.openxmlformats.org/officeDocument/2006/relationships/image" Target="../media/image48.jpeg"/><Relationship Id="rId11" Type="http://schemas.openxmlformats.org/officeDocument/2006/relationships/image" Target="../media/image53.jpeg"/><Relationship Id="rId5" Type="http://schemas.openxmlformats.org/officeDocument/2006/relationships/image" Target="../media/image47.jpg"/><Relationship Id="rId15" Type="http://schemas.openxmlformats.org/officeDocument/2006/relationships/image" Target="../media/image57.jpeg"/><Relationship Id="rId10" Type="http://schemas.openxmlformats.org/officeDocument/2006/relationships/image" Target="../media/image52.jpeg"/><Relationship Id="rId4" Type="http://schemas.openxmlformats.org/officeDocument/2006/relationships/image" Target="../media/image46.jpeg"/><Relationship Id="rId9" Type="http://schemas.openxmlformats.org/officeDocument/2006/relationships/image" Target="../media/image51.jpeg"/><Relationship Id="rId14" Type="http://schemas.openxmlformats.org/officeDocument/2006/relationships/image" Target="../media/image56.jpg"/></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8.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13.xml"/><Relationship Id="rId5" Type="http://schemas.openxmlformats.org/officeDocument/2006/relationships/image" Target="../media/image6.png"/><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chart" Target="../charts/chart1.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4.xml"/><Relationship Id="rId1" Type="http://schemas.openxmlformats.org/officeDocument/2006/relationships/slideLayout" Target="../slideLayouts/slideLayout7.xml"/><Relationship Id="rId5" Type="http://schemas.openxmlformats.org/officeDocument/2006/relationships/image" Target="../media/image10.png"/><Relationship Id="rId4"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rotWithShape="1">
          <a:blip r:embed="rId2"/>
          <a:srcRect b="11269"/>
          <a:stretch/>
        </p:blipFill>
        <p:spPr>
          <a:xfrm>
            <a:off x="0" y="0"/>
            <a:ext cx="9336947" cy="6858000"/>
          </a:xfrm>
          <a:prstGeom prst="rect">
            <a:avLst/>
          </a:prstGeom>
        </p:spPr>
      </p:pic>
      <p:sp>
        <p:nvSpPr>
          <p:cNvPr id="7" name="Title 2"/>
          <p:cNvSpPr txBox="1">
            <a:spLocks/>
          </p:cNvSpPr>
          <p:nvPr/>
        </p:nvSpPr>
        <p:spPr>
          <a:xfrm>
            <a:off x="517814" y="153882"/>
            <a:ext cx="8301318" cy="2526568"/>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4000" b="1" dirty="0" smtClean="0">
                <a:ln>
                  <a:solidFill>
                    <a:schemeClr val="tx1"/>
                  </a:solidFill>
                </a:ln>
                <a:solidFill>
                  <a:schemeClr val="bg1"/>
                </a:solidFill>
                <a:latin typeface="+mn-lt"/>
              </a:rPr>
              <a:t>Multiplexing </a:t>
            </a:r>
            <a:r>
              <a:rPr lang="en-US" sz="4000" b="1" dirty="0">
                <a:ln>
                  <a:solidFill>
                    <a:schemeClr val="tx1"/>
                  </a:solidFill>
                </a:ln>
                <a:solidFill>
                  <a:schemeClr val="bg1"/>
                </a:solidFill>
                <a:latin typeface="+mn-lt"/>
              </a:rPr>
              <a:t>Clinical Protein </a:t>
            </a:r>
            <a:r>
              <a:rPr lang="en-US" sz="4000" b="1" dirty="0" smtClean="0">
                <a:ln>
                  <a:solidFill>
                    <a:schemeClr val="tx1"/>
                  </a:solidFill>
                </a:ln>
                <a:solidFill>
                  <a:schemeClr val="bg1"/>
                </a:solidFill>
                <a:latin typeface="+mn-lt"/>
              </a:rPr>
              <a:t>Diagnostics </a:t>
            </a:r>
            <a:r>
              <a:rPr lang="en-US" sz="4000" b="1" dirty="0">
                <a:ln>
                  <a:solidFill>
                    <a:schemeClr val="tx1"/>
                  </a:solidFill>
                </a:ln>
                <a:solidFill>
                  <a:schemeClr val="bg1"/>
                </a:solidFill>
                <a:latin typeface="+mn-lt"/>
              </a:rPr>
              <a:t>in Dried Blood Spots</a:t>
            </a:r>
          </a:p>
        </p:txBody>
      </p:sp>
      <p:sp>
        <p:nvSpPr>
          <p:cNvPr id="2" name="Rectangle 1"/>
          <p:cNvSpPr/>
          <p:nvPr/>
        </p:nvSpPr>
        <p:spPr>
          <a:xfrm>
            <a:off x="2410130" y="4558553"/>
            <a:ext cx="4516686" cy="1569660"/>
          </a:xfrm>
          <a:prstGeom prst="rect">
            <a:avLst/>
          </a:prstGeom>
          <a:solidFill>
            <a:srgbClr val="000000">
              <a:alpha val="30196"/>
            </a:srgbClr>
          </a:solidFill>
        </p:spPr>
        <p:txBody>
          <a:bodyPr wrap="none">
            <a:spAutoFit/>
          </a:bodyPr>
          <a:lstStyle/>
          <a:p>
            <a:pPr algn="ctr"/>
            <a:r>
              <a:rPr lang="en-US" sz="2400" b="1" dirty="0" smtClean="0">
                <a:ln>
                  <a:solidFill>
                    <a:schemeClr val="tx1"/>
                  </a:solidFill>
                </a:ln>
                <a:solidFill>
                  <a:schemeClr val="bg1"/>
                </a:solidFill>
              </a:rPr>
              <a:t>Skyline Webinar – </a:t>
            </a:r>
            <a:r>
              <a:rPr lang="en-US" sz="2400" b="1" smtClean="0">
                <a:ln>
                  <a:solidFill>
                    <a:schemeClr val="tx1"/>
                  </a:solidFill>
                </a:ln>
                <a:solidFill>
                  <a:schemeClr val="bg1"/>
                </a:solidFill>
              </a:rPr>
              <a:t>March 10, </a:t>
            </a:r>
            <a:r>
              <a:rPr lang="en-US" sz="2400" b="1" dirty="0" smtClean="0">
                <a:ln>
                  <a:solidFill>
                    <a:schemeClr val="tx1"/>
                  </a:solidFill>
                </a:ln>
                <a:solidFill>
                  <a:schemeClr val="bg1"/>
                </a:solidFill>
              </a:rPr>
              <a:t>2015</a:t>
            </a:r>
          </a:p>
          <a:p>
            <a:pPr algn="ctr"/>
            <a:r>
              <a:rPr lang="en-US" sz="2400" b="1" dirty="0" smtClean="0">
                <a:ln>
                  <a:solidFill>
                    <a:schemeClr val="tx1"/>
                  </a:solidFill>
                </a:ln>
                <a:solidFill>
                  <a:schemeClr val="bg1"/>
                </a:solidFill>
              </a:rPr>
              <a:t>James Bollinger - </a:t>
            </a:r>
            <a:r>
              <a:rPr lang="en-US" sz="2400" b="1" dirty="0" err="1" smtClean="0">
                <a:ln>
                  <a:solidFill>
                    <a:schemeClr val="tx1"/>
                  </a:solidFill>
                </a:ln>
                <a:solidFill>
                  <a:schemeClr val="bg1"/>
                </a:solidFill>
              </a:rPr>
              <a:t>MacCoss</a:t>
            </a:r>
            <a:r>
              <a:rPr lang="en-US" sz="2400" b="1" dirty="0" smtClean="0">
                <a:ln>
                  <a:solidFill>
                    <a:schemeClr val="tx1"/>
                  </a:solidFill>
                </a:ln>
                <a:solidFill>
                  <a:schemeClr val="bg1"/>
                </a:solidFill>
              </a:rPr>
              <a:t> Lab</a:t>
            </a:r>
          </a:p>
          <a:p>
            <a:pPr algn="ctr"/>
            <a:r>
              <a:rPr lang="en-US" sz="2400" b="1" dirty="0" smtClean="0">
                <a:ln>
                  <a:solidFill>
                    <a:schemeClr val="tx1"/>
                  </a:solidFill>
                </a:ln>
                <a:solidFill>
                  <a:schemeClr val="bg1"/>
                </a:solidFill>
              </a:rPr>
              <a:t>Department of Genome Sciences</a:t>
            </a:r>
          </a:p>
          <a:p>
            <a:pPr algn="ctr"/>
            <a:r>
              <a:rPr lang="en-US" sz="2400" b="1" dirty="0" smtClean="0">
                <a:ln>
                  <a:solidFill>
                    <a:schemeClr val="tx1"/>
                  </a:solidFill>
                </a:ln>
                <a:solidFill>
                  <a:schemeClr val="bg1"/>
                </a:solidFill>
              </a:rPr>
              <a:t>University of Washington</a:t>
            </a:r>
            <a:endParaRPr lang="en-US" sz="2400" dirty="0"/>
          </a:p>
        </p:txBody>
      </p:sp>
    </p:spTree>
    <p:extLst>
      <p:ext uri="{BB962C8B-B14F-4D97-AF65-F5344CB8AC3E}">
        <p14:creationId xmlns:p14="http://schemas.microsoft.com/office/powerpoint/2010/main" val="161309478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581581" y="1541127"/>
            <a:ext cx="8229600" cy="1569660"/>
          </a:xfrm>
          <a:prstGeom prst="rect">
            <a:avLst/>
          </a:prstGeom>
          <a:noFill/>
        </p:spPr>
        <p:txBody>
          <a:bodyPr wrap="square" rtlCol="0">
            <a:spAutoFit/>
          </a:bodyPr>
          <a:lstStyle/>
          <a:p>
            <a:r>
              <a:rPr lang="en-US" sz="2400" b="1" dirty="0" smtClean="0"/>
              <a:t>Peptide </a:t>
            </a:r>
            <a:r>
              <a:rPr lang="en-US" sz="2400" b="1" dirty="0"/>
              <a:t>Filter #1:</a:t>
            </a:r>
            <a:r>
              <a:rPr lang="en-US" sz="2400" dirty="0"/>
              <a:t>  </a:t>
            </a:r>
            <a:r>
              <a:rPr lang="en-US" sz="2400" dirty="0" smtClean="0"/>
              <a:t>The y-ion series (y</a:t>
            </a:r>
            <a:r>
              <a:rPr lang="en-US" sz="2400" baseline="-25000" dirty="0" smtClean="0"/>
              <a:t>3</a:t>
            </a:r>
            <a:r>
              <a:rPr lang="en-US" sz="2400" dirty="0" smtClean="0"/>
              <a:t> to y</a:t>
            </a:r>
            <a:r>
              <a:rPr lang="en-US" sz="2400" baseline="-25000" dirty="0" smtClean="0"/>
              <a:t>n-1</a:t>
            </a:r>
            <a:r>
              <a:rPr lang="en-US" sz="2400" dirty="0" smtClean="0"/>
              <a:t>) for all </a:t>
            </a:r>
            <a:r>
              <a:rPr lang="en-US" sz="2400" dirty="0"/>
              <a:t>fully tryptic peptides 7 to 25 amino acids in length </a:t>
            </a:r>
            <a:r>
              <a:rPr lang="en-US" sz="2400" dirty="0" smtClean="0"/>
              <a:t>(+</a:t>
            </a:r>
            <a:r>
              <a:rPr lang="en-US" sz="2400" dirty="0"/>
              <a:t>2 charge state) with all </a:t>
            </a:r>
            <a:r>
              <a:rPr lang="en-US" sz="2400" dirty="0" err="1"/>
              <a:t>cysteines</a:t>
            </a:r>
            <a:r>
              <a:rPr lang="en-US" sz="2400" dirty="0"/>
              <a:t> monitored as </a:t>
            </a:r>
            <a:r>
              <a:rPr lang="en-US" sz="2400" dirty="0" err="1"/>
              <a:t>carbamidomethyl</a:t>
            </a:r>
            <a:r>
              <a:rPr lang="en-US" sz="2400" dirty="0"/>
              <a:t> </a:t>
            </a:r>
            <a:r>
              <a:rPr lang="en-US" sz="2400" dirty="0" err="1" smtClean="0"/>
              <a:t>cysteines</a:t>
            </a:r>
            <a:r>
              <a:rPr lang="en-US" sz="2400" dirty="0" smtClean="0"/>
              <a:t>.</a:t>
            </a:r>
          </a:p>
          <a:p>
            <a:endParaRPr lang="en-US" sz="2400" dirty="0"/>
          </a:p>
        </p:txBody>
      </p:sp>
      <p:grpSp>
        <p:nvGrpSpPr>
          <p:cNvPr id="9" name="Group 8"/>
          <p:cNvGrpSpPr>
            <a:grpSpLocks/>
          </p:cNvGrpSpPr>
          <p:nvPr/>
        </p:nvGrpSpPr>
        <p:grpSpPr>
          <a:xfrm>
            <a:off x="6832964" y="3980274"/>
            <a:ext cx="2151761" cy="2877726"/>
            <a:chOff x="9564914" y="2660188"/>
            <a:chExt cx="1371600" cy="1747053"/>
          </a:xfrm>
        </p:grpSpPr>
        <p:graphicFrame>
          <p:nvGraphicFramePr>
            <p:cNvPr id="5" name="Diagram 4"/>
            <p:cNvGraphicFramePr/>
            <p:nvPr>
              <p:extLst>
                <p:ext uri="{D42A27DB-BD31-4B8C-83A1-F6EECF244321}">
                  <p14:modId xmlns:p14="http://schemas.microsoft.com/office/powerpoint/2010/main" val="1248201858"/>
                </p:ext>
              </p:extLst>
            </p:nvPr>
          </p:nvGraphicFramePr>
          <p:xfrm>
            <a:off x="9564914" y="3035641"/>
            <a:ext cx="1371600" cy="1371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TextBox 7"/>
            <p:cNvSpPr txBox="1"/>
            <p:nvPr/>
          </p:nvSpPr>
          <p:spPr>
            <a:xfrm>
              <a:off x="9576856" y="2660188"/>
              <a:ext cx="1354217" cy="392384"/>
            </a:xfrm>
            <a:prstGeom prst="rect">
              <a:avLst/>
            </a:prstGeom>
            <a:noFill/>
          </p:spPr>
          <p:txBody>
            <a:bodyPr wrap="none" rtlCol="0">
              <a:spAutoFit/>
            </a:bodyPr>
            <a:lstStyle/>
            <a:p>
              <a:pPr algn="ctr"/>
              <a:r>
                <a:rPr lang="en-US" dirty="0" err="1"/>
                <a:t>Apolipoprotein</a:t>
              </a:r>
              <a:r>
                <a:rPr lang="en-US" dirty="0"/>
                <a:t> </a:t>
              </a:r>
              <a:r>
                <a:rPr lang="en-US" dirty="0" smtClean="0"/>
                <a:t>B100</a:t>
              </a:r>
            </a:p>
            <a:p>
              <a:pPr algn="ctr"/>
              <a:r>
                <a:rPr lang="en-US" dirty="0" smtClean="0"/>
                <a:t>Peptides</a:t>
              </a:r>
              <a:endParaRPr lang="en-US" dirty="0"/>
            </a:p>
          </p:txBody>
        </p:sp>
      </p:grpSp>
      <p:sp>
        <p:nvSpPr>
          <p:cNvPr id="16" name="Title 2"/>
          <p:cNvSpPr txBox="1">
            <a:spLocks/>
          </p:cNvSpPr>
          <p:nvPr/>
        </p:nvSpPr>
        <p:spPr>
          <a:xfrm>
            <a:off x="0" y="0"/>
            <a:ext cx="9144000" cy="1195500"/>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r>
              <a:rPr lang="en-US" sz="3600" b="1" dirty="0"/>
              <a:t>Round 1 </a:t>
            </a:r>
            <a:r>
              <a:rPr lang="en-US" sz="3600" b="1" dirty="0" err="1"/>
              <a:t>nanoLC</a:t>
            </a:r>
            <a:r>
              <a:rPr lang="en-US" sz="3600" b="1" dirty="0"/>
              <a:t> </a:t>
            </a:r>
            <a:r>
              <a:rPr lang="en-US" sz="3600" b="1" dirty="0" smtClean="0"/>
              <a:t>MS/MS</a:t>
            </a:r>
            <a:r>
              <a:rPr lang="en-US" sz="3600" dirty="0" smtClean="0"/>
              <a:t>: </a:t>
            </a:r>
            <a:r>
              <a:rPr lang="en-US" sz="3600" b="1" dirty="0" smtClean="0"/>
              <a:t>SRM </a:t>
            </a:r>
            <a:r>
              <a:rPr lang="en-US" sz="3600" b="1" dirty="0"/>
              <a:t>Signal Intensity </a:t>
            </a:r>
            <a:r>
              <a:rPr lang="en-US" sz="3600" b="1" dirty="0" smtClean="0"/>
              <a:t>Rank and Fragmentation Fingerprint</a:t>
            </a:r>
            <a:endParaRPr lang="en-US" sz="3600" b="1" dirty="0"/>
          </a:p>
        </p:txBody>
      </p:sp>
      <p:grpSp>
        <p:nvGrpSpPr>
          <p:cNvPr id="2" name="Group 1"/>
          <p:cNvGrpSpPr/>
          <p:nvPr/>
        </p:nvGrpSpPr>
        <p:grpSpPr>
          <a:xfrm>
            <a:off x="27641" y="3948507"/>
            <a:ext cx="6675194" cy="2872008"/>
            <a:chOff x="27641" y="3948507"/>
            <a:chExt cx="6675194" cy="2872008"/>
          </a:xfrm>
        </p:grpSpPr>
        <p:grpSp>
          <p:nvGrpSpPr>
            <p:cNvPr id="12" name="Group 11"/>
            <p:cNvGrpSpPr/>
            <p:nvPr/>
          </p:nvGrpSpPr>
          <p:grpSpPr>
            <a:xfrm>
              <a:off x="257138" y="3948507"/>
              <a:ext cx="6445697" cy="1402359"/>
              <a:chOff x="506080" y="3630932"/>
              <a:chExt cx="6445697" cy="1402359"/>
            </a:xfrm>
          </p:grpSpPr>
          <p:sp>
            <p:nvSpPr>
              <p:cNvPr id="27" name="TextBox 26"/>
              <p:cNvSpPr txBox="1"/>
              <p:nvPr/>
            </p:nvSpPr>
            <p:spPr>
              <a:xfrm>
                <a:off x="1928996" y="3630932"/>
                <a:ext cx="1800493" cy="369332"/>
              </a:xfrm>
              <a:prstGeom prst="rect">
                <a:avLst/>
              </a:prstGeom>
              <a:noFill/>
            </p:spPr>
            <p:txBody>
              <a:bodyPr wrap="none" rtlCol="0">
                <a:spAutoFit/>
              </a:bodyPr>
              <a:lstStyle/>
              <a:p>
                <a:r>
                  <a:rPr lang="en-US" i="1" dirty="0"/>
                  <a:t>In </a:t>
                </a:r>
                <a:r>
                  <a:rPr lang="en-US" i="1" dirty="0" err="1"/>
                  <a:t>Silico</a:t>
                </a:r>
                <a:r>
                  <a:rPr lang="en-US" i="1" dirty="0"/>
                  <a:t> </a:t>
                </a:r>
                <a:r>
                  <a:rPr lang="en-US" dirty="0"/>
                  <a:t>digestion</a:t>
                </a:r>
              </a:p>
            </p:txBody>
          </p:sp>
          <p:sp>
            <p:nvSpPr>
              <p:cNvPr id="28" name="TextBox 27"/>
              <p:cNvSpPr txBox="1"/>
              <p:nvPr/>
            </p:nvSpPr>
            <p:spPr>
              <a:xfrm>
                <a:off x="1836466" y="4386960"/>
                <a:ext cx="5115311" cy="646331"/>
              </a:xfrm>
              <a:prstGeom prst="rect">
                <a:avLst/>
              </a:prstGeom>
              <a:noFill/>
            </p:spPr>
            <p:txBody>
              <a:bodyPr wrap="none" rtlCol="0">
                <a:spAutoFit/>
              </a:bodyPr>
              <a:lstStyle/>
              <a:p>
                <a:r>
                  <a:rPr lang="en-US" dirty="0"/>
                  <a:t>Export </a:t>
                </a:r>
                <a:r>
                  <a:rPr lang="en-US" dirty="0" smtClean="0"/>
                  <a:t>transition </a:t>
                </a:r>
                <a:r>
                  <a:rPr lang="en-US" dirty="0"/>
                  <a:t>list parameters</a:t>
                </a:r>
              </a:p>
              <a:p>
                <a:r>
                  <a:rPr lang="en-US" dirty="0"/>
                  <a:t>(</a:t>
                </a:r>
                <a:r>
                  <a:rPr lang="en-US" i="1" dirty="0"/>
                  <a:t>m/z</a:t>
                </a:r>
                <a:r>
                  <a:rPr lang="en-US" dirty="0"/>
                  <a:t> Precursors, </a:t>
                </a:r>
                <a:r>
                  <a:rPr lang="en-US" i="1" dirty="0"/>
                  <a:t>m/z</a:t>
                </a:r>
                <a:r>
                  <a:rPr lang="en-US" dirty="0"/>
                  <a:t> Products, &amp; Collision </a:t>
                </a:r>
                <a:r>
                  <a:rPr lang="en-US" dirty="0" smtClean="0"/>
                  <a:t>Energies</a:t>
                </a:r>
                <a:r>
                  <a:rPr lang="en-US" b="1" baseline="30000" dirty="0" smtClean="0"/>
                  <a:t>1</a:t>
                </a:r>
                <a:r>
                  <a:rPr lang="en-US" dirty="0" smtClean="0"/>
                  <a:t>)</a:t>
                </a:r>
                <a:endParaRPr lang="en-US" dirty="0"/>
              </a:p>
            </p:txBody>
          </p:sp>
          <p:pic>
            <p:nvPicPr>
              <p:cNvPr id="21" name="Picture 20"/>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506080" y="3735287"/>
                <a:ext cx="914400" cy="914400"/>
              </a:xfrm>
              <a:prstGeom prst="rect">
                <a:avLst/>
              </a:prstGeom>
            </p:spPr>
          </p:pic>
          <p:grpSp>
            <p:nvGrpSpPr>
              <p:cNvPr id="11" name="Group 10"/>
              <p:cNvGrpSpPr/>
              <p:nvPr/>
            </p:nvGrpSpPr>
            <p:grpSpPr>
              <a:xfrm>
                <a:off x="1420480" y="3815598"/>
                <a:ext cx="494363" cy="914400"/>
                <a:chOff x="2213944" y="4955813"/>
                <a:chExt cx="494363" cy="503412"/>
              </a:xfrm>
            </p:grpSpPr>
            <p:cxnSp>
              <p:nvCxnSpPr>
                <p:cNvPr id="23" name="Elbow Connector 22"/>
                <p:cNvCxnSpPr/>
                <p:nvPr/>
              </p:nvCxnSpPr>
              <p:spPr>
                <a:xfrm flipV="1">
                  <a:off x="2213944" y="4955813"/>
                  <a:ext cx="494363" cy="246236"/>
                </a:xfrm>
                <a:prstGeom prst="bentConnector3">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4" name="Elbow Connector 23"/>
                <p:cNvCxnSpPr/>
                <p:nvPr/>
              </p:nvCxnSpPr>
              <p:spPr>
                <a:xfrm>
                  <a:off x="2213944" y="5202049"/>
                  <a:ext cx="494363" cy="257176"/>
                </a:xfrm>
                <a:prstGeom prst="bentConnector3">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sp>
          <p:nvSpPr>
            <p:cNvPr id="13" name="TextBox 12"/>
            <p:cNvSpPr txBox="1"/>
            <p:nvPr/>
          </p:nvSpPr>
          <p:spPr>
            <a:xfrm>
              <a:off x="27641" y="6543516"/>
              <a:ext cx="3712042" cy="276999"/>
            </a:xfrm>
            <a:prstGeom prst="rect">
              <a:avLst/>
            </a:prstGeom>
            <a:noFill/>
          </p:spPr>
          <p:txBody>
            <a:bodyPr wrap="none" rtlCol="0">
              <a:spAutoFit/>
            </a:bodyPr>
            <a:lstStyle/>
            <a:p>
              <a:r>
                <a:rPr lang="en-US" sz="1200" dirty="0" smtClean="0"/>
                <a:t> </a:t>
              </a:r>
              <a:r>
                <a:rPr lang="en-US" sz="1200" b="1" dirty="0"/>
                <a:t>1</a:t>
              </a:r>
              <a:r>
                <a:rPr lang="en-US" sz="1200" b="1" dirty="0" smtClean="0"/>
                <a:t>) </a:t>
              </a:r>
              <a:r>
                <a:rPr lang="en-US" sz="1200" dirty="0" smtClean="0"/>
                <a:t>Maclean, B. et al. </a:t>
              </a:r>
              <a:r>
                <a:rPr lang="en-US" sz="1200" i="1" dirty="0" smtClean="0"/>
                <a:t>Anal </a:t>
              </a:r>
              <a:r>
                <a:rPr lang="en-US" sz="1200" i="1" dirty="0"/>
                <a:t>Chem.</a:t>
              </a:r>
              <a:r>
                <a:rPr lang="en-US" sz="1200" dirty="0"/>
                <a:t> </a:t>
              </a:r>
              <a:r>
                <a:rPr lang="en-US" sz="1200" b="1" dirty="0" smtClean="0"/>
                <a:t>2010</a:t>
              </a:r>
              <a:r>
                <a:rPr lang="en-US" sz="1200" dirty="0" smtClean="0"/>
                <a:t>. 82(24):10116-24</a:t>
              </a:r>
              <a:r>
                <a:rPr lang="en-US" sz="1200" dirty="0"/>
                <a:t>.</a:t>
              </a:r>
            </a:p>
          </p:txBody>
        </p:sp>
      </p:grpSp>
    </p:spTree>
    <p:extLst>
      <p:ext uri="{BB962C8B-B14F-4D97-AF65-F5344CB8AC3E}">
        <p14:creationId xmlns:p14="http://schemas.microsoft.com/office/powerpoint/2010/main" val="9517143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p:cNvPicPr>
          <p:nvPr/>
        </p:nvPicPr>
        <p:blipFill>
          <a:blip r:embed="rId3"/>
          <a:stretch>
            <a:fillRect/>
          </a:stretch>
        </p:blipFill>
        <p:spPr>
          <a:xfrm>
            <a:off x="231319" y="1271255"/>
            <a:ext cx="8686800" cy="5486400"/>
          </a:xfrm>
          <a:prstGeom prst="rect">
            <a:avLst/>
          </a:prstGeom>
        </p:spPr>
      </p:pic>
      <p:pic>
        <p:nvPicPr>
          <p:cNvPr id="10" name="Picture 9"/>
          <p:cNvPicPr>
            <a:picLocks/>
          </p:cNvPicPr>
          <p:nvPr/>
        </p:nvPicPr>
        <p:blipFill>
          <a:blip r:embed="rId4"/>
          <a:stretch>
            <a:fillRect/>
          </a:stretch>
        </p:blipFill>
        <p:spPr>
          <a:xfrm>
            <a:off x="217158" y="1201694"/>
            <a:ext cx="8686800" cy="5486400"/>
          </a:xfrm>
          <a:prstGeom prst="rect">
            <a:avLst/>
          </a:prstGeom>
        </p:spPr>
      </p:pic>
      <p:sp>
        <p:nvSpPr>
          <p:cNvPr id="33" name="Title 2"/>
          <p:cNvSpPr txBox="1">
            <a:spLocks/>
          </p:cNvSpPr>
          <p:nvPr/>
        </p:nvSpPr>
        <p:spPr>
          <a:xfrm>
            <a:off x="0" y="0"/>
            <a:ext cx="9144000" cy="1195500"/>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r>
              <a:rPr lang="en-US" sz="3600" b="1" dirty="0"/>
              <a:t>Round 1 </a:t>
            </a:r>
            <a:r>
              <a:rPr lang="en-US" sz="3600" b="1" dirty="0" err="1"/>
              <a:t>nanoLC</a:t>
            </a:r>
            <a:r>
              <a:rPr lang="en-US" sz="3600" b="1" dirty="0"/>
              <a:t> </a:t>
            </a:r>
            <a:r>
              <a:rPr lang="en-US" sz="3600" b="1" dirty="0" smtClean="0"/>
              <a:t>MS/MS</a:t>
            </a:r>
            <a:r>
              <a:rPr lang="en-US" sz="3600" dirty="0" smtClean="0"/>
              <a:t>:</a:t>
            </a:r>
          </a:p>
          <a:p>
            <a:pPr lvl="0"/>
            <a:r>
              <a:rPr lang="en-US" sz="3600" dirty="0" smtClean="0"/>
              <a:t> </a:t>
            </a:r>
            <a:r>
              <a:rPr lang="en-US" sz="3600" b="1" dirty="0" smtClean="0"/>
              <a:t>SRM </a:t>
            </a:r>
            <a:r>
              <a:rPr lang="en-US" sz="3600" b="1" dirty="0"/>
              <a:t>Signal Intensity </a:t>
            </a:r>
            <a:r>
              <a:rPr lang="en-US" sz="3600" b="1" dirty="0" smtClean="0"/>
              <a:t>Rank</a:t>
            </a:r>
            <a:endParaRPr lang="en-US" sz="3600" b="1" dirty="0"/>
          </a:p>
        </p:txBody>
      </p:sp>
    </p:spTree>
    <p:extLst>
      <p:ext uri="{BB962C8B-B14F-4D97-AF65-F5344CB8AC3E}">
        <p14:creationId xmlns:p14="http://schemas.microsoft.com/office/powerpoint/2010/main" val="14912339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down)">
                                      <p:cBhvr>
                                        <p:cTn id="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txBox="1">
            <a:spLocks/>
          </p:cNvSpPr>
          <p:nvPr/>
        </p:nvSpPr>
        <p:spPr>
          <a:xfrm>
            <a:off x="0" y="0"/>
            <a:ext cx="9144000" cy="1195500"/>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r>
              <a:rPr lang="en-US" sz="3600" b="1" dirty="0"/>
              <a:t>Round 1 </a:t>
            </a:r>
            <a:r>
              <a:rPr lang="en-US" sz="3600" b="1" dirty="0" err="1"/>
              <a:t>nanoLC</a:t>
            </a:r>
            <a:r>
              <a:rPr lang="en-US" sz="3600" b="1" dirty="0"/>
              <a:t> </a:t>
            </a:r>
            <a:r>
              <a:rPr lang="en-US" sz="3600" b="1" dirty="0" smtClean="0"/>
              <a:t>MS/MS</a:t>
            </a:r>
            <a:r>
              <a:rPr lang="en-US" sz="3600" dirty="0" smtClean="0"/>
              <a:t>:</a:t>
            </a:r>
          </a:p>
          <a:p>
            <a:pPr lvl="0"/>
            <a:r>
              <a:rPr lang="en-US" sz="3600" b="1" dirty="0" smtClean="0"/>
              <a:t>Fragmentation Fingerprint</a:t>
            </a:r>
            <a:endParaRPr lang="en-US" sz="3600" b="1" dirty="0"/>
          </a:p>
        </p:txBody>
      </p:sp>
      <p:grpSp>
        <p:nvGrpSpPr>
          <p:cNvPr id="5" name="Group 4"/>
          <p:cNvGrpSpPr/>
          <p:nvPr/>
        </p:nvGrpSpPr>
        <p:grpSpPr>
          <a:xfrm>
            <a:off x="228600" y="1371600"/>
            <a:ext cx="8686800" cy="5486400"/>
            <a:chOff x="0" y="711327"/>
            <a:chExt cx="6767367" cy="3657600"/>
          </a:xfrm>
        </p:grpSpPr>
        <p:pic>
          <p:nvPicPr>
            <p:cNvPr id="6" name="Picture 5"/>
            <p:cNvPicPr>
              <a:picLocks noChangeAspect="1"/>
            </p:cNvPicPr>
            <p:nvPr/>
          </p:nvPicPr>
          <p:blipFill>
            <a:blip r:embed="rId2"/>
            <a:stretch>
              <a:fillRect/>
            </a:stretch>
          </p:blipFill>
          <p:spPr>
            <a:xfrm>
              <a:off x="0" y="711327"/>
              <a:ext cx="6767367" cy="3657600"/>
            </a:xfrm>
            <a:prstGeom prst="rect">
              <a:avLst/>
            </a:prstGeom>
          </p:spPr>
        </p:pic>
        <p:sp>
          <p:nvSpPr>
            <p:cNvPr id="7" name="TextBox 6"/>
            <p:cNvSpPr txBox="1"/>
            <p:nvPr/>
          </p:nvSpPr>
          <p:spPr>
            <a:xfrm>
              <a:off x="426051" y="819893"/>
              <a:ext cx="1852277" cy="225703"/>
            </a:xfrm>
            <a:prstGeom prst="rect">
              <a:avLst/>
            </a:prstGeom>
            <a:noFill/>
          </p:spPr>
          <p:txBody>
            <a:bodyPr wrap="none" rtlCol="0">
              <a:spAutoFit/>
            </a:bodyPr>
            <a:lstStyle/>
            <a:p>
              <a:r>
                <a:rPr lang="en-US" sz="1600" dirty="0"/>
                <a:t>R.TGISPLALIK.G [219, 228] </a:t>
              </a:r>
            </a:p>
          </p:txBody>
        </p:sp>
        <p:pic>
          <p:nvPicPr>
            <p:cNvPr id="8" name="Picture 7"/>
            <p:cNvPicPr>
              <a:picLocks noChangeAspect="1"/>
            </p:cNvPicPr>
            <p:nvPr/>
          </p:nvPicPr>
          <p:blipFill rotWithShape="1">
            <a:blip r:embed="rId3"/>
            <a:srcRect l="27072" t="20064" r="27827" b="7522"/>
            <a:stretch/>
          </p:blipFill>
          <p:spPr>
            <a:xfrm>
              <a:off x="5478010" y="819893"/>
              <a:ext cx="855678" cy="1489845"/>
            </a:xfrm>
            <a:prstGeom prst="rect">
              <a:avLst/>
            </a:prstGeom>
          </p:spPr>
        </p:pic>
      </p:grpSp>
      <p:grpSp>
        <p:nvGrpSpPr>
          <p:cNvPr id="13" name="Group 12"/>
          <p:cNvGrpSpPr/>
          <p:nvPr/>
        </p:nvGrpSpPr>
        <p:grpSpPr>
          <a:xfrm>
            <a:off x="228600" y="1371600"/>
            <a:ext cx="8686800" cy="5486400"/>
            <a:chOff x="71437" y="996553"/>
            <a:chExt cx="5075525" cy="2743200"/>
          </a:xfrm>
        </p:grpSpPr>
        <p:pic>
          <p:nvPicPr>
            <p:cNvPr id="14" name="Picture 13"/>
            <p:cNvPicPr>
              <a:picLocks noChangeAspect="1"/>
            </p:cNvPicPr>
            <p:nvPr/>
          </p:nvPicPr>
          <p:blipFill>
            <a:blip r:embed="rId4"/>
            <a:stretch>
              <a:fillRect/>
            </a:stretch>
          </p:blipFill>
          <p:spPr>
            <a:xfrm>
              <a:off x="71437" y="996553"/>
              <a:ext cx="5075525" cy="2743200"/>
            </a:xfrm>
            <a:prstGeom prst="rect">
              <a:avLst/>
            </a:prstGeom>
          </p:spPr>
        </p:pic>
        <p:grpSp>
          <p:nvGrpSpPr>
            <p:cNvPr id="15" name="Group 14"/>
            <p:cNvGrpSpPr/>
            <p:nvPr/>
          </p:nvGrpSpPr>
          <p:grpSpPr>
            <a:xfrm>
              <a:off x="473529" y="996553"/>
              <a:ext cx="4648904" cy="1670289"/>
              <a:chOff x="473529" y="996553"/>
              <a:chExt cx="4648904" cy="1670289"/>
            </a:xfrm>
          </p:grpSpPr>
          <p:sp>
            <p:nvSpPr>
              <p:cNvPr id="16" name="TextBox 15"/>
              <p:cNvSpPr txBox="1"/>
              <p:nvPr/>
            </p:nvSpPr>
            <p:spPr>
              <a:xfrm>
                <a:off x="473529" y="996553"/>
                <a:ext cx="1740396" cy="169277"/>
              </a:xfrm>
              <a:prstGeom prst="rect">
                <a:avLst/>
              </a:prstGeom>
              <a:noFill/>
            </p:spPr>
            <p:txBody>
              <a:bodyPr wrap="none" rtlCol="0">
                <a:spAutoFit/>
              </a:bodyPr>
              <a:lstStyle/>
              <a:p>
                <a:r>
                  <a:rPr lang="en-US" sz="1600" dirty="0"/>
                  <a:t>K.ALVEQGFTVPEIK.T [2578, 2590] </a:t>
                </a:r>
              </a:p>
            </p:txBody>
          </p:sp>
          <p:pic>
            <p:nvPicPr>
              <p:cNvPr id="17" name="Picture 16"/>
              <p:cNvPicPr>
                <a:picLocks noChangeAspect="1"/>
              </p:cNvPicPr>
              <p:nvPr/>
            </p:nvPicPr>
            <p:blipFill rotWithShape="1">
              <a:blip r:embed="rId5"/>
              <a:srcRect l="27250" t="11294" r="27209" b="7522"/>
              <a:stretch/>
            </p:blipFill>
            <p:spPr>
              <a:xfrm>
                <a:off x="4258366" y="996553"/>
                <a:ext cx="864067" cy="1670289"/>
              </a:xfrm>
              <a:prstGeom prst="rect">
                <a:avLst/>
              </a:prstGeom>
            </p:spPr>
          </p:pic>
        </p:grpSp>
      </p:grpSp>
      <p:grpSp>
        <p:nvGrpSpPr>
          <p:cNvPr id="18" name="Group 17"/>
          <p:cNvGrpSpPr/>
          <p:nvPr/>
        </p:nvGrpSpPr>
        <p:grpSpPr>
          <a:xfrm>
            <a:off x="228600" y="1371600"/>
            <a:ext cx="8686800" cy="5486400"/>
            <a:chOff x="71437" y="996553"/>
            <a:chExt cx="5075525" cy="2743200"/>
          </a:xfrm>
        </p:grpSpPr>
        <p:pic>
          <p:nvPicPr>
            <p:cNvPr id="19" name="Picture 18"/>
            <p:cNvPicPr>
              <a:picLocks noChangeAspect="1"/>
            </p:cNvPicPr>
            <p:nvPr/>
          </p:nvPicPr>
          <p:blipFill>
            <a:blip r:embed="rId6"/>
            <a:stretch>
              <a:fillRect/>
            </a:stretch>
          </p:blipFill>
          <p:spPr>
            <a:xfrm>
              <a:off x="71437" y="996553"/>
              <a:ext cx="5075525" cy="2743200"/>
            </a:xfrm>
            <a:prstGeom prst="rect">
              <a:avLst/>
            </a:prstGeom>
          </p:spPr>
        </p:pic>
        <p:pic>
          <p:nvPicPr>
            <p:cNvPr id="20" name="Picture 19"/>
            <p:cNvPicPr>
              <a:picLocks noChangeAspect="1"/>
            </p:cNvPicPr>
            <p:nvPr/>
          </p:nvPicPr>
          <p:blipFill rotWithShape="1">
            <a:blip r:embed="rId7"/>
            <a:srcRect l="26292" t="7314" r="26118" b="7059"/>
            <a:stretch/>
          </p:blipFill>
          <p:spPr>
            <a:xfrm>
              <a:off x="4255438" y="996553"/>
              <a:ext cx="796955" cy="1761688"/>
            </a:xfrm>
            <a:prstGeom prst="rect">
              <a:avLst/>
            </a:prstGeom>
          </p:spPr>
        </p:pic>
        <p:sp>
          <p:nvSpPr>
            <p:cNvPr id="21" name="TextBox 20"/>
            <p:cNvSpPr txBox="1"/>
            <p:nvPr/>
          </p:nvSpPr>
          <p:spPr>
            <a:xfrm>
              <a:off x="383722" y="996553"/>
              <a:ext cx="2060451" cy="169277"/>
            </a:xfrm>
            <a:prstGeom prst="rect">
              <a:avLst/>
            </a:prstGeom>
            <a:noFill/>
          </p:spPr>
          <p:txBody>
            <a:bodyPr wrap="none" rtlCol="0">
              <a:spAutoFit/>
            </a:bodyPr>
            <a:lstStyle/>
            <a:p>
              <a:r>
                <a:rPr lang="en-US" sz="1600" dirty="0"/>
                <a:t>K.TTLTAFGFASADLIEIGLEGK.G [674, 694] </a:t>
              </a:r>
            </a:p>
          </p:txBody>
        </p:sp>
      </p:grpSp>
      <p:grpSp>
        <p:nvGrpSpPr>
          <p:cNvPr id="22" name="Group 21"/>
          <p:cNvGrpSpPr/>
          <p:nvPr/>
        </p:nvGrpSpPr>
        <p:grpSpPr>
          <a:xfrm>
            <a:off x="228600" y="1321266"/>
            <a:ext cx="8686800" cy="5486400"/>
            <a:chOff x="71437" y="930728"/>
            <a:chExt cx="5075525" cy="2798264"/>
          </a:xfrm>
        </p:grpSpPr>
        <p:pic>
          <p:nvPicPr>
            <p:cNvPr id="23" name="Picture 22"/>
            <p:cNvPicPr>
              <a:picLocks noChangeAspect="1"/>
            </p:cNvPicPr>
            <p:nvPr/>
          </p:nvPicPr>
          <p:blipFill>
            <a:blip r:embed="rId8"/>
            <a:stretch>
              <a:fillRect/>
            </a:stretch>
          </p:blipFill>
          <p:spPr>
            <a:xfrm>
              <a:off x="71437" y="985792"/>
              <a:ext cx="5075525" cy="2743200"/>
            </a:xfrm>
            <a:prstGeom prst="rect">
              <a:avLst/>
            </a:prstGeom>
          </p:spPr>
        </p:pic>
        <p:sp>
          <p:nvSpPr>
            <p:cNvPr id="24" name="TextBox 23"/>
            <p:cNvSpPr txBox="1"/>
            <p:nvPr/>
          </p:nvSpPr>
          <p:spPr>
            <a:xfrm>
              <a:off x="416379" y="930728"/>
              <a:ext cx="2125264" cy="159392"/>
            </a:xfrm>
            <a:prstGeom prst="rect">
              <a:avLst/>
            </a:prstGeom>
            <a:noFill/>
          </p:spPr>
          <p:txBody>
            <a:bodyPr wrap="none" rtlCol="0">
              <a:spAutoFit/>
            </a:bodyPr>
            <a:lstStyle/>
            <a:p>
              <a:r>
                <a:rPr lang="en-US" sz="1600" dirty="0"/>
                <a:t>R.YEDGTLSLTSTSDLQSGIIK.N [1536, 1555] </a:t>
              </a:r>
            </a:p>
          </p:txBody>
        </p:sp>
        <p:pic>
          <p:nvPicPr>
            <p:cNvPr id="25" name="Picture 24"/>
            <p:cNvPicPr>
              <a:picLocks noChangeAspect="1"/>
            </p:cNvPicPr>
            <p:nvPr/>
          </p:nvPicPr>
          <p:blipFill rotWithShape="1">
            <a:blip r:embed="rId9"/>
            <a:srcRect l="29397" t="14245" r="27714" b="7875"/>
            <a:stretch/>
          </p:blipFill>
          <p:spPr>
            <a:xfrm>
              <a:off x="4269769" y="930728"/>
              <a:ext cx="813733" cy="1602298"/>
            </a:xfrm>
            <a:prstGeom prst="rect">
              <a:avLst/>
            </a:prstGeom>
          </p:spPr>
        </p:pic>
      </p:grpSp>
    </p:spTree>
    <p:extLst>
      <p:ext uri="{BB962C8B-B14F-4D97-AF65-F5344CB8AC3E}">
        <p14:creationId xmlns:p14="http://schemas.microsoft.com/office/powerpoint/2010/main" val="430829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left)">
                                      <p:cBhvr>
                                        <p:cTn id="7" dur="500"/>
                                        <p:tgtEl>
                                          <p:spTgt spid="1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18"/>
                                        </p:tgtEl>
                                        <p:attrNameLst>
                                          <p:attrName>style.visibility</p:attrName>
                                        </p:attrNameLst>
                                      </p:cBhvr>
                                      <p:to>
                                        <p:strVal val="visible"/>
                                      </p:to>
                                    </p:set>
                                    <p:animEffect transition="in" filter="wipe(left)">
                                      <p:cBhvr>
                                        <p:cTn id="12" dur="500"/>
                                        <p:tgtEl>
                                          <p:spTgt spid="18"/>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22"/>
                                        </p:tgtEl>
                                        <p:attrNameLst>
                                          <p:attrName>style.visibility</p:attrName>
                                        </p:attrNameLst>
                                      </p:cBhvr>
                                      <p:to>
                                        <p:strVal val="visible"/>
                                      </p:to>
                                    </p:set>
                                    <p:animEffect transition="in" filter="wipe(left)">
                                      <p:cBhvr>
                                        <p:cTn id="17"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2"/>
          <p:cNvSpPr txBox="1">
            <a:spLocks/>
          </p:cNvSpPr>
          <p:nvPr/>
        </p:nvSpPr>
        <p:spPr>
          <a:xfrm>
            <a:off x="0" y="0"/>
            <a:ext cx="9144000" cy="1195500"/>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r>
              <a:rPr lang="en-US" sz="3600" b="1" dirty="0"/>
              <a:t>Round 2 </a:t>
            </a:r>
            <a:r>
              <a:rPr lang="en-US" sz="3600" b="1" dirty="0" err="1"/>
              <a:t>nanoLC</a:t>
            </a:r>
            <a:r>
              <a:rPr lang="en-US" sz="3600" b="1" dirty="0"/>
              <a:t> MS/MS</a:t>
            </a:r>
            <a:r>
              <a:rPr lang="en-US" sz="3600" dirty="0"/>
              <a:t>:</a:t>
            </a:r>
          </a:p>
          <a:p>
            <a:pPr lvl="0"/>
            <a:r>
              <a:rPr lang="en-US" sz="3600" b="1" dirty="0" err="1"/>
              <a:t>iRT</a:t>
            </a:r>
            <a:r>
              <a:rPr lang="en-US" sz="3600" b="1" dirty="0"/>
              <a:t> Calibration/Peptide Stability Analysis </a:t>
            </a:r>
          </a:p>
        </p:txBody>
      </p:sp>
      <p:grpSp>
        <p:nvGrpSpPr>
          <p:cNvPr id="17" name="Group 16"/>
          <p:cNvGrpSpPr>
            <a:grpSpLocks/>
          </p:cNvGrpSpPr>
          <p:nvPr/>
        </p:nvGrpSpPr>
        <p:grpSpPr>
          <a:xfrm>
            <a:off x="6684587" y="3907317"/>
            <a:ext cx="2151761" cy="2877726"/>
            <a:chOff x="9564914" y="2660188"/>
            <a:chExt cx="1371600" cy="1747053"/>
          </a:xfrm>
        </p:grpSpPr>
        <p:graphicFrame>
          <p:nvGraphicFramePr>
            <p:cNvPr id="18" name="Diagram 17"/>
            <p:cNvGraphicFramePr/>
            <p:nvPr>
              <p:extLst>
                <p:ext uri="{D42A27DB-BD31-4B8C-83A1-F6EECF244321}">
                  <p14:modId xmlns:p14="http://schemas.microsoft.com/office/powerpoint/2010/main" val="2794596493"/>
                </p:ext>
              </p:extLst>
            </p:nvPr>
          </p:nvGraphicFramePr>
          <p:xfrm>
            <a:off x="9564914" y="3035641"/>
            <a:ext cx="1371600" cy="1371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9" name="TextBox 18"/>
            <p:cNvSpPr txBox="1"/>
            <p:nvPr/>
          </p:nvSpPr>
          <p:spPr>
            <a:xfrm>
              <a:off x="9576856" y="2660188"/>
              <a:ext cx="1354217" cy="392384"/>
            </a:xfrm>
            <a:prstGeom prst="rect">
              <a:avLst/>
            </a:prstGeom>
            <a:noFill/>
          </p:spPr>
          <p:txBody>
            <a:bodyPr wrap="none" rtlCol="0">
              <a:spAutoFit/>
            </a:bodyPr>
            <a:lstStyle/>
            <a:p>
              <a:pPr algn="ctr"/>
              <a:r>
                <a:rPr lang="en-US" dirty="0" err="1"/>
                <a:t>Apolipoprotein</a:t>
              </a:r>
              <a:r>
                <a:rPr lang="en-US" dirty="0"/>
                <a:t> </a:t>
              </a:r>
              <a:r>
                <a:rPr lang="en-US" dirty="0" smtClean="0"/>
                <a:t>B100</a:t>
              </a:r>
            </a:p>
            <a:p>
              <a:pPr algn="ctr"/>
              <a:r>
                <a:rPr lang="en-US" dirty="0" smtClean="0"/>
                <a:t>Peptides</a:t>
              </a:r>
              <a:endParaRPr lang="en-US" dirty="0"/>
            </a:p>
          </p:txBody>
        </p:sp>
      </p:grpSp>
      <p:sp>
        <p:nvSpPr>
          <p:cNvPr id="7" name="TextBox 6"/>
          <p:cNvSpPr txBox="1"/>
          <p:nvPr/>
        </p:nvSpPr>
        <p:spPr>
          <a:xfrm>
            <a:off x="1115736" y="1942401"/>
            <a:ext cx="8229600" cy="830997"/>
          </a:xfrm>
          <a:prstGeom prst="rect">
            <a:avLst/>
          </a:prstGeom>
          <a:noFill/>
        </p:spPr>
        <p:txBody>
          <a:bodyPr wrap="square" rtlCol="0">
            <a:spAutoFit/>
          </a:bodyPr>
          <a:lstStyle/>
          <a:p>
            <a:r>
              <a:rPr lang="en-US" sz="2400" b="1" dirty="0" smtClean="0"/>
              <a:t>Peptide </a:t>
            </a:r>
            <a:r>
              <a:rPr lang="en-US" sz="2400" b="1" dirty="0"/>
              <a:t>Filter </a:t>
            </a:r>
            <a:r>
              <a:rPr lang="en-US" sz="2400" b="1" dirty="0" smtClean="0"/>
              <a:t>#2:</a:t>
            </a:r>
            <a:r>
              <a:rPr lang="en-US" sz="2400" dirty="0" smtClean="0"/>
              <a:t> </a:t>
            </a:r>
            <a:r>
              <a:rPr lang="en-US" sz="2400" dirty="0"/>
              <a:t>Edit and annotate all peptides with non-existent or ambiguous chromatograms</a:t>
            </a:r>
          </a:p>
        </p:txBody>
      </p:sp>
      <p:pic>
        <p:nvPicPr>
          <p:cNvPr id="44" name="Picture 43"/>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384216" y="1960729"/>
            <a:ext cx="731520" cy="731520"/>
          </a:xfrm>
          <a:prstGeom prst="rect">
            <a:avLst/>
          </a:prstGeom>
        </p:spPr>
      </p:pic>
      <p:grpSp>
        <p:nvGrpSpPr>
          <p:cNvPr id="5" name="Group 4"/>
          <p:cNvGrpSpPr/>
          <p:nvPr/>
        </p:nvGrpSpPr>
        <p:grpSpPr>
          <a:xfrm>
            <a:off x="186706" y="2826206"/>
            <a:ext cx="5487953" cy="3979561"/>
            <a:chOff x="186706" y="2826206"/>
            <a:chExt cx="5487953" cy="3979561"/>
          </a:xfrm>
        </p:grpSpPr>
        <p:sp>
          <p:nvSpPr>
            <p:cNvPr id="56" name="Down Arrow 55"/>
            <p:cNvSpPr/>
            <p:nvPr/>
          </p:nvSpPr>
          <p:spPr>
            <a:xfrm>
              <a:off x="645757" y="2826206"/>
              <a:ext cx="182880" cy="457200"/>
            </a:xfrm>
            <a:prstGeom prst="downArrow">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TextBox 59"/>
            <p:cNvSpPr txBox="1"/>
            <p:nvPr/>
          </p:nvSpPr>
          <p:spPr>
            <a:xfrm>
              <a:off x="1243327" y="3469705"/>
              <a:ext cx="4431332" cy="646331"/>
            </a:xfrm>
            <a:prstGeom prst="rect">
              <a:avLst/>
            </a:prstGeom>
            <a:noFill/>
          </p:spPr>
          <p:txBody>
            <a:bodyPr wrap="square" rtlCol="0">
              <a:spAutoFit/>
            </a:bodyPr>
            <a:lstStyle/>
            <a:p>
              <a:r>
                <a:rPr lang="en-US" dirty="0" smtClean="0"/>
                <a:t>Upload curated assay to Panorama for initial build of chromatogram library</a:t>
              </a:r>
              <a:endParaRPr lang="en-US" dirty="0"/>
            </a:p>
          </p:txBody>
        </p:sp>
        <p:pic>
          <p:nvPicPr>
            <p:cNvPr id="48" name="Picture 47"/>
            <p:cNvPicPr>
              <a:picLocks noChangeAspect="1"/>
            </p:cNvPicPr>
            <p:nvPr/>
          </p:nvPicPr>
          <p:blipFill>
            <a:blip r:embed="rId9"/>
            <a:stretch>
              <a:fillRect/>
            </a:stretch>
          </p:blipFill>
          <p:spPr>
            <a:xfrm>
              <a:off x="417157" y="3472831"/>
              <a:ext cx="640080" cy="640080"/>
            </a:xfrm>
            <a:prstGeom prst="rect">
              <a:avLst/>
            </a:prstGeom>
          </p:spPr>
        </p:pic>
        <p:sp>
          <p:nvSpPr>
            <p:cNvPr id="2" name="TextBox 1"/>
            <p:cNvSpPr txBox="1"/>
            <p:nvPr/>
          </p:nvSpPr>
          <p:spPr>
            <a:xfrm>
              <a:off x="186706" y="6528768"/>
              <a:ext cx="1425840" cy="276999"/>
            </a:xfrm>
            <a:prstGeom prst="rect">
              <a:avLst/>
            </a:prstGeom>
            <a:noFill/>
          </p:spPr>
          <p:txBody>
            <a:bodyPr wrap="none" rtlCol="0">
              <a:spAutoFit/>
            </a:bodyPr>
            <a:lstStyle/>
            <a:p>
              <a:r>
                <a:rPr lang="en-US" sz="1200" dirty="0" smtClean="0"/>
                <a:t>www.panorama.org</a:t>
              </a:r>
              <a:endParaRPr lang="en-US" sz="1200" dirty="0"/>
            </a:p>
          </p:txBody>
        </p:sp>
      </p:grpSp>
      <p:pic>
        <p:nvPicPr>
          <p:cNvPr id="55" name="Picture 54"/>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371437" y="4950870"/>
            <a:ext cx="731520" cy="731520"/>
          </a:xfrm>
          <a:prstGeom prst="rect">
            <a:avLst/>
          </a:prstGeom>
        </p:spPr>
      </p:pic>
      <p:sp>
        <p:nvSpPr>
          <p:cNvPr id="43" name="TextBox 42"/>
          <p:cNvSpPr txBox="1"/>
          <p:nvPr/>
        </p:nvSpPr>
        <p:spPr>
          <a:xfrm>
            <a:off x="1243327" y="4993464"/>
            <a:ext cx="5309873" cy="923330"/>
          </a:xfrm>
          <a:prstGeom prst="rect">
            <a:avLst/>
          </a:prstGeom>
          <a:noFill/>
        </p:spPr>
        <p:txBody>
          <a:bodyPr wrap="square" rtlCol="0">
            <a:spAutoFit/>
          </a:bodyPr>
          <a:lstStyle/>
          <a:p>
            <a:r>
              <a:rPr lang="en-US" dirty="0" smtClean="0"/>
              <a:t>Export methods with top </a:t>
            </a:r>
            <a:r>
              <a:rPr lang="en-US" dirty="0"/>
              <a:t>4 transitions from remaining </a:t>
            </a:r>
            <a:r>
              <a:rPr lang="en-US" dirty="0" smtClean="0"/>
              <a:t>peptides (Sensitivity </a:t>
            </a:r>
            <a:r>
              <a:rPr lang="en-US" dirty="0"/>
              <a:t>and selectivity arguments</a:t>
            </a:r>
            <a:r>
              <a:rPr lang="en-US" dirty="0" smtClean="0"/>
              <a:t>) for retention time calibration and stability analysis</a:t>
            </a:r>
            <a:endParaRPr lang="en-US" dirty="0"/>
          </a:p>
        </p:txBody>
      </p:sp>
      <p:sp>
        <p:nvSpPr>
          <p:cNvPr id="57" name="Down Arrow 56"/>
          <p:cNvSpPr/>
          <p:nvPr/>
        </p:nvSpPr>
        <p:spPr>
          <a:xfrm>
            <a:off x="645757" y="4302336"/>
            <a:ext cx="182880" cy="457200"/>
          </a:xfrm>
          <a:prstGeom prst="downArrow">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3127343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5"/>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57"/>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4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P spid="57"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p:cNvPicPr>
          <p:nvPr/>
        </p:nvPicPr>
        <p:blipFill>
          <a:blip r:embed="rId2"/>
          <a:stretch>
            <a:fillRect/>
          </a:stretch>
        </p:blipFill>
        <p:spPr>
          <a:xfrm>
            <a:off x="262082" y="1371600"/>
            <a:ext cx="8686800" cy="5486400"/>
          </a:xfrm>
          <a:prstGeom prst="rect">
            <a:avLst/>
          </a:prstGeom>
        </p:spPr>
      </p:pic>
      <p:sp>
        <p:nvSpPr>
          <p:cNvPr id="3" name="Title 2"/>
          <p:cNvSpPr txBox="1">
            <a:spLocks/>
          </p:cNvSpPr>
          <p:nvPr/>
        </p:nvSpPr>
        <p:spPr>
          <a:xfrm>
            <a:off x="0" y="0"/>
            <a:ext cx="9144000" cy="1195500"/>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r>
              <a:rPr lang="en-US" sz="3600" b="1" dirty="0"/>
              <a:t>Round 2 </a:t>
            </a:r>
            <a:r>
              <a:rPr lang="en-US" sz="3600" b="1" dirty="0" err="1"/>
              <a:t>nanoLC</a:t>
            </a:r>
            <a:r>
              <a:rPr lang="en-US" sz="3600" b="1" dirty="0"/>
              <a:t> MS/MS</a:t>
            </a:r>
            <a:r>
              <a:rPr lang="en-US" sz="3600" dirty="0"/>
              <a:t>:</a:t>
            </a:r>
          </a:p>
          <a:p>
            <a:pPr lvl="0"/>
            <a:r>
              <a:rPr lang="en-US" sz="3600" b="1" dirty="0" err="1"/>
              <a:t>iRT</a:t>
            </a:r>
            <a:r>
              <a:rPr lang="en-US" sz="3600" b="1" dirty="0"/>
              <a:t> </a:t>
            </a:r>
            <a:r>
              <a:rPr lang="en-US" sz="3600" b="1" dirty="0" smtClean="0"/>
              <a:t>Calibration</a:t>
            </a:r>
            <a:endParaRPr lang="en-US" sz="3600" b="1" dirty="0"/>
          </a:p>
        </p:txBody>
      </p:sp>
      <p:pic>
        <p:nvPicPr>
          <p:cNvPr id="4" name="Picture 3"/>
          <p:cNvPicPr>
            <a:picLocks/>
          </p:cNvPicPr>
          <p:nvPr/>
        </p:nvPicPr>
        <p:blipFill>
          <a:blip r:embed="rId3"/>
          <a:stretch>
            <a:fillRect/>
          </a:stretch>
        </p:blipFill>
        <p:spPr>
          <a:xfrm>
            <a:off x="262082" y="1371600"/>
            <a:ext cx="8686800" cy="5486400"/>
          </a:xfrm>
          <a:prstGeom prst="rect">
            <a:avLst/>
          </a:prstGeom>
          <a:noFill/>
        </p:spPr>
      </p:pic>
    </p:spTree>
    <p:extLst>
      <p:ext uri="{BB962C8B-B14F-4D97-AF65-F5344CB8AC3E}">
        <p14:creationId xmlns:p14="http://schemas.microsoft.com/office/powerpoint/2010/main" val="4025250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228600" y="1275040"/>
            <a:ext cx="8686800" cy="5486400"/>
            <a:chOff x="220210" y="1269732"/>
            <a:chExt cx="8686800" cy="5486400"/>
          </a:xfrm>
        </p:grpSpPr>
        <p:pic>
          <p:nvPicPr>
            <p:cNvPr id="3" name="Picture 2"/>
            <p:cNvPicPr>
              <a:picLocks noChangeAspect="1"/>
            </p:cNvPicPr>
            <p:nvPr/>
          </p:nvPicPr>
          <p:blipFill>
            <a:blip r:embed="rId2"/>
            <a:stretch>
              <a:fillRect/>
            </a:stretch>
          </p:blipFill>
          <p:spPr>
            <a:xfrm>
              <a:off x="220210" y="1269732"/>
              <a:ext cx="8686800" cy="5486400"/>
            </a:xfrm>
            <a:prstGeom prst="rect">
              <a:avLst/>
            </a:prstGeom>
          </p:spPr>
        </p:pic>
        <p:sp>
          <p:nvSpPr>
            <p:cNvPr id="4" name="TextBox 3"/>
            <p:cNvSpPr txBox="1"/>
            <p:nvPr/>
          </p:nvSpPr>
          <p:spPr>
            <a:xfrm>
              <a:off x="763522" y="1269732"/>
              <a:ext cx="2675732" cy="338554"/>
            </a:xfrm>
            <a:prstGeom prst="rect">
              <a:avLst/>
            </a:prstGeom>
            <a:noFill/>
          </p:spPr>
          <p:txBody>
            <a:bodyPr wrap="none" rtlCol="0">
              <a:spAutoFit/>
            </a:bodyPr>
            <a:lstStyle/>
            <a:p>
              <a:r>
                <a:rPr lang="en-US" sz="1600" dirty="0"/>
                <a:t>K.DNVFDGLVR.V [4168, 4176] </a:t>
              </a:r>
            </a:p>
          </p:txBody>
        </p:sp>
        <p:pic>
          <p:nvPicPr>
            <p:cNvPr id="5" name="Picture 4"/>
            <p:cNvPicPr>
              <a:picLocks noChangeAspect="1"/>
            </p:cNvPicPr>
            <p:nvPr/>
          </p:nvPicPr>
          <p:blipFill rotWithShape="1">
            <a:blip r:embed="rId3"/>
            <a:srcRect l="21098" t="22098" r="20536" b="7260"/>
            <a:stretch/>
          </p:blipFill>
          <p:spPr>
            <a:xfrm>
              <a:off x="5863903" y="1269732"/>
              <a:ext cx="2786744" cy="3657600"/>
            </a:xfrm>
            <a:prstGeom prst="rect">
              <a:avLst/>
            </a:prstGeom>
          </p:spPr>
        </p:pic>
      </p:grpSp>
      <p:sp>
        <p:nvSpPr>
          <p:cNvPr id="6" name="Title 2"/>
          <p:cNvSpPr txBox="1">
            <a:spLocks/>
          </p:cNvSpPr>
          <p:nvPr/>
        </p:nvSpPr>
        <p:spPr>
          <a:xfrm>
            <a:off x="0" y="0"/>
            <a:ext cx="9144000" cy="1195500"/>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r>
              <a:rPr lang="en-US" sz="3600" b="1" dirty="0"/>
              <a:t>Round 2 </a:t>
            </a:r>
            <a:r>
              <a:rPr lang="en-US" sz="3600" b="1" dirty="0" err="1"/>
              <a:t>nanoLC</a:t>
            </a:r>
            <a:r>
              <a:rPr lang="en-US" sz="3600" b="1" dirty="0"/>
              <a:t> MS/MS</a:t>
            </a:r>
            <a:r>
              <a:rPr lang="en-US" sz="3600" dirty="0"/>
              <a:t>:</a:t>
            </a:r>
          </a:p>
          <a:p>
            <a:pPr lvl="0"/>
            <a:r>
              <a:rPr lang="en-US" sz="3600" b="1" dirty="0" smtClean="0"/>
              <a:t>Peptide Stability Analysis</a:t>
            </a:r>
            <a:endParaRPr lang="en-US" sz="3600" b="1" dirty="0"/>
          </a:p>
        </p:txBody>
      </p:sp>
      <p:sp>
        <p:nvSpPr>
          <p:cNvPr id="7" name="TextBox 6"/>
          <p:cNvSpPr txBox="1"/>
          <p:nvPr/>
        </p:nvSpPr>
        <p:spPr>
          <a:xfrm>
            <a:off x="6023296" y="4927332"/>
            <a:ext cx="842090" cy="307777"/>
          </a:xfrm>
          <a:prstGeom prst="rect">
            <a:avLst/>
          </a:prstGeom>
          <a:noFill/>
        </p:spPr>
        <p:txBody>
          <a:bodyPr wrap="none" rtlCol="0">
            <a:spAutoFit/>
          </a:bodyPr>
          <a:lstStyle/>
          <a:p>
            <a:pPr algn="ctr"/>
            <a:r>
              <a:rPr lang="en-US" sz="1400" dirty="0" smtClean="0"/>
              <a:t>Standard</a:t>
            </a:r>
            <a:endParaRPr lang="en-US" sz="1400" dirty="0"/>
          </a:p>
        </p:txBody>
      </p:sp>
      <p:sp>
        <p:nvSpPr>
          <p:cNvPr id="8" name="TextBox 7"/>
          <p:cNvSpPr txBox="1"/>
          <p:nvPr/>
        </p:nvSpPr>
        <p:spPr>
          <a:xfrm>
            <a:off x="7587407" y="4913548"/>
            <a:ext cx="1063240" cy="523220"/>
          </a:xfrm>
          <a:prstGeom prst="rect">
            <a:avLst/>
          </a:prstGeom>
          <a:noFill/>
        </p:spPr>
        <p:txBody>
          <a:bodyPr wrap="none" rtlCol="0">
            <a:spAutoFit/>
          </a:bodyPr>
          <a:lstStyle/>
          <a:p>
            <a:pPr algn="ctr"/>
            <a:r>
              <a:rPr lang="en-US" sz="1400" dirty="0" smtClean="0"/>
              <a:t>Standard</a:t>
            </a:r>
          </a:p>
          <a:p>
            <a:pPr algn="ctr"/>
            <a:r>
              <a:rPr lang="en-US" sz="1400" dirty="0" smtClean="0"/>
              <a:t>72hrs in A/S</a:t>
            </a:r>
            <a:endParaRPr lang="en-US" sz="1400" dirty="0"/>
          </a:p>
        </p:txBody>
      </p:sp>
      <p:grpSp>
        <p:nvGrpSpPr>
          <p:cNvPr id="9" name="Group 8"/>
          <p:cNvGrpSpPr/>
          <p:nvPr/>
        </p:nvGrpSpPr>
        <p:grpSpPr>
          <a:xfrm>
            <a:off x="228600" y="1157715"/>
            <a:ext cx="8686800" cy="5486400"/>
            <a:chOff x="228600" y="1371600"/>
            <a:chExt cx="8686800" cy="5486400"/>
          </a:xfrm>
        </p:grpSpPr>
        <p:pic>
          <p:nvPicPr>
            <p:cNvPr id="10" name="Picture 9"/>
            <p:cNvPicPr>
              <a:picLocks noChangeAspect="1"/>
            </p:cNvPicPr>
            <p:nvPr/>
          </p:nvPicPr>
          <p:blipFill>
            <a:blip r:embed="rId4"/>
            <a:stretch>
              <a:fillRect/>
            </a:stretch>
          </p:blipFill>
          <p:spPr>
            <a:xfrm>
              <a:off x="228600" y="1371600"/>
              <a:ext cx="8686800" cy="5486400"/>
            </a:xfrm>
            <a:prstGeom prst="rect">
              <a:avLst/>
            </a:prstGeom>
          </p:spPr>
        </p:pic>
        <p:sp>
          <p:nvSpPr>
            <p:cNvPr id="11" name="TextBox 10"/>
            <p:cNvSpPr txBox="1"/>
            <p:nvPr/>
          </p:nvSpPr>
          <p:spPr>
            <a:xfrm>
              <a:off x="775492" y="1534449"/>
              <a:ext cx="2377640" cy="338555"/>
            </a:xfrm>
            <a:prstGeom prst="rect">
              <a:avLst/>
            </a:prstGeom>
            <a:noFill/>
          </p:spPr>
          <p:txBody>
            <a:bodyPr wrap="none" rtlCol="0">
              <a:spAutoFit/>
            </a:bodyPr>
            <a:lstStyle/>
            <a:p>
              <a:r>
                <a:rPr lang="en-US" sz="1600" dirty="0"/>
                <a:t>R.TGISPLALIK.G [219, 228] </a:t>
              </a:r>
            </a:p>
          </p:txBody>
        </p:sp>
        <p:pic>
          <p:nvPicPr>
            <p:cNvPr id="12" name="Picture 11"/>
            <p:cNvPicPr>
              <a:picLocks noChangeAspect="1"/>
            </p:cNvPicPr>
            <p:nvPr/>
          </p:nvPicPr>
          <p:blipFill rotWithShape="1">
            <a:blip r:embed="rId5"/>
            <a:srcRect l="20956" t="11315" r="21011" b="7645"/>
            <a:stretch/>
          </p:blipFill>
          <p:spPr>
            <a:xfrm>
              <a:off x="6325299" y="1792787"/>
              <a:ext cx="2415398" cy="3657600"/>
            </a:xfrm>
            <a:prstGeom prst="rect">
              <a:avLst/>
            </a:prstGeom>
          </p:spPr>
        </p:pic>
        <p:sp>
          <p:nvSpPr>
            <p:cNvPr id="13" name="TextBox 12"/>
            <p:cNvSpPr txBox="1"/>
            <p:nvPr/>
          </p:nvSpPr>
          <p:spPr>
            <a:xfrm>
              <a:off x="6345441" y="5439472"/>
              <a:ext cx="842090" cy="307777"/>
            </a:xfrm>
            <a:prstGeom prst="rect">
              <a:avLst/>
            </a:prstGeom>
            <a:noFill/>
          </p:spPr>
          <p:txBody>
            <a:bodyPr wrap="none" rtlCol="0">
              <a:spAutoFit/>
            </a:bodyPr>
            <a:lstStyle/>
            <a:p>
              <a:pPr algn="ctr"/>
              <a:r>
                <a:rPr lang="en-US" sz="1400" dirty="0" smtClean="0"/>
                <a:t>Standard</a:t>
              </a:r>
              <a:endParaRPr lang="en-US" sz="1400" dirty="0"/>
            </a:p>
          </p:txBody>
        </p:sp>
        <p:sp>
          <p:nvSpPr>
            <p:cNvPr id="14" name="TextBox 13"/>
            <p:cNvSpPr txBox="1"/>
            <p:nvPr/>
          </p:nvSpPr>
          <p:spPr>
            <a:xfrm>
              <a:off x="7764809" y="5439472"/>
              <a:ext cx="1063240" cy="523220"/>
            </a:xfrm>
            <a:prstGeom prst="rect">
              <a:avLst/>
            </a:prstGeom>
            <a:noFill/>
          </p:spPr>
          <p:txBody>
            <a:bodyPr wrap="none" rtlCol="0">
              <a:spAutoFit/>
            </a:bodyPr>
            <a:lstStyle/>
            <a:p>
              <a:pPr algn="ctr"/>
              <a:r>
                <a:rPr lang="en-US" sz="1400" dirty="0" smtClean="0"/>
                <a:t>Standard</a:t>
              </a:r>
            </a:p>
            <a:p>
              <a:pPr algn="ctr"/>
              <a:r>
                <a:rPr lang="en-US" sz="1400" dirty="0" smtClean="0"/>
                <a:t>72hrs in A/S</a:t>
              </a:r>
              <a:endParaRPr lang="en-US" sz="1400" dirty="0"/>
            </a:p>
          </p:txBody>
        </p:sp>
      </p:grpSp>
      <p:grpSp>
        <p:nvGrpSpPr>
          <p:cNvPr id="15" name="Group 14"/>
          <p:cNvGrpSpPr/>
          <p:nvPr/>
        </p:nvGrpSpPr>
        <p:grpSpPr>
          <a:xfrm>
            <a:off x="228600" y="1182590"/>
            <a:ext cx="8686800" cy="5486400"/>
            <a:chOff x="228600" y="1195500"/>
            <a:chExt cx="8686800" cy="5486400"/>
          </a:xfrm>
        </p:grpSpPr>
        <p:pic>
          <p:nvPicPr>
            <p:cNvPr id="16" name="Picture 15"/>
            <p:cNvPicPr>
              <a:picLocks noChangeAspect="1"/>
            </p:cNvPicPr>
            <p:nvPr/>
          </p:nvPicPr>
          <p:blipFill>
            <a:blip r:embed="rId6"/>
            <a:stretch>
              <a:fillRect/>
            </a:stretch>
          </p:blipFill>
          <p:spPr>
            <a:xfrm>
              <a:off x="228600" y="1195500"/>
              <a:ext cx="8686800" cy="5486400"/>
            </a:xfrm>
            <a:prstGeom prst="rect">
              <a:avLst/>
            </a:prstGeom>
          </p:spPr>
        </p:pic>
        <p:pic>
          <p:nvPicPr>
            <p:cNvPr id="17" name="Picture 16"/>
            <p:cNvPicPr>
              <a:picLocks/>
            </p:cNvPicPr>
            <p:nvPr/>
          </p:nvPicPr>
          <p:blipFill rotWithShape="1">
            <a:blip r:embed="rId7"/>
            <a:srcRect l="21830" t="21775" r="21463" b="7888"/>
            <a:stretch/>
          </p:blipFill>
          <p:spPr>
            <a:xfrm>
              <a:off x="6191075" y="1317586"/>
              <a:ext cx="2414016" cy="3657600"/>
            </a:xfrm>
            <a:prstGeom prst="rect">
              <a:avLst/>
            </a:prstGeom>
          </p:spPr>
        </p:pic>
        <p:sp>
          <p:nvSpPr>
            <p:cNvPr id="18" name="TextBox 17"/>
            <p:cNvSpPr txBox="1"/>
            <p:nvPr/>
          </p:nvSpPr>
          <p:spPr>
            <a:xfrm>
              <a:off x="765305" y="1317586"/>
              <a:ext cx="3526478" cy="338554"/>
            </a:xfrm>
            <a:prstGeom prst="rect">
              <a:avLst/>
            </a:prstGeom>
            <a:noFill/>
          </p:spPr>
          <p:txBody>
            <a:bodyPr wrap="none" rtlCol="0">
              <a:spAutoFit/>
            </a:bodyPr>
            <a:lstStyle/>
            <a:p>
              <a:r>
                <a:rPr lang="en-US" sz="1600" dirty="0"/>
                <a:t>K.TTLTAFGFASADLIEIGLEGK.G [674, 694] </a:t>
              </a:r>
            </a:p>
          </p:txBody>
        </p:sp>
        <p:sp>
          <p:nvSpPr>
            <p:cNvPr id="19" name="TextBox 18"/>
            <p:cNvSpPr txBox="1"/>
            <p:nvPr/>
          </p:nvSpPr>
          <p:spPr>
            <a:xfrm>
              <a:off x="6274965" y="4975186"/>
              <a:ext cx="842090" cy="307777"/>
            </a:xfrm>
            <a:prstGeom prst="rect">
              <a:avLst/>
            </a:prstGeom>
            <a:noFill/>
          </p:spPr>
          <p:txBody>
            <a:bodyPr wrap="none" rtlCol="0">
              <a:spAutoFit/>
            </a:bodyPr>
            <a:lstStyle/>
            <a:p>
              <a:pPr algn="ctr"/>
              <a:r>
                <a:rPr lang="en-US" sz="1400" dirty="0" smtClean="0"/>
                <a:t>Standard</a:t>
              </a:r>
              <a:endParaRPr lang="en-US" sz="1400" dirty="0"/>
            </a:p>
          </p:txBody>
        </p:sp>
        <p:sp>
          <p:nvSpPr>
            <p:cNvPr id="20" name="TextBox 19"/>
            <p:cNvSpPr txBox="1"/>
            <p:nvPr/>
          </p:nvSpPr>
          <p:spPr>
            <a:xfrm>
              <a:off x="7627123" y="4975186"/>
              <a:ext cx="1063240" cy="523220"/>
            </a:xfrm>
            <a:prstGeom prst="rect">
              <a:avLst/>
            </a:prstGeom>
            <a:noFill/>
          </p:spPr>
          <p:txBody>
            <a:bodyPr wrap="none" rtlCol="0">
              <a:spAutoFit/>
            </a:bodyPr>
            <a:lstStyle/>
            <a:p>
              <a:pPr algn="ctr"/>
              <a:r>
                <a:rPr lang="en-US" sz="1400" dirty="0" smtClean="0"/>
                <a:t>Standard</a:t>
              </a:r>
            </a:p>
            <a:p>
              <a:pPr algn="ctr"/>
              <a:r>
                <a:rPr lang="en-US" sz="1400" dirty="0" smtClean="0"/>
                <a:t>72hrs in A/S</a:t>
              </a:r>
              <a:endParaRPr lang="en-US" sz="1400" dirty="0"/>
            </a:p>
          </p:txBody>
        </p:sp>
      </p:grpSp>
    </p:spTree>
    <p:extLst>
      <p:ext uri="{BB962C8B-B14F-4D97-AF65-F5344CB8AC3E}">
        <p14:creationId xmlns:p14="http://schemas.microsoft.com/office/powerpoint/2010/main" val="1531904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wipe(left)">
                                      <p:cBhvr>
                                        <p:cTn id="12"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2"/>
          <p:cNvSpPr txBox="1">
            <a:spLocks/>
          </p:cNvSpPr>
          <p:nvPr/>
        </p:nvSpPr>
        <p:spPr>
          <a:xfrm>
            <a:off x="0" y="0"/>
            <a:ext cx="9144000" cy="1195500"/>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r>
              <a:rPr lang="en-US" sz="3600" b="1" dirty="0"/>
              <a:t>Round 3 </a:t>
            </a:r>
            <a:r>
              <a:rPr lang="en-US" sz="3600" b="1" dirty="0" err="1"/>
              <a:t>nanoLC</a:t>
            </a:r>
            <a:r>
              <a:rPr lang="en-US" sz="3600" b="1" dirty="0"/>
              <a:t> MS/MS</a:t>
            </a:r>
            <a:r>
              <a:rPr lang="en-US" sz="3600" dirty="0"/>
              <a:t>:</a:t>
            </a:r>
          </a:p>
          <a:p>
            <a:pPr lvl="0"/>
            <a:r>
              <a:rPr lang="en-US" sz="3600" b="1" dirty="0"/>
              <a:t>Validation of Peptides/Transitions in Matrix</a:t>
            </a:r>
          </a:p>
        </p:txBody>
      </p:sp>
      <p:grpSp>
        <p:nvGrpSpPr>
          <p:cNvPr id="12" name="Group 11"/>
          <p:cNvGrpSpPr>
            <a:grpSpLocks/>
          </p:cNvGrpSpPr>
          <p:nvPr/>
        </p:nvGrpSpPr>
        <p:grpSpPr>
          <a:xfrm>
            <a:off x="6909193" y="3977537"/>
            <a:ext cx="2151761" cy="2832435"/>
            <a:chOff x="9564914" y="2687684"/>
            <a:chExt cx="1371600" cy="1719557"/>
          </a:xfrm>
        </p:grpSpPr>
        <p:graphicFrame>
          <p:nvGraphicFramePr>
            <p:cNvPr id="13" name="Diagram 12"/>
            <p:cNvGraphicFramePr/>
            <p:nvPr>
              <p:extLst>
                <p:ext uri="{D42A27DB-BD31-4B8C-83A1-F6EECF244321}">
                  <p14:modId xmlns:p14="http://schemas.microsoft.com/office/powerpoint/2010/main" val="2928536395"/>
                </p:ext>
              </p:extLst>
            </p:nvPr>
          </p:nvGraphicFramePr>
          <p:xfrm>
            <a:off x="9564914" y="3035641"/>
            <a:ext cx="1371600" cy="1371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4" name="TextBox 13"/>
            <p:cNvSpPr txBox="1"/>
            <p:nvPr/>
          </p:nvSpPr>
          <p:spPr>
            <a:xfrm>
              <a:off x="9571509" y="2687684"/>
              <a:ext cx="1354217" cy="392384"/>
            </a:xfrm>
            <a:prstGeom prst="rect">
              <a:avLst/>
            </a:prstGeom>
            <a:noFill/>
          </p:spPr>
          <p:txBody>
            <a:bodyPr wrap="none" rtlCol="0">
              <a:spAutoFit/>
            </a:bodyPr>
            <a:lstStyle/>
            <a:p>
              <a:pPr algn="ctr"/>
              <a:r>
                <a:rPr lang="en-US" dirty="0" err="1"/>
                <a:t>Apolipoprotein</a:t>
              </a:r>
              <a:r>
                <a:rPr lang="en-US" dirty="0"/>
                <a:t> </a:t>
              </a:r>
              <a:r>
                <a:rPr lang="en-US" dirty="0" smtClean="0"/>
                <a:t>B100</a:t>
              </a:r>
            </a:p>
            <a:p>
              <a:pPr algn="ctr"/>
              <a:r>
                <a:rPr lang="en-US" dirty="0" smtClean="0"/>
                <a:t>Peptides</a:t>
              </a:r>
              <a:endParaRPr lang="en-US" dirty="0"/>
            </a:p>
          </p:txBody>
        </p:sp>
      </p:grpSp>
      <p:sp>
        <p:nvSpPr>
          <p:cNvPr id="16" name="TextBox 15"/>
          <p:cNvSpPr txBox="1"/>
          <p:nvPr/>
        </p:nvSpPr>
        <p:spPr>
          <a:xfrm>
            <a:off x="1115736" y="1942401"/>
            <a:ext cx="8028264" cy="830997"/>
          </a:xfrm>
          <a:prstGeom prst="rect">
            <a:avLst/>
          </a:prstGeom>
          <a:noFill/>
        </p:spPr>
        <p:txBody>
          <a:bodyPr wrap="square" rtlCol="0">
            <a:spAutoFit/>
          </a:bodyPr>
          <a:lstStyle/>
          <a:p>
            <a:r>
              <a:rPr lang="en-US" sz="2400" b="1" dirty="0"/>
              <a:t>Peptide Filter #3:</a:t>
            </a:r>
            <a:r>
              <a:rPr lang="en-US" sz="2400" dirty="0"/>
              <a:t>  Edit and annotate all peptides that fail to meet minimum stability requirements.</a:t>
            </a:r>
          </a:p>
        </p:txBody>
      </p:sp>
      <p:pic>
        <p:nvPicPr>
          <p:cNvPr id="17" name="Picture 16"/>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384216" y="1960729"/>
            <a:ext cx="731520" cy="731520"/>
          </a:xfrm>
          <a:prstGeom prst="rect">
            <a:avLst/>
          </a:prstGeom>
        </p:spPr>
      </p:pic>
      <p:sp>
        <p:nvSpPr>
          <p:cNvPr id="18" name="TextBox 17"/>
          <p:cNvSpPr txBox="1"/>
          <p:nvPr/>
        </p:nvSpPr>
        <p:spPr>
          <a:xfrm>
            <a:off x="1185045" y="4950870"/>
            <a:ext cx="4490909" cy="923330"/>
          </a:xfrm>
          <a:prstGeom prst="rect">
            <a:avLst/>
          </a:prstGeom>
          <a:noFill/>
        </p:spPr>
        <p:txBody>
          <a:bodyPr wrap="square" rtlCol="0">
            <a:spAutoFit/>
          </a:bodyPr>
          <a:lstStyle/>
          <a:p>
            <a:r>
              <a:rPr lang="en-US" dirty="0" smtClean="0"/>
              <a:t>Export scheduled methods with all transitions </a:t>
            </a:r>
            <a:r>
              <a:rPr lang="en-US" dirty="0"/>
              <a:t>from </a:t>
            </a:r>
            <a:r>
              <a:rPr lang="en-US" dirty="0" smtClean="0"/>
              <a:t>all remaining peptides for the screening of a matrix of interest (DBS)</a:t>
            </a:r>
            <a:endParaRPr lang="en-US" dirty="0"/>
          </a:p>
        </p:txBody>
      </p:sp>
      <p:pic>
        <p:nvPicPr>
          <p:cNvPr id="19" name="Picture 18"/>
          <p:cNvPicPr>
            <a:picLocks noChangeAspect="1"/>
          </p:cNvPicPr>
          <p:nvPr/>
        </p:nvPicPr>
        <p:blipFill>
          <a:blip r:embed="rId9"/>
          <a:stretch>
            <a:fillRect/>
          </a:stretch>
        </p:blipFill>
        <p:spPr>
          <a:xfrm>
            <a:off x="417157" y="3472831"/>
            <a:ext cx="640080" cy="640080"/>
          </a:xfrm>
          <a:prstGeom prst="rect">
            <a:avLst/>
          </a:prstGeom>
        </p:spPr>
      </p:pic>
      <p:pic>
        <p:nvPicPr>
          <p:cNvPr id="20" name="Picture 19"/>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371437" y="4950870"/>
            <a:ext cx="731520" cy="731520"/>
          </a:xfrm>
          <a:prstGeom prst="rect">
            <a:avLst/>
          </a:prstGeom>
        </p:spPr>
      </p:pic>
      <p:sp>
        <p:nvSpPr>
          <p:cNvPr id="21" name="Down Arrow 20"/>
          <p:cNvSpPr/>
          <p:nvPr/>
        </p:nvSpPr>
        <p:spPr>
          <a:xfrm>
            <a:off x="645757" y="2826206"/>
            <a:ext cx="182880" cy="457200"/>
          </a:xfrm>
          <a:prstGeom prst="downArrow">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Down Arrow 21"/>
          <p:cNvSpPr/>
          <p:nvPr/>
        </p:nvSpPr>
        <p:spPr>
          <a:xfrm>
            <a:off x="645757" y="4302336"/>
            <a:ext cx="182880" cy="457200"/>
          </a:xfrm>
          <a:prstGeom prst="downArrow">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TextBox 22"/>
          <p:cNvSpPr txBox="1"/>
          <p:nvPr/>
        </p:nvSpPr>
        <p:spPr>
          <a:xfrm>
            <a:off x="1185045" y="3608205"/>
            <a:ext cx="4854792" cy="369332"/>
          </a:xfrm>
          <a:prstGeom prst="rect">
            <a:avLst/>
          </a:prstGeom>
          <a:noFill/>
        </p:spPr>
        <p:txBody>
          <a:bodyPr wrap="none" rtlCol="0">
            <a:spAutoFit/>
          </a:bodyPr>
          <a:lstStyle/>
          <a:p>
            <a:pPr algn="ctr"/>
            <a:r>
              <a:rPr lang="en-US" dirty="0" smtClean="0"/>
              <a:t>Update </a:t>
            </a:r>
            <a:r>
              <a:rPr lang="en-US" dirty="0"/>
              <a:t>c</a:t>
            </a:r>
            <a:r>
              <a:rPr lang="en-US" dirty="0" smtClean="0"/>
              <a:t>hromatogram library files with </a:t>
            </a:r>
            <a:r>
              <a:rPr lang="en-US" dirty="0" err="1" smtClean="0"/>
              <a:t>iRT</a:t>
            </a:r>
            <a:r>
              <a:rPr lang="en-US" dirty="0" smtClean="0"/>
              <a:t> values</a:t>
            </a:r>
            <a:endParaRPr lang="en-US" dirty="0"/>
          </a:p>
        </p:txBody>
      </p:sp>
    </p:spTree>
    <p:extLst>
      <p:ext uri="{BB962C8B-B14F-4D97-AF65-F5344CB8AC3E}">
        <p14:creationId xmlns:p14="http://schemas.microsoft.com/office/powerpoint/2010/main" val="11606177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1"/>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9"/>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2"/>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0"/>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21" grpId="0" animBg="1"/>
      <p:bldP spid="22" grpId="0" animBg="1"/>
      <p:bldP spid="23"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2"/>
          <p:cNvSpPr txBox="1">
            <a:spLocks/>
          </p:cNvSpPr>
          <p:nvPr/>
        </p:nvSpPr>
        <p:spPr>
          <a:xfrm>
            <a:off x="0" y="0"/>
            <a:ext cx="9144000" cy="857250"/>
          </a:xfrm>
          <a:prstGeom prst="rect">
            <a:avLst/>
          </a:prstGeom>
        </p:spPr>
        <p:txBody>
          <a:bodyPr>
            <a:normAutofit fontScale="90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r>
              <a:rPr lang="en-US" sz="3300" b="1" dirty="0"/>
              <a:t>Round 3 </a:t>
            </a:r>
            <a:r>
              <a:rPr lang="en-US" sz="3300" b="1" dirty="0" err="1"/>
              <a:t>nanoLC</a:t>
            </a:r>
            <a:r>
              <a:rPr lang="en-US" sz="3300" b="1" dirty="0"/>
              <a:t> MS/MS</a:t>
            </a:r>
            <a:r>
              <a:rPr lang="en-US" sz="3300" dirty="0"/>
              <a:t>:</a:t>
            </a:r>
          </a:p>
          <a:p>
            <a:pPr lvl="0"/>
            <a:r>
              <a:rPr lang="en-US" sz="3300" b="1" dirty="0"/>
              <a:t>Validation of Peptides/Transitions in Matrix</a:t>
            </a:r>
          </a:p>
        </p:txBody>
      </p:sp>
      <p:pic>
        <p:nvPicPr>
          <p:cNvPr id="2" name="Picture 1"/>
          <p:cNvPicPr>
            <a:picLocks/>
          </p:cNvPicPr>
          <p:nvPr/>
        </p:nvPicPr>
        <p:blipFill>
          <a:blip r:embed="rId2"/>
          <a:stretch>
            <a:fillRect/>
          </a:stretch>
        </p:blipFill>
        <p:spPr>
          <a:xfrm>
            <a:off x="33949" y="1072960"/>
            <a:ext cx="3200400" cy="3657600"/>
          </a:xfrm>
          <a:prstGeom prst="rect">
            <a:avLst/>
          </a:prstGeom>
        </p:spPr>
      </p:pic>
      <p:pic>
        <p:nvPicPr>
          <p:cNvPr id="3" name="Picture 2"/>
          <p:cNvPicPr>
            <a:picLocks/>
          </p:cNvPicPr>
          <p:nvPr/>
        </p:nvPicPr>
        <p:blipFill rotWithShape="1">
          <a:blip r:embed="rId3"/>
          <a:srcRect r="12070"/>
          <a:stretch/>
        </p:blipFill>
        <p:spPr>
          <a:xfrm>
            <a:off x="3234349" y="2215960"/>
            <a:ext cx="2743200" cy="2514600"/>
          </a:xfrm>
          <a:prstGeom prst="rect">
            <a:avLst/>
          </a:prstGeom>
        </p:spPr>
      </p:pic>
      <p:pic>
        <p:nvPicPr>
          <p:cNvPr id="14" name="Picture 13"/>
          <p:cNvPicPr>
            <a:picLocks/>
          </p:cNvPicPr>
          <p:nvPr/>
        </p:nvPicPr>
        <p:blipFill>
          <a:blip r:embed="rId4"/>
          <a:stretch>
            <a:fillRect/>
          </a:stretch>
        </p:blipFill>
        <p:spPr>
          <a:xfrm>
            <a:off x="3384105" y="1072960"/>
            <a:ext cx="2514600" cy="1471863"/>
          </a:xfrm>
          <a:prstGeom prst="rect">
            <a:avLst/>
          </a:prstGeom>
        </p:spPr>
      </p:pic>
      <p:grpSp>
        <p:nvGrpSpPr>
          <p:cNvPr id="16" name="Group 15"/>
          <p:cNvGrpSpPr/>
          <p:nvPr/>
        </p:nvGrpSpPr>
        <p:grpSpPr>
          <a:xfrm>
            <a:off x="5943600" y="1072960"/>
            <a:ext cx="3200400" cy="3657600"/>
            <a:chOff x="5943600" y="1072960"/>
            <a:chExt cx="3200400" cy="3657600"/>
          </a:xfrm>
        </p:grpSpPr>
        <p:pic>
          <p:nvPicPr>
            <p:cNvPr id="13" name="Picture 12"/>
            <p:cNvPicPr>
              <a:picLocks/>
            </p:cNvPicPr>
            <p:nvPr/>
          </p:nvPicPr>
          <p:blipFill>
            <a:blip r:embed="rId5"/>
            <a:stretch>
              <a:fillRect/>
            </a:stretch>
          </p:blipFill>
          <p:spPr>
            <a:xfrm>
              <a:off x="5943600" y="1072960"/>
              <a:ext cx="3200400" cy="3657600"/>
            </a:xfrm>
            <a:prstGeom prst="rect">
              <a:avLst/>
            </a:prstGeom>
          </p:spPr>
        </p:pic>
        <p:sp>
          <p:nvSpPr>
            <p:cNvPr id="15" name="TextBox 14"/>
            <p:cNvSpPr txBox="1"/>
            <p:nvPr/>
          </p:nvSpPr>
          <p:spPr>
            <a:xfrm>
              <a:off x="6526873" y="1072960"/>
              <a:ext cx="2617127" cy="338554"/>
            </a:xfrm>
            <a:prstGeom prst="rect">
              <a:avLst/>
            </a:prstGeom>
            <a:noFill/>
          </p:spPr>
          <p:txBody>
            <a:bodyPr wrap="none" rtlCol="0">
              <a:spAutoFit/>
            </a:bodyPr>
            <a:lstStyle/>
            <a:p>
              <a:r>
                <a:rPr lang="en-US" sz="1600" dirty="0"/>
                <a:t>K.SPAFTDLHLR.Y [3979, 3988</a:t>
              </a:r>
              <a:r>
                <a:rPr lang="en-US" sz="1600" dirty="0" smtClean="0"/>
                <a:t>]</a:t>
              </a:r>
              <a:endParaRPr lang="en-US" sz="1600" dirty="0"/>
            </a:p>
          </p:txBody>
        </p:sp>
      </p:grpSp>
      <p:pic>
        <p:nvPicPr>
          <p:cNvPr id="18" name="Picture 17"/>
          <p:cNvPicPr>
            <a:picLocks noChangeAspect="1"/>
          </p:cNvPicPr>
          <p:nvPr/>
        </p:nvPicPr>
        <p:blipFill>
          <a:blip r:embed="rId6"/>
          <a:stretch>
            <a:fillRect/>
          </a:stretch>
        </p:blipFill>
        <p:spPr>
          <a:xfrm>
            <a:off x="45327" y="1347615"/>
            <a:ext cx="9053345" cy="3676207"/>
          </a:xfrm>
          <a:prstGeom prst="rect">
            <a:avLst/>
          </a:prstGeom>
        </p:spPr>
      </p:pic>
      <p:pic>
        <p:nvPicPr>
          <p:cNvPr id="19" name="Picture 18"/>
          <p:cNvPicPr>
            <a:picLocks noChangeAspect="1"/>
          </p:cNvPicPr>
          <p:nvPr/>
        </p:nvPicPr>
        <p:blipFill>
          <a:blip r:embed="rId7"/>
          <a:stretch>
            <a:fillRect/>
          </a:stretch>
        </p:blipFill>
        <p:spPr>
          <a:xfrm>
            <a:off x="45327" y="1622270"/>
            <a:ext cx="8974090" cy="3676207"/>
          </a:xfrm>
          <a:prstGeom prst="rect">
            <a:avLst/>
          </a:prstGeom>
        </p:spPr>
      </p:pic>
      <p:grpSp>
        <p:nvGrpSpPr>
          <p:cNvPr id="20" name="Group 19"/>
          <p:cNvGrpSpPr/>
          <p:nvPr/>
        </p:nvGrpSpPr>
        <p:grpSpPr>
          <a:xfrm>
            <a:off x="0" y="1901879"/>
            <a:ext cx="9030748" cy="3657600"/>
            <a:chOff x="0" y="1485988"/>
            <a:chExt cx="9030748" cy="3657600"/>
          </a:xfrm>
        </p:grpSpPr>
        <p:pic>
          <p:nvPicPr>
            <p:cNvPr id="21" name="Picture 20"/>
            <p:cNvPicPr>
              <a:picLocks/>
            </p:cNvPicPr>
            <p:nvPr/>
          </p:nvPicPr>
          <p:blipFill>
            <a:blip r:embed="rId8"/>
            <a:stretch>
              <a:fillRect/>
            </a:stretch>
          </p:blipFill>
          <p:spPr>
            <a:xfrm>
              <a:off x="0" y="1485988"/>
              <a:ext cx="3200400" cy="3657600"/>
            </a:xfrm>
            <a:prstGeom prst="rect">
              <a:avLst/>
            </a:prstGeom>
          </p:spPr>
        </p:pic>
        <p:pic>
          <p:nvPicPr>
            <p:cNvPr id="22" name="Picture 21"/>
            <p:cNvPicPr>
              <a:picLocks/>
            </p:cNvPicPr>
            <p:nvPr/>
          </p:nvPicPr>
          <p:blipFill>
            <a:blip r:embed="rId9"/>
            <a:stretch>
              <a:fillRect/>
            </a:stretch>
          </p:blipFill>
          <p:spPr>
            <a:xfrm>
              <a:off x="5830348" y="1485988"/>
              <a:ext cx="3200400" cy="3657600"/>
            </a:xfrm>
            <a:prstGeom prst="rect">
              <a:avLst/>
            </a:prstGeom>
          </p:spPr>
        </p:pic>
        <p:pic>
          <p:nvPicPr>
            <p:cNvPr id="23" name="Picture 22"/>
            <p:cNvPicPr>
              <a:picLocks/>
            </p:cNvPicPr>
            <p:nvPr/>
          </p:nvPicPr>
          <p:blipFill rotWithShape="1">
            <a:blip r:embed="rId10"/>
            <a:srcRect l="2803" r="19940"/>
            <a:stretch/>
          </p:blipFill>
          <p:spPr>
            <a:xfrm>
              <a:off x="3143774" y="2628988"/>
              <a:ext cx="2743200" cy="2514600"/>
            </a:xfrm>
            <a:prstGeom prst="rect">
              <a:avLst/>
            </a:prstGeom>
          </p:spPr>
        </p:pic>
        <p:pic>
          <p:nvPicPr>
            <p:cNvPr id="24" name="Picture 23"/>
            <p:cNvPicPr>
              <a:picLocks noChangeAspect="1"/>
            </p:cNvPicPr>
            <p:nvPr/>
          </p:nvPicPr>
          <p:blipFill>
            <a:blip r:embed="rId11"/>
            <a:stretch>
              <a:fillRect/>
            </a:stretch>
          </p:blipFill>
          <p:spPr>
            <a:xfrm>
              <a:off x="3258074" y="1485988"/>
              <a:ext cx="2514600" cy="1471863"/>
            </a:xfrm>
            <a:prstGeom prst="rect">
              <a:avLst/>
            </a:prstGeom>
          </p:spPr>
        </p:pic>
        <p:sp>
          <p:nvSpPr>
            <p:cNvPr id="25" name="TextBox 24"/>
            <p:cNvSpPr txBox="1"/>
            <p:nvPr/>
          </p:nvSpPr>
          <p:spPr>
            <a:xfrm>
              <a:off x="6206097" y="1485988"/>
              <a:ext cx="2698816" cy="338554"/>
            </a:xfrm>
            <a:prstGeom prst="rect">
              <a:avLst/>
            </a:prstGeom>
            <a:noFill/>
          </p:spPr>
          <p:txBody>
            <a:bodyPr wrap="none" rtlCol="0">
              <a:spAutoFit/>
            </a:bodyPr>
            <a:lstStyle/>
            <a:p>
              <a:r>
                <a:rPr lang="en-US" sz="1600" dirty="0"/>
                <a:t>R.EFQVPTFTIPK.L [1333, 1343</a:t>
              </a:r>
              <a:r>
                <a:rPr lang="en-US" sz="1600" dirty="0" smtClean="0"/>
                <a:t>]</a:t>
              </a:r>
              <a:endParaRPr lang="en-US" sz="1600" dirty="0"/>
            </a:p>
          </p:txBody>
        </p:sp>
      </p:grpSp>
    </p:spTree>
    <p:extLst>
      <p:ext uri="{BB962C8B-B14F-4D97-AF65-F5344CB8AC3E}">
        <p14:creationId xmlns:p14="http://schemas.microsoft.com/office/powerpoint/2010/main" val="10859009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2" presetClass="entr" presetSubtype="8" fill="hold" nodeType="click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wipe(left)">
                                      <p:cBhvr>
                                        <p:cTn id="11" dur="500"/>
                                        <p:tgtEl>
                                          <p:spTgt spid="18"/>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8" fill="hold" nodeType="clickEffect">
                                  <p:stCondLst>
                                    <p:cond delay="0"/>
                                  </p:stCondLst>
                                  <p:childTnLst>
                                    <p:set>
                                      <p:cBhvr>
                                        <p:cTn id="15" dur="1" fill="hold">
                                          <p:stCondLst>
                                            <p:cond delay="0"/>
                                          </p:stCondLst>
                                        </p:cTn>
                                        <p:tgtEl>
                                          <p:spTgt spid="19"/>
                                        </p:tgtEl>
                                        <p:attrNameLst>
                                          <p:attrName>style.visibility</p:attrName>
                                        </p:attrNameLst>
                                      </p:cBhvr>
                                      <p:to>
                                        <p:strVal val="visible"/>
                                      </p:to>
                                    </p:set>
                                    <p:animEffect transition="in" filter="wipe(left)">
                                      <p:cBhvr>
                                        <p:cTn id="16" dur="500"/>
                                        <p:tgtEl>
                                          <p:spTgt spid="19"/>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8" fill="hold" nodeType="clickEffect">
                                  <p:stCondLst>
                                    <p:cond delay="0"/>
                                  </p:stCondLst>
                                  <p:childTnLst>
                                    <p:set>
                                      <p:cBhvr>
                                        <p:cTn id="20" dur="1" fill="hold">
                                          <p:stCondLst>
                                            <p:cond delay="0"/>
                                          </p:stCondLst>
                                        </p:cTn>
                                        <p:tgtEl>
                                          <p:spTgt spid="20"/>
                                        </p:tgtEl>
                                        <p:attrNameLst>
                                          <p:attrName>style.visibility</p:attrName>
                                        </p:attrNameLst>
                                      </p:cBhvr>
                                      <p:to>
                                        <p:strVal val="visible"/>
                                      </p:to>
                                    </p:set>
                                    <p:animEffect transition="in" filter="wipe(left)">
                                      <p:cBhvr>
                                        <p:cTn id="21"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916673" y="2133321"/>
            <a:ext cx="7876345" cy="1038746"/>
          </a:xfrm>
          <a:prstGeom prst="rect">
            <a:avLst/>
          </a:prstGeom>
          <a:noFill/>
        </p:spPr>
        <p:txBody>
          <a:bodyPr wrap="square" rtlCol="0">
            <a:spAutoFit/>
          </a:bodyPr>
          <a:lstStyle/>
          <a:p>
            <a:r>
              <a:rPr lang="en-US" sz="2400" b="1" dirty="0" smtClean="0"/>
              <a:t>Peptide </a:t>
            </a:r>
            <a:r>
              <a:rPr lang="en-US" sz="2400" b="1" dirty="0"/>
              <a:t>Filter #4:</a:t>
            </a:r>
            <a:r>
              <a:rPr lang="en-US" sz="2400" dirty="0"/>
              <a:t>  Edit and annotate all peptides that were not reliably identified in the matrix of interest</a:t>
            </a:r>
          </a:p>
          <a:p>
            <a:r>
              <a:rPr lang="en-US" sz="1350" dirty="0"/>
              <a:t> </a:t>
            </a:r>
          </a:p>
        </p:txBody>
      </p:sp>
      <p:sp>
        <p:nvSpPr>
          <p:cNvPr id="13" name="Title 2"/>
          <p:cNvSpPr txBox="1">
            <a:spLocks/>
          </p:cNvSpPr>
          <p:nvPr/>
        </p:nvSpPr>
        <p:spPr>
          <a:xfrm>
            <a:off x="83252" y="0"/>
            <a:ext cx="8970941" cy="1199938"/>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r>
              <a:rPr lang="en-US" sz="3600" b="1" dirty="0"/>
              <a:t>Round 4 </a:t>
            </a:r>
            <a:r>
              <a:rPr lang="en-US" sz="3600" b="1" dirty="0" err="1"/>
              <a:t>nanoLC</a:t>
            </a:r>
            <a:r>
              <a:rPr lang="en-US" sz="3600" b="1" dirty="0"/>
              <a:t> MS/MS</a:t>
            </a:r>
            <a:r>
              <a:rPr lang="en-US" sz="3600" dirty="0"/>
              <a:t>:</a:t>
            </a:r>
          </a:p>
          <a:p>
            <a:pPr lvl="0"/>
            <a:r>
              <a:rPr lang="en-US" sz="3600" b="1" dirty="0"/>
              <a:t>Digestion Time Course</a:t>
            </a:r>
          </a:p>
        </p:txBody>
      </p:sp>
      <p:graphicFrame>
        <p:nvGraphicFramePr>
          <p:cNvPr id="8" name="Diagram 7"/>
          <p:cNvGraphicFramePr/>
          <p:nvPr>
            <p:extLst>
              <p:ext uri="{D42A27DB-BD31-4B8C-83A1-F6EECF244321}">
                <p14:modId xmlns:p14="http://schemas.microsoft.com/office/powerpoint/2010/main" val="3073555268"/>
              </p:ext>
            </p:extLst>
          </p:nvPr>
        </p:nvGraphicFramePr>
        <p:xfrm>
          <a:off x="6909193" y="4550688"/>
          <a:ext cx="2151761" cy="225928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9" name="TextBox 8"/>
          <p:cNvSpPr txBox="1"/>
          <p:nvPr/>
        </p:nvSpPr>
        <p:spPr>
          <a:xfrm>
            <a:off x="6919539" y="3977537"/>
            <a:ext cx="2124491" cy="646331"/>
          </a:xfrm>
          <a:prstGeom prst="rect">
            <a:avLst/>
          </a:prstGeom>
          <a:noFill/>
        </p:spPr>
        <p:txBody>
          <a:bodyPr wrap="none" rtlCol="0">
            <a:spAutoFit/>
          </a:bodyPr>
          <a:lstStyle/>
          <a:p>
            <a:pPr algn="ctr"/>
            <a:r>
              <a:rPr lang="en-US" dirty="0" err="1"/>
              <a:t>Apolipoprotein</a:t>
            </a:r>
            <a:r>
              <a:rPr lang="en-US" dirty="0"/>
              <a:t> </a:t>
            </a:r>
            <a:r>
              <a:rPr lang="en-US" dirty="0" smtClean="0"/>
              <a:t>B100</a:t>
            </a:r>
          </a:p>
          <a:p>
            <a:pPr algn="ctr"/>
            <a:r>
              <a:rPr lang="en-US" dirty="0" smtClean="0"/>
              <a:t>Peptides</a:t>
            </a:r>
            <a:endParaRPr lang="en-US" dirty="0"/>
          </a:p>
        </p:txBody>
      </p:sp>
      <p:pic>
        <p:nvPicPr>
          <p:cNvPr id="3" name="Picture 2"/>
          <p:cNvPicPr>
            <a:picLocks noChangeAspect="1"/>
          </p:cNvPicPr>
          <p:nvPr/>
        </p:nvPicPr>
        <p:blipFill>
          <a:blip r:embed="rId8"/>
          <a:stretch>
            <a:fillRect/>
          </a:stretch>
        </p:blipFill>
        <p:spPr>
          <a:xfrm>
            <a:off x="113372" y="2115531"/>
            <a:ext cx="731583" cy="731583"/>
          </a:xfrm>
          <a:prstGeom prst="rect">
            <a:avLst/>
          </a:prstGeom>
        </p:spPr>
      </p:pic>
      <p:sp>
        <p:nvSpPr>
          <p:cNvPr id="11" name="TextBox 10"/>
          <p:cNvSpPr txBox="1"/>
          <p:nvPr/>
        </p:nvSpPr>
        <p:spPr>
          <a:xfrm>
            <a:off x="916673" y="3837695"/>
            <a:ext cx="5484127" cy="1015663"/>
          </a:xfrm>
          <a:prstGeom prst="rect">
            <a:avLst/>
          </a:prstGeom>
          <a:noFill/>
        </p:spPr>
        <p:txBody>
          <a:bodyPr wrap="square" rtlCol="0">
            <a:spAutoFit/>
          </a:bodyPr>
          <a:lstStyle/>
          <a:p>
            <a:r>
              <a:rPr lang="en-US" sz="2000" dirty="0" smtClean="0"/>
              <a:t>Combine and export scheduled methods for all remaining peptides for digestion time course analysis</a:t>
            </a:r>
            <a:endParaRPr lang="en-US" sz="2000" dirty="0"/>
          </a:p>
        </p:txBody>
      </p:sp>
      <p:sp>
        <p:nvSpPr>
          <p:cNvPr id="5" name="Bent-Up Arrow 4"/>
          <p:cNvSpPr/>
          <p:nvPr/>
        </p:nvSpPr>
        <p:spPr>
          <a:xfrm rot="5400000">
            <a:off x="-106855" y="3357858"/>
            <a:ext cx="1481235" cy="494103"/>
          </a:xfrm>
          <a:prstGeom prst="bentUpArrow">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9466506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8" grpId="0">
        <p:bldAsOne/>
      </p:bldGraphic>
      <p:bldP spid="9" grpId="0"/>
      <p:bldP spid="11" grpId="0"/>
      <p:bldP spid="5"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2"/>
          <a:stretch>
            <a:fillRect/>
          </a:stretch>
        </p:blipFill>
        <p:spPr>
          <a:xfrm>
            <a:off x="1314167" y="1060499"/>
            <a:ext cx="0" cy="0"/>
          </a:xfrm>
          <a:prstGeom prst="rect">
            <a:avLst/>
          </a:prstGeom>
        </p:spPr>
      </p:pic>
      <p:sp>
        <p:nvSpPr>
          <p:cNvPr id="12" name="Title 2"/>
          <p:cNvSpPr txBox="1">
            <a:spLocks/>
          </p:cNvSpPr>
          <p:nvPr/>
        </p:nvSpPr>
        <p:spPr>
          <a:xfrm>
            <a:off x="83252" y="0"/>
            <a:ext cx="8970941" cy="1199938"/>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r>
              <a:rPr lang="en-US" sz="3600" b="1" dirty="0"/>
              <a:t>Round 4 </a:t>
            </a:r>
            <a:r>
              <a:rPr lang="en-US" sz="3600" b="1" dirty="0" err="1"/>
              <a:t>nanoLC</a:t>
            </a:r>
            <a:r>
              <a:rPr lang="en-US" sz="3600" b="1" dirty="0"/>
              <a:t> MS/MS</a:t>
            </a:r>
            <a:r>
              <a:rPr lang="en-US" sz="3600" dirty="0"/>
              <a:t>:</a:t>
            </a:r>
          </a:p>
          <a:p>
            <a:pPr lvl="0"/>
            <a:r>
              <a:rPr lang="en-US" sz="3600" b="1" dirty="0"/>
              <a:t>Digestion Time Course</a:t>
            </a:r>
          </a:p>
        </p:txBody>
      </p:sp>
      <p:pic>
        <p:nvPicPr>
          <p:cNvPr id="13" name="Picture 12"/>
          <p:cNvPicPr>
            <a:picLocks/>
          </p:cNvPicPr>
          <p:nvPr/>
        </p:nvPicPr>
        <p:blipFill>
          <a:blip r:embed="rId3"/>
          <a:stretch>
            <a:fillRect/>
          </a:stretch>
        </p:blipFill>
        <p:spPr>
          <a:xfrm>
            <a:off x="453922" y="1199938"/>
            <a:ext cx="8229600" cy="5486400"/>
          </a:xfrm>
          <a:prstGeom prst="rect">
            <a:avLst/>
          </a:prstGeom>
        </p:spPr>
      </p:pic>
      <p:sp>
        <p:nvSpPr>
          <p:cNvPr id="4" name="TextBox 3"/>
          <p:cNvSpPr txBox="1"/>
          <p:nvPr/>
        </p:nvSpPr>
        <p:spPr>
          <a:xfrm>
            <a:off x="1191237" y="1333850"/>
            <a:ext cx="2978701" cy="338554"/>
          </a:xfrm>
          <a:prstGeom prst="rect">
            <a:avLst/>
          </a:prstGeom>
          <a:noFill/>
        </p:spPr>
        <p:txBody>
          <a:bodyPr wrap="none" rtlCol="0">
            <a:spAutoFit/>
          </a:bodyPr>
          <a:lstStyle/>
          <a:p>
            <a:r>
              <a:rPr lang="en-US" sz="1600" dirty="0"/>
              <a:t>K.ALVEQGFTVPEIK.T [2578, 2590] </a:t>
            </a:r>
          </a:p>
        </p:txBody>
      </p:sp>
      <p:pic>
        <p:nvPicPr>
          <p:cNvPr id="14" name="Picture 13"/>
          <p:cNvPicPr>
            <a:picLocks noChangeAspect="1"/>
          </p:cNvPicPr>
          <p:nvPr/>
        </p:nvPicPr>
        <p:blipFill>
          <a:blip r:embed="rId4"/>
          <a:stretch>
            <a:fillRect/>
          </a:stretch>
        </p:blipFill>
        <p:spPr>
          <a:xfrm>
            <a:off x="453209" y="1199700"/>
            <a:ext cx="8230313" cy="5486876"/>
          </a:xfrm>
          <a:prstGeom prst="rect">
            <a:avLst/>
          </a:prstGeom>
        </p:spPr>
      </p:pic>
      <p:pic>
        <p:nvPicPr>
          <p:cNvPr id="15" name="Picture 14"/>
          <p:cNvPicPr>
            <a:picLocks noChangeAspect="1"/>
          </p:cNvPicPr>
          <p:nvPr/>
        </p:nvPicPr>
        <p:blipFill>
          <a:blip r:embed="rId5"/>
          <a:stretch>
            <a:fillRect/>
          </a:stretch>
        </p:blipFill>
        <p:spPr>
          <a:xfrm>
            <a:off x="453208" y="1199462"/>
            <a:ext cx="8230313" cy="5486876"/>
          </a:xfrm>
          <a:prstGeom prst="rect">
            <a:avLst/>
          </a:prstGeom>
        </p:spPr>
      </p:pic>
    </p:spTree>
    <p:extLst>
      <p:ext uri="{BB962C8B-B14F-4D97-AF65-F5344CB8AC3E}">
        <p14:creationId xmlns:p14="http://schemas.microsoft.com/office/powerpoint/2010/main" val="14521096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left)">
                                      <p:cBhvr>
                                        <p:cTn id="7" dur="500"/>
                                        <p:tgtEl>
                                          <p:spTgt spid="1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wipe(left)">
                                      <p:cBhvr>
                                        <p:cTn id="12"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325563"/>
          </a:xfrm>
        </p:spPr>
        <p:txBody>
          <a:bodyPr/>
          <a:lstStyle/>
          <a:p>
            <a:pPr algn="ctr"/>
            <a:r>
              <a:rPr lang="en-US" sz="4800" dirty="0" smtClean="0"/>
              <a:t>Outline</a:t>
            </a:r>
            <a:endParaRPr lang="en-US" sz="4800" dirty="0"/>
          </a:p>
        </p:txBody>
      </p:sp>
      <p:sp>
        <p:nvSpPr>
          <p:cNvPr id="3" name="Content Placeholder 2"/>
          <p:cNvSpPr>
            <a:spLocks noGrp="1"/>
          </p:cNvSpPr>
          <p:nvPr>
            <p:ph idx="1"/>
          </p:nvPr>
        </p:nvSpPr>
        <p:spPr>
          <a:xfrm>
            <a:off x="628650" y="1535185"/>
            <a:ext cx="7886700" cy="4564809"/>
          </a:xfrm>
        </p:spPr>
        <p:txBody>
          <a:bodyPr>
            <a:normAutofit/>
          </a:bodyPr>
          <a:lstStyle/>
          <a:p>
            <a:pPr>
              <a:lnSpc>
                <a:spcPct val="110000"/>
              </a:lnSpc>
            </a:pPr>
            <a:r>
              <a:rPr lang="en-US" sz="3000" dirty="0" smtClean="0"/>
              <a:t>Selection </a:t>
            </a:r>
            <a:r>
              <a:rPr lang="en-US" sz="3000" dirty="0"/>
              <a:t>of candidate proteins for the multiplex analysis of DBS via targeted proteomics</a:t>
            </a:r>
          </a:p>
          <a:p>
            <a:pPr>
              <a:lnSpc>
                <a:spcPct val="110000"/>
              </a:lnSpc>
            </a:pPr>
            <a:r>
              <a:rPr lang="en-US" sz="3000" dirty="0"/>
              <a:t>The currently employed strategies for the selection of candidate peptides for targeted proteomics</a:t>
            </a:r>
          </a:p>
          <a:p>
            <a:pPr>
              <a:lnSpc>
                <a:spcPct val="110000"/>
              </a:lnSpc>
            </a:pPr>
            <a:r>
              <a:rPr lang="en-US" sz="3000" dirty="0"/>
              <a:t> An empirical refinement process for the selection of optimal peptides and their respective MS/MS transitions</a:t>
            </a:r>
          </a:p>
          <a:p>
            <a:endParaRPr lang="en-US" dirty="0" smtClean="0"/>
          </a:p>
          <a:p>
            <a:endParaRPr lang="en-US" dirty="0"/>
          </a:p>
        </p:txBody>
      </p:sp>
    </p:spTree>
    <p:extLst>
      <p:ext uri="{BB962C8B-B14F-4D97-AF65-F5344CB8AC3E}">
        <p14:creationId xmlns:p14="http://schemas.microsoft.com/office/powerpoint/2010/main" val="393915962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2"/>
          <p:cNvSpPr txBox="1">
            <a:spLocks/>
          </p:cNvSpPr>
          <p:nvPr/>
        </p:nvSpPr>
        <p:spPr>
          <a:xfrm>
            <a:off x="83252" y="0"/>
            <a:ext cx="8970941" cy="1199938"/>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r>
              <a:rPr lang="en-US" sz="3600" b="1" dirty="0" smtClean="0"/>
              <a:t>Final Method Refinement</a:t>
            </a:r>
            <a:endParaRPr lang="en-US" sz="3600" b="1" dirty="0"/>
          </a:p>
        </p:txBody>
      </p:sp>
      <p:sp>
        <p:nvSpPr>
          <p:cNvPr id="9" name="TextBox 8"/>
          <p:cNvSpPr txBox="1"/>
          <p:nvPr/>
        </p:nvSpPr>
        <p:spPr>
          <a:xfrm>
            <a:off x="1177848" y="973309"/>
            <a:ext cx="7876345" cy="830997"/>
          </a:xfrm>
          <a:prstGeom prst="rect">
            <a:avLst/>
          </a:prstGeom>
          <a:noFill/>
        </p:spPr>
        <p:txBody>
          <a:bodyPr wrap="square" rtlCol="0">
            <a:spAutoFit/>
          </a:bodyPr>
          <a:lstStyle/>
          <a:p>
            <a:r>
              <a:rPr lang="en-US" sz="2100" b="1" dirty="0" smtClean="0"/>
              <a:t>Peptide </a:t>
            </a:r>
            <a:r>
              <a:rPr lang="en-US" sz="2100" b="1" dirty="0"/>
              <a:t>Filter </a:t>
            </a:r>
            <a:r>
              <a:rPr lang="en-US" sz="2100" b="1" dirty="0" smtClean="0"/>
              <a:t>#5:</a:t>
            </a:r>
            <a:r>
              <a:rPr lang="en-US" sz="2100" dirty="0" smtClean="0"/>
              <a:t>  </a:t>
            </a:r>
            <a:r>
              <a:rPr lang="en-US" sz="2400" dirty="0"/>
              <a:t>Edit and annotate all peptides that gave a sub-optimal digestion </a:t>
            </a:r>
            <a:r>
              <a:rPr lang="en-US" sz="2400" dirty="0" smtClean="0"/>
              <a:t>characteristics</a:t>
            </a:r>
            <a:r>
              <a:rPr lang="en-US" sz="1350" dirty="0" smtClean="0"/>
              <a:t> </a:t>
            </a:r>
            <a:endParaRPr lang="en-US" sz="1350" dirty="0"/>
          </a:p>
        </p:txBody>
      </p:sp>
      <p:pic>
        <p:nvPicPr>
          <p:cNvPr id="10" name="Picture 9"/>
          <p:cNvPicPr>
            <a:picLocks noChangeAspect="1"/>
          </p:cNvPicPr>
          <p:nvPr/>
        </p:nvPicPr>
        <p:blipFill>
          <a:blip r:embed="rId3"/>
          <a:stretch>
            <a:fillRect/>
          </a:stretch>
        </p:blipFill>
        <p:spPr>
          <a:xfrm>
            <a:off x="446265" y="973309"/>
            <a:ext cx="731583" cy="731583"/>
          </a:xfrm>
          <a:prstGeom prst="rect">
            <a:avLst/>
          </a:prstGeom>
        </p:spPr>
      </p:pic>
      <p:grpSp>
        <p:nvGrpSpPr>
          <p:cNvPr id="2" name="Group 1"/>
          <p:cNvGrpSpPr/>
          <p:nvPr/>
        </p:nvGrpSpPr>
        <p:grpSpPr>
          <a:xfrm>
            <a:off x="6909193" y="3977537"/>
            <a:ext cx="2151761" cy="2832435"/>
            <a:chOff x="6909193" y="3977537"/>
            <a:chExt cx="2151761" cy="2832435"/>
          </a:xfrm>
        </p:grpSpPr>
        <p:graphicFrame>
          <p:nvGraphicFramePr>
            <p:cNvPr id="11" name="Diagram 10"/>
            <p:cNvGraphicFramePr/>
            <p:nvPr>
              <p:extLst>
                <p:ext uri="{D42A27DB-BD31-4B8C-83A1-F6EECF244321}">
                  <p14:modId xmlns:p14="http://schemas.microsoft.com/office/powerpoint/2010/main" val="1320804223"/>
                </p:ext>
              </p:extLst>
            </p:nvPr>
          </p:nvGraphicFramePr>
          <p:xfrm>
            <a:off x="6909193" y="4550688"/>
            <a:ext cx="2151761" cy="2259284"/>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12" name="TextBox 11"/>
            <p:cNvSpPr txBox="1"/>
            <p:nvPr/>
          </p:nvSpPr>
          <p:spPr>
            <a:xfrm>
              <a:off x="6919539" y="3977537"/>
              <a:ext cx="2124491" cy="646331"/>
            </a:xfrm>
            <a:prstGeom prst="rect">
              <a:avLst/>
            </a:prstGeom>
            <a:noFill/>
          </p:spPr>
          <p:txBody>
            <a:bodyPr wrap="none" rtlCol="0">
              <a:spAutoFit/>
            </a:bodyPr>
            <a:lstStyle/>
            <a:p>
              <a:pPr algn="ctr"/>
              <a:r>
                <a:rPr lang="en-US" dirty="0" err="1"/>
                <a:t>Apolipoprotein</a:t>
              </a:r>
              <a:r>
                <a:rPr lang="en-US" dirty="0"/>
                <a:t> </a:t>
              </a:r>
              <a:r>
                <a:rPr lang="en-US" dirty="0" smtClean="0"/>
                <a:t>B100</a:t>
              </a:r>
            </a:p>
            <a:p>
              <a:pPr algn="ctr"/>
              <a:r>
                <a:rPr lang="en-US" dirty="0" smtClean="0"/>
                <a:t>Peptides</a:t>
              </a:r>
              <a:endParaRPr lang="en-US" dirty="0"/>
            </a:p>
          </p:txBody>
        </p:sp>
      </p:grpSp>
      <p:grpSp>
        <p:nvGrpSpPr>
          <p:cNvPr id="17" name="Group 16"/>
          <p:cNvGrpSpPr/>
          <p:nvPr/>
        </p:nvGrpSpPr>
        <p:grpSpPr>
          <a:xfrm>
            <a:off x="0" y="3706485"/>
            <a:ext cx="6138598" cy="3151515"/>
            <a:chOff x="0" y="3706485"/>
            <a:chExt cx="6138598" cy="3151515"/>
          </a:xfrm>
        </p:grpSpPr>
        <p:grpSp>
          <p:nvGrpSpPr>
            <p:cNvPr id="6" name="Group 5"/>
            <p:cNvGrpSpPr/>
            <p:nvPr/>
          </p:nvGrpSpPr>
          <p:grpSpPr>
            <a:xfrm>
              <a:off x="367145" y="3706485"/>
              <a:ext cx="5203477" cy="829135"/>
              <a:chOff x="367145" y="3706485"/>
              <a:chExt cx="5203477" cy="829135"/>
            </a:xfrm>
          </p:grpSpPr>
          <p:sp>
            <p:nvSpPr>
              <p:cNvPr id="3" name="TextBox 2"/>
              <p:cNvSpPr txBox="1"/>
              <p:nvPr/>
            </p:nvSpPr>
            <p:spPr>
              <a:xfrm>
                <a:off x="367145" y="3706485"/>
                <a:ext cx="2136739" cy="461665"/>
              </a:xfrm>
              <a:prstGeom prst="rect">
                <a:avLst/>
              </a:prstGeom>
              <a:noFill/>
            </p:spPr>
            <p:txBody>
              <a:bodyPr wrap="none" rtlCol="0">
                <a:spAutoFit/>
              </a:bodyPr>
              <a:lstStyle/>
              <a:p>
                <a:r>
                  <a:rPr lang="en-US" sz="2400" b="1" dirty="0" smtClean="0"/>
                  <a:t>Normalization?</a:t>
                </a:r>
                <a:endParaRPr lang="en-US" sz="2400" b="1" dirty="0"/>
              </a:p>
            </p:txBody>
          </p:sp>
          <p:sp>
            <p:nvSpPr>
              <p:cNvPr id="4" name="TextBox 3"/>
              <p:cNvSpPr txBox="1"/>
              <p:nvPr/>
            </p:nvSpPr>
            <p:spPr>
              <a:xfrm>
                <a:off x="573741" y="4166288"/>
                <a:ext cx="4996881" cy="369332"/>
              </a:xfrm>
              <a:prstGeom prst="rect">
                <a:avLst/>
              </a:prstGeom>
              <a:noFill/>
            </p:spPr>
            <p:txBody>
              <a:bodyPr wrap="none" rtlCol="0">
                <a:spAutoFit/>
              </a:bodyPr>
              <a:lstStyle/>
              <a:p>
                <a:r>
                  <a:rPr lang="en-US" dirty="0" smtClean="0">
                    <a:latin typeface="Arial"/>
                    <a:cs typeface="Arial"/>
                  </a:rPr>
                  <a:t>APOA1 Global </a:t>
                </a:r>
                <a:r>
                  <a:rPr lang="en-US" dirty="0">
                    <a:latin typeface="Arial"/>
                    <a:cs typeface="Arial"/>
                  </a:rPr>
                  <a:t>Internal </a:t>
                </a:r>
                <a:r>
                  <a:rPr lang="en-US" dirty="0" smtClean="0">
                    <a:latin typeface="Arial"/>
                    <a:cs typeface="Arial"/>
                  </a:rPr>
                  <a:t>Standard (</a:t>
                </a:r>
                <a:r>
                  <a:rPr lang="en-US" baseline="30000" dirty="0" smtClean="0">
                    <a:latin typeface="Arial"/>
                    <a:cs typeface="Arial"/>
                  </a:rPr>
                  <a:t>15</a:t>
                </a:r>
                <a:r>
                  <a:rPr lang="en-US" dirty="0" smtClean="0">
                    <a:latin typeface="Arial"/>
                    <a:cs typeface="Arial"/>
                  </a:rPr>
                  <a:t>N Protein)</a:t>
                </a:r>
                <a:r>
                  <a:rPr lang="en-US" b="1" baseline="30000" dirty="0" smtClean="0">
                    <a:latin typeface="Arial"/>
                    <a:cs typeface="Arial"/>
                  </a:rPr>
                  <a:t>1</a:t>
                </a:r>
                <a:endParaRPr lang="en-US" baseline="30000" dirty="0">
                  <a:latin typeface="Arial"/>
                  <a:cs typeface="Arial"/>
                </a:endParaRPr>
              </a:p>
            </p:txBody>
          </p:sp>
        </p:grpSp>
        <p:grpSp>
          <p:nvGrpSpPr>
            <p:cNvPr id="7" name="Group 6"/>
            <p:cNvGrpSpPr/>
            <p:nvPr/>
          </p:nvGrpSpPr>
          <p:grpSpPr>
            <a:xfrm>
              <a:off x="367145" y="4623868"/>
              <a:ext cx="5771453" cy="1437383"/>
              <a:chOff x="367145" y="4623868"/>
              <a:chExt cx="5771453" cy="1437383"/>
            </a:xfrm>
          </p:grpSpPr>
          <p:sp>
            <p:nvSpPr>
              <p:cNvPr id="15" name="TextBox 14"/>
              <p:cNvSpPr txBox="1"/>
              <p:nvPr/>
            </p:nvSpPr>
            <p:spPr>
              <a:xfrm>
                <a:off x="367145" y="4623868"/>
                <a:ext cx="1723549" cy="461665"/>
              </a:xfrm>
              <a:prstGeom prst="rect">
                <a:avLst/>
              </a:prstGeom>
              <a:noFill/>
            </p:spPr>
            <p:txBody>
              <a:bodyPr wrap="none" rtlCol="0">
                <a:spAutoFit/>
              </a:bodyPr>
              <a:lstStyle/>
              <a:p>
                <a:r>
                  <a:rPr lang="en-US" sz="2400" b="1" dirty="0" smtClean="0"/>
                  <a:t>Calibration?</a:t>
                </a:r>
                <a:endParaRPr lang="en-US" sz="2400" b="1" dirty="0"/>
              </a:p>
            </p:txBody>
          </p:sp>
          <p:sp>
            <p:nvSpPr>
              <p:cNvPr id="16" name="TextBox 15"/>
              <p:cNvSpPr txBox="1"/>
              <p:nvPr/>
            </p:nvSpPr>
            <p:spPr>
              <a:xfrm>
                <a:off x="573741" y="5137921"/>
                <a:ext cx="5564857" cy="923330"/>
              </a:xfrm>
              <a:prstGeom prst="rect">
                <a:avLst/>
              </a:prstGeom>
              <a:noFill/>
            </p:spPr>
            <p:txBody>
              <a:bodyPr wrap="none" rtlCol="0">
                <a:spAutoFit/>
              </a:bodyPr>
              <a:lstStyle/>
              <a:p>
                <a:r>
                  <a:rPr lang="en-US" dirty="0" smtClean="0">
                    <a:latin typeface="Arial"/>
                    <a:cs typeface="Arial"/>
                  </a:rPr>
                  <a:t>Single Point Calibrator</a:t>
                </a:r>
                <a:r>
                  <a:rPr lang="en-US" b="1" baseline="30000" dirty="0" smtClean="0">
                    <a:latin typeface="Arial"/>
                    <a:cs typeface="Arial"/>
                  </a:rPr>
                  <a:t>2</a:t>
                </a:r>
              </a:p>
              <a:p>
                <a:r>
                  <a:rPr lang="en-US" dirty="0" smtClean="0"/>
                  <a:t>	Assign </a:t>
                </a:r>
                <a:r>
                  <a:rPr lang="en-US" dirty="0"/>
                  <a:t>concentration with clinical immunoassay</a:t>
                </a:r>
              </a:p>
              <a:p>
                <a:r>
                  <a:rPr lang="en-US" dirty="0" smtClean="0"/>
                  <a:t>	Measure </a:t>
                </a:r>
                <a:r>
                  <a:rPr lang="en-US" dirty="0"/>
                  <a:t>in triplicate in each </a:t>
                </a:r>
                <a:r>
                  <a:rPr lang="en-US" dirty="0" smtClean="0"/>
                  <a:t>batch</a:t>
                </a:r>
                <a:endParaRPr lang="en-US" dirty="0">
                  <a:latin typeface="Arial"/>
                  <a:cs typeface="Arial"/>
                </a:endParaRPr>
              </a:p>
            </p:txBody>
          </p:sp>
        </p:grpSp>
        <p:sp>
          <p:nvSpPr>
            <p:cNvPr id="5" name="TextBox 4"/>
            <p:cNvSpPr txBox="1"/>
            <p:nvPr/>
          </p:nvSpPr>
          <p:spPr>
            <a:xfrm>
              <a:off x="0" y="6396335"/>
              <a:ext cx="3862019" cy="461665"/>
            </a:xfrm>
            <a:prstGeom prst="rect">
              <a:avLst/>
            </a:prstGeom>
            <a:noFill/>
          </p:spPr>
          <p:txBody>
            <a:bodyPr wrap="none" rtlCol="0">
              <a:spAutoFit/>
            </a:bodyPr>
            <a:lstStyle/>
            <a:p>
              <a:pPr marL="228600" indent="-228600">
                <a:buAutoNum type="arabicParenR"/>
              </a:pPr>
              <a:r>
                <a:rPr lang="en-US" sz="1200" dirty="0" err="1" smtClean="0"/>
                <a:t>Hoofnagle</a:t>
              </a:r>
              <a:r>
                <a:rPr lang="en-US" sz="1200" dirty="0"/>
                <a:t>, A.N. et al. </a:t>
              </a:r>
              <a:r>
                <a:rPr lang="en-US" sz="1200" i="1" dirty="0" err="1"/>
                <a:t>Clin</a:t>
              </a:r>
              <a:r>
                <a:rPr lang="en-US" sz="1200" i="1" dirty="0"/>
                <a:t>. Chem.</a:t>
              </a:r>
              <a:r>
                <a:rPr lang="en-US" sz="1200" b="1" dirty="0"/>
                <a:t> 2012</a:t>
              </a:r>
              <a:r>
                <a:rPr lang="en-US" sz="1200" dirty="0"/>
                <a:t>, 58(4); </a:t>
              </a:r>
              <a:r>
                <a:rPr lang="en-US" sz="1200" dirty="0" smtClean="0"/>
                <a:t>777-781.</a:t>
              </a:r>
            </a:p>
            <a:p>
              <a:pPr marL="228600" indent="-228600">
                <a:buAutoNum type="arabicParenR"/>
              </a:pPr>
              <a:r>
                <a:rPr lang="pt-BR" sz="1200" dirty="0" smtClean="0"/>
                <a:t>Cox</a:t>
              </a:r>
              <a:r>
                <a:rPr lang="pt-BR" sz="1200" dirty="0"/>
                <a:t>, B. </a:t>
              </a:r>
              <a:r>
                <a:rPr lang="pt-BR" sz="1200" dirty="0" smtClean="0"/>
                <a:t>et </a:t>
              </a:r>
              <a:r>
                <a:rPr lang="pt-BR" sz="1200" dirty="0"/>
                <a:t>al. </a:t>
              </a:r>
              <a:r>
                <a:rPr lang="pt-BR" sz="1200" i="1" dirty="0" smtClean="0"/>
                <a:t>Clin. </a:t>
              </a:r>
              <a:r>
                <a:rPr lang="pt-BR" sz="1200" i="1" dirty="0"/>
                <a:t>Chem.</a:t>
              </a:r>
              <a:r>
                <a:rPr lang="pt-BR" sz="1200" dirty="0"/>
                <a:t> </a:t>
              </a:r>
              <a:r>
                <a:rPr lang="pt-BR" sz="1200" b="1" dirty="0"/>
                <a:t>2014</a:t>
              </a:r>
              <a:r>
                <a:rPr lang="pt-BR" sz="1200" dirty="0"/>
                <a:t>, 60(3); </a:t>
              </a:r>
              <a:r>
                <a:rPr lang="pt-BR" sz="1200" dirty="0" smtClean="0"/>
                <a:t>541-8.</a:t>
              </a:r>
              <a:endParaRPr lang="en-US" sz="1200" dirty="0"/>
            </a:p>
          </p:txBody>
        </p:sp>
      </p:grpSp>
      <p:grpSp>
        <p:nvGrpSpPr>
          <p:cNvPr id="20" name="Group 19"/>
          <p:cNvGrpSpPr/>
          <p:nvPr/>
        </p:nvGrpSpPr>
        <p:grpSpPr>
          <a:xfrm>
            <a:off x="730839" y="1844001"/>
            <a:ext cx="8208289" cy="1537673"/>
            <a:chOff x="730839" y="1844001"/>
            <a:chExt cx="8208289" cy="1537673"/>
          </a:xfrm>
        </p:grpSpPr>
        <p:sp>
          <p:nvSpPr>
            <p:cNvPr id="14" name="Bent-Up Arrow 13"/>
            <p:cNvSpPr/>
            <p:nvPr/>
          </p:nvSpPr>
          <p:spPr>
            <a:xfrm rot="5400000">
              <a:off x="550396" y="2024444"/>
              <a:ext cx="885106" cy="524219"/>
            </a:xfrm>
            <a:prstGeom prst="bentUpArrow">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9" name="Group 18"/>
            <p:cNvGrpSpPr/>
            <p:nvPr/>
          </p:nvGrpSpPr>
          <p:grpSpPr>
            <a:xfrm>
              <a:off x="1302153" y="1996679"/>
              <a:ext cx="7636975" cy="1384995"/>
              <a:chOff x="1302153" y="1996679"/>
              <a:chExt cx="7636975" cy="1384995"/>
            </a:xfrm>
          </p:grpSpPr>
          <p:sp>
            <p:nvSpPr>
              <p:cNvPr id="13" name="TextBox 12"/>
              <p:cNvSpPr txBox="1"/>
              <p:nvPr/>
            </p:nvSpPr>
            <p:spPr>
              <a:xfrm>
                <a:off x="1302153" y="1996679"/>
                <a:ext cx="5484127" cy="1015663"/>
              </a:xfrm>
              <a:prstGeom prst="rect">
                <a:avLst/>
              </a:prstGeom>
              <a:noFill/>
            </p:spPr>
            <p:txBody>
              <a:bodyPr wrap="square" rtlCol="0">
                <a:spAutoFit/>
              </a:bodyPr>
              <a:lstStyle/>
              <a:p>
                <a:r>
                  <a:rPr lang="en-US" sz="2000" dirty="0" smtClean="0"/>
                  <a:t>Combine and export scheduled methods for all remaining peptides from all target proteins for DBS correlation studies</a:t>
                </a:r>
                <a:endParaRPr lang="en-US" sz="2000" dirty="0"/>
              </a:p>
            </p:txBody>
          </p:sp>
          <p:sp>
            <p:nvSpPr>
              <p:cNvPr id="18" name="TextBox 17"/>
              <p:cNvSpPr txBox="1"/>
              <p:nvPr/>
            </p:nvSpPr>
            <p:spPr>
              <a:xfrm>
                <a:off x="4688541" y="3012342"/>
                <a:ext cx="4250587" cy="369332"/>
              </a:xfrm>
              <a:prstGeom prst="rect">
                <a:avLst/>
              </a:prstGeom>
              <a:noFill/>
            </p:spPr>
            <p:txBody>
              <a:bodyPr wrap="none" rtlCol="0">
                <a:spAutoFit/>
              </a:bodyPr>
              <a:lstStyle/>
              <a:p>
                <a:r>
                  <a:rPr lang="en-US" b="1" dirty="0"/>
                  <a:t>55 </a:t>
                </a:r>
                <a:r>
                  <a:rPr lang="en-US" b="1" dirty="0" smtClean="0"/>
                  <a:t>Proteins, 1406 transitions, 281 Peptides</a:t>
                </a:r>
                <a:endParaRPr lang="en-US" b="1" dirty="0"/>
              </a:p>
            </p:txBody>
          </p:sp>
        </p:grpSp>
      </p:grpSp>
    </p:spTree>
    <p:extLst>
      <p:ext uri="{BB962C8B-B14F-4D97-AF65-F5344CB8AC3E}">
        <p14:creationId xmlns:p14="http://schemas.microsoft.com/office/powerpoint/2010/main" val="38110775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Picture 2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3252" y="1363436"/>
            <a:ext cx="4211162" cy="2743200"/>
          </a:xfrm>
          <a:prstGeom prst="rect">
            <a:avLst/>
          </a:prstGeom>
        </p:spPr>
      </p:pic>
      <p:pic>
        <p:nvPicPr>
          <p:cNvPr id="47" name="Picture 4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1365" y="4204614"/>
            <a:ext cx="4355842" cy="2653386"/>
          </a:xfrm>
          <a:prstGeom prst="rect">
            <a:avLst/>
          </a:prstGeom>
        </p:spPr>
      </p:pic>
      <p:sp>
        <p:nvSpPr>
          <p:cNvPr id="24" name="Title 2"/>
          <p:cNvSpPr txBox="1">
            <a:spLocks/>
          </p:cNvSpPr>
          <p:nvPr/>
        </p:nvSpPr>
        <p:spPr>
          <a:xfrm>
            <a:off x="83252" y="0"/>
            <a:ext cx="8970941" cy="1199938"/>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3600" b="1" dirty="0"/>
              <a:t>Summary of Empirical </a:t>
            </a:r>
            <a:r>
              <a:rPr lang="en-US" sz="3600" b="1" dirty="0" smtClean="0"/>
              <a:t>Derivation</a:t>
            </a:r>
            <a:endParaRPr lang="en-US" sz="3600" b="1" dirty="0"/>
          </a:p>
          <a:p>
            <a:r>
              <a:rPr lang="en-US" sz="3600" b="1" dirty="0" smtClean="0"/>
              <a:t>with </a:t>
            </a:r>
            <a:r>
              <a:rPr lang="en-US" sz="3600" b="1" dirty="0"/>
              <a:t>Vitamin D Binding Protein (P02774</a:t>
            </a:r>
            <a:r>
              <a:rPr lang="en-US" sz="3600" b="1" dirty="0" smtClean="0"/>
              <a:t>)</a:t>
            </a:r>
            <a:endParaRPr lang="en-US" sz="3600" b="1" dirty="0"/>
          </a:p>
        </p:txBody>
      </p:sp>
      <p:grpSp>
        <p:nvGrpSpPr>
          <p:cNvPr id="10" name="Group 9"/>
          <p:cNvGrpSpPr/>
          <p:nvPr/>
        </p:nvGrpSpPr>
        <p:grpSpPr>
          <a:xfrm>
            <a:off x="4517207" y="1069808"/>
            <a:ext cx="4479846" cy="5788192"/>
            <a:chOff x="4517207" y="1069808"/>
            <a:chExt cx="4479846" cy="5788192"/>
          </a:xfrm>
        </p:grpSpPr>
        <p:grpSp>
          <p:nvGrpSpPr>
            <p:cNvPr id="7" name="Group 6"/>
            <p:cNvGrpSpPr/>
            <p:nvPr/>
          </p:nvGrpSpPr>
          <p:grpSpPr>
            <a:xfrm>
              <a:off x="4517207" y="1069808"/>
              <a:ext cx="4479846" cy="5788192"/>
              <a:chOff x="4517207" y="1028122"/>
              <a:chExt cx="4479846" cy="5000617"/>
            </a:xfrm>
          </p:grpSpPr>
          <p:pic>
            <p:nvPicPr>
              <p:cNvPr id="28" name="Picture 27"/>
              <p:cNvPicPr>
                <a:picLocks/>
              </p:cNvPicPr>
              <p:nvPr/>
            </p:nvPicPr>
            <p:blipFill>
              <a:blip r:embed="rId4" cstate="print">
                <a:extLst>
                  <a:ext uri="{28A0092B-C50C-407E-A947-70E740481C1C}">
                    <a14:useLocalDpi xmlns:a14="http://schemas.microsoft.com/office/drawing/2010/main" val="0"/>
                  </a:ext>
                </a:extLst>
              </a:blip>
              <a:stretch>
                <a:fillRect/>
              </a:stretch>
            </p:blipFill>
            <p:spPr>
              <a:xfrm>
                <a:off x="7625453" y="1281797"/>
                <a:ext cx="1371600" cy="1371600"/>
              </a:xfrm>
              <a:prstGeom prst="rect">
                <a:avLst/>
              </a:prstGeom>
            </p:spPr>
          </p:pic>
          <p:pic>
            <p:nvPicPr>
              <p:cNvPr id="29" name="Picture 28"/>
              <p:cNvPicPr>
                <a:picLocks/>
              </p:cNvPicPr>
              <p:nvPr/>
            </p:nvPicPr>
            <p:blipFill>
              <a:blip r:embed="rId5" cstate="print">
                <a:extLst>
                  <a:ext uri="{28A0092B-C50C-407E-A947-70E740481C1C}">
                    <a14:useLocalDpi xmlns:a14="http://schemas.microsoft.com/office/drawing/2010/main" val="0"/>
                  </a:ext>
                </a:extLst>
              </a:blip>
              <a:stretch>
                <a:fillRect/>
              </a:stretch>
            </p:blipFill>
            <p:spPr>
              <a:xfrm>
                <a:off x="6284745" y="1281797"/>
                <a:ext cx="1371600" cy="1371600"/>
              </a:xfrm>
              <a:prstGeom prst="rect">
                <a:avLst/>
              </a:prstGeom>
            </p:spPr>
          </p:pic>
          <p:pic>
            <p:nvPicPr>
              <p:cNvPr id="30" name="Picture 29"/>
              <p:cNvPicPr>
                <a:picLocks/>
              </p:cNvPicPr>
              <p:nvPr/>
            </p:nvPicPr>
            <p:blipFill>
              <a:blip r:embed="rId6" cstate="print">
                <a:extLst>
                  <a:ext uri="{28A0092B-C50C-407E-A947-70E740481C1C}">
                    <a14:useLocalDpi xmlns:a14="http://schemas.microsoft.com/office/drawing/2010/main" val="0"/>
                  </a:ext>
                </a:extLst>
              </a:blip>
              <a:stretch>
                <a:fillRect/>
              </a:stretch>
            </p:blipFill>
            <p:spPr>
              <a:xfrm>
                <a:off x="4825103" y="1281797"/>
                <a:ext cx="1371600" cy="1371600"/>
              </a:xfrm>
              <a:prstGeom prst="rect">
                <a:avLst/>
              </a:prstGeom>
            </p:spPr>
          </p:pic>
          <p:pic>
            <p:nvPicPr>
              <p:cNvPr id="31" name="Picture 30"/>
              <p:cNvPicPr>
                <a:picLocks/>
              </p:cNvPicPr>
              <p:nvPr/>
            </p:nvPicPr>
            <p:blipFill>
              <a:blip r:embed="rId7" cstate="print">
                <a:extLst>
                  <a:ext uri="{28A0092B-C50C-407E-A947-70E740481C1C}">
                    <a14:useLocalDpi xmlns:a14="http://schemas.microsoft.com/office/drawing/2010/main" val="0"/>
                  </a:ext>
                </a:extLst>
              </a:blip>
              <a:stretch>
                <a:fillRect/>
              </a:stretch>
            </p:blipFill>
            <p:spPr>
              <a:xfrm>
                <a:off x="5739505" y="1453247"/>
                <a:ext cx="311585" cy="685800"/>
              </a:xfrm>
              <a:prstGeom prst="rect">
                <a:avLst/>
              </a:prstGeom>
            </p:spPr>
          </p:pic>
          <p:pic>
            <p:nvPicPr>
              <p:cNvPr id="32" name="Picture 31"/>
              <p:cNvPicPr>
                <a:picLocks/>
              </p:cNvPicPr>
              <p:nvPr/>
            </p:nvPicPr>
            <p:blipFill>
              <a:blip r:embed="rId8" cstate="print">
                <a:extLst>
                  <a:ext uri="{28A0092B-C50C-407E-A947-70E740481C1C}">
                    <a14:useLocalDpi xmlns:a14="http://schemas.microsoft.com/office/drawing/2010/main" val="0"/>
                  </a:ext>
                </a:extLst>
              </a:blip>
              <a:stretch>
                <a:fillRect/>
              </a:stretch>
            </p:blipFill>
            <p:spPr>
              <a:xfrm>
                <a:off x="6284745" y="2881997"/>
                <a:ext cx="1371600" cy="1371600"/>
              </a:xfrm>
              <a:prstGeom prst="rect">
                <a:avLst/>
              </a:prstGeom>
            </p:spPr>
          </p:pic>
          <p:pic>
            <p:nvPicPr>
              <p:cNvPr id="33" name="Picture 32"/>
              <p:cNvPicPr>
                <a:picLocks/>
              </p:cNvPicPr>
              <p:nvPr/>
            </p:nvPicPr>
            <p:blipFill>
              <a:blip r:embed="rId9" cstate="print">
                <a:extLst>
                  <a:ext uri="{28A0092B-C50C-407E-A947-70E740481C1C}">
                    <a14:useLocalDpi xmlns:a14="http://schemas.microsoft.com/office/drawing/2010/main" val="0"/>
                  </a:ext>
                </a:extLst>
              </a:blip>
              <a:stretch>
                <a:fillRect/>
              </a:stretch>
            </p:blipFill>
            <p:spPr>
              <a:xfrm>
                <a:off x="4820066" y="2881997"/>
                <a:ext cx="1371600" cy="1371600"/>
              </a:xfrm>
              <a:prstGeom prst="rect">
                <a:avLst/>
              </a:prstGeom>
            </p:spPr>
          </p:pic>
          <p:pic>
            <p:nvPicPr>
              <p:cNvPr id="34" name="Picture 33"/>
              <p:cNvPicPr>
                <a:picLocks/>
              </p:cNvPicPr>
              <p:nvPr/>
            </p:nvPicPr>
            <p:blipFill>
              <a:blip r:embed="rId10" cstate="print">
                <a:extLst>
                  <a:ext uri="{28A0092B-C50C-407E-A947-70E740481C1C}">
                    <a14:useLocalDpi xmlns:a14="http://schemas.microsoft.com/office/drawing/2010/main" val="0"/>
                  </a:ext>
                </a:extLst>
              </a:blip>
              <a:stretch>
                <a:fillRect/>
              </a:stretch>
            </p:blipFill>
            <p:spPr>
              <a:xfrm>
                <a:off x="7625453" y="2881997"/>
                <a:ext cx="1371600" cy="1371600"/>
              </a:xfrm>
              <a:prstGeom prst="rect">
                <a:avLst/>
              </a:prstGeom>
            </p:spPr>
          </p:pic>
          <p:pic>
            <p:nvPicPr>
              <p:cNvPr id="35" name="Picture 34"/>
              <p:cNvPicPr>
                <a:picLocks/>
              </p:cNvPicPr>
              <p:nvPr/>
            </p:nvPicPr>
            <p:blipFill>
              <a:blip r:embed="rId11" cstate="print">
                <a:extLst>
                  <a:ext uri="{28A0092B-C50C-407E-A947-70E740481C1C}">
                    <a14:useLocalDpi xmlns:a14="http://schemas.microsoft.com/office/drawing/2010/main" val="0"/>
                  </a:ext>
                </a:extLst>
              </a:blip>
              <a:stretch>
                <a:fillRect/>
              </a:stretch>
            </p:blipFill>
            <p:spPr>
              <a:xfrm>
                <a:off x="5739504" y="3053447"/>
                <a:ext cx="311585" cy="685800"/>
              </a:xfrm>
              <a:prstGeom prst="rect">
                <a:avLst/>
              </a:prstGeom>
            </p:spPr>
          </p:pic>
          <p:pic>
            <p:nvPicPr>
              <p:cNvPr id="36" name="Picture 35"/>
              <p:cNvPicPr>
                <a:picLocks/>
              </p:cNvPicPr>
              <p:nvPr/>
            </p:nvPicPr>
            <p:blipFill>
              <a:blip r:embed="rId12" cstate="print">
                <a:extLst>
                  <a:ext uri="{28A0092B-C50C-407E-A947-70E740481C1C}">
                    <a14:useLocalDpi xmlns:a14="http://schemas.microsoft.com/office/drawing/2010/main" val="0"/>
                  </a:ext>
                </a:extLst>
              </a:blip>
              <a:stretch>
                <a:fillRect/>
              </a:stretch>
            </p:blipFill>
            <p:spPr>
              <a:xfrm>
                <a:off x="4825103" y="4482197"/>
                <a:ext cx="1371600" cy="1371600"/>
              </a:xfrm>
              <a:prstGeom prst="rect">
                <a:avLst/>
              </a:prstGeom>
            </p:spPr>
          </p:pic>
          <p:pic>
            <p:nvPicPr>
              <p:cNvPr id="37" name="Picture 36"/>
              <p:cNvPicPr>
                <a:picLocks/>
              </p:cNvPicPr>
              <p:nvPr/>
            </p:nvPicPr>
            <p:blipFill>
              <a:blip r:embed="rId13" cstate="print">
                <a:extLst>
                  <a:ext uri="{28A0092B-C50C-407E-A947-70E740481C1C}">
                    <a14:useLocalDpi xmlns:a14="http://schemas.microsoft.com/office/drawing/2010/main" val="0"/>
                  </a:ext>
                </a:extLst>
              </a:blip>
              <a:stretch>
                <a:fillRect/>
              </a:stretch>
            </p:blipFill>
            <p:spPr>
              <a:xfrm>
                <a:off x="7625453" y="4482197"/>
                <a:ext cx="1371600" cy="1371600"/>
              </a:xfrm>
              <a:prstGeom prst="rect">
                <a:avLst/>
              </a:prstGeom>
            </p:spPr>
          </p:pic>
          <p:pic>
            <p:nvPicPr>
              <p:cNvPr id="38" name="Picture 37"/>
              <p:cNvPicPr>
                <a:picLocks/>
              </p:cNvPicPr>
              <p:nvPr/>
            </p:nvPicPr>
            <p:blipFill>
              <a:blip r:embed="rId14" cstate="print">
                <a:extLst>
                  <a:ext uri="{28A0092B-C50C-407E-A947-70E740481C1C}">
                    <a14:useLocalDpi xmlns:a14="http://schemas.microsoft.com/office/drawing/2010/main" val="0"/>
                  </a:ext>
                </a:extLst>
              </a:blip>
              <a:stretch>
                <a:fillRect/>
              </a:stretch>
            </p:blipFill>
            <p:spPr>
              <a:xfrm>
                <a:off x="6284745" y="4482197"/>
                <a:ext cx="1371600" cy="1371600"/>
              </a:xfrm>
              <a:prstGeom prst="rect">
                <a:avLst/>
              </a:prstGeom>
            </p:spPr>
          </p:pic>
          <p:pic>
            <p:nvPicPr>
              <p:cNvPr id="40" name="Picture 39"/>
              <p:cNvPicPr>
                <a:picLocks/>
              </p:cNvPicPr>
              <p:nvPr/>
            </p:nvPicPr>
            <p:blipFill>
              <a:blip r:embed="rId15" cstate="print">
                <a:extLst>
                  <a:ext uri="{28A0092B-C50C-407E-A947-70E740481C1C}">
                    <a14:useLocalDpi xmlns:a14="http://schemas.microsoft.com/office/drawing/2010/main" val="0"/>
                  </a:ext>
                </a:extLst>
              </a:blip>
              <a:stretch>
                <a:fillRect/>
              </a:stretch>
            </p:blipFill>
            <p:spPr>
              <a:xfrm>
                <a:off x="5739504" y="4653647"/>
                <a:ext cx="311585" cy="685800"/>
              </a:xfrm>
              <a:prstGeom prst="rect">
                <a:avLst/>
              </a:prstGeom>
            </p:spPr>
          </p:pic>
          <p:sp>
            <p:nvSpPr>
              <p:cNvPr id="3" name="TextBox 2"/>
              <p:cNvSpPr txBox="1"/>
              <p:nvPr/>
            </p:nvSpPr>
            <p:spPr>
              <a:xfrm>
                <a:off x="6378459" y="4253598"/>
                <a:ext cx="1091966" cy="207749"/>
              </a:xfrm>
              <a:prstGeom prst="rect">
                <a:avLst/>
              </a:prstGeom>
              <a:noFill/>
            </p:spPr>
            <p:txBody>
              <a:bodyPr wrap="none" rtlCol="0">
                <a:spAutoFit/>
              </a:bodyPr>
              <a:lstStyle/>
              <a:p>
                <a:r>
                  <a:rPr lang="en-US" sz="750" dirty="0"/>
                  <a:t>K.VLEPTLK.S [363, 369] </a:t>
                </a:r>
              </a:p>
            </p:txBody>
          </p:sp>
          <p:sp>
            <p:nvSpPr>
              <p:cNvPr id="4" name="TextBox 3"/>
              <p:cNvSpPr txBox="1"/>
              <p:nvPr/>
            </p:nvSpPr>
            <p:spPr>
              <a:xfrm rot="16200000">
                <a:off x="3815855" y="1729474"/>
                <a:ext cx="1679704" cy="276999"/>
              </a:xfrm>
              <a:prstGeom prst="rect">
                <a:avLst/>
              </a:prstGeom>
              <a:noFill/>
            </p:spPr>
            <p:txBody>
              <a:bodyPr wrap="none" rtlCol="0">
                <a:spAutoFit/>
              </a:bodyPr>
              <a:lstStyle/>
              <a:p>
                <a:r>
                  <a:rPr lang="en-US" sz="1200" dirty="0"/>
                  <a:t>K.HLSLLTTLSNR.V [207, 217] </a:t>
                </a:r>
              </a:p>
            </p:txBody>
          </p:sp>
          <p:sp>
            <p:nvSpPr>
              <p:cNvPr id="5" name="TextBox 4"/>
              <p:cNvSpPr txBox="1"/>
              <p:nvPr/>
            </p:nvSpPr>
            <p:spPr>
              <a:xfrm>
                <a:off x="6378459" y="5820990"/>
                <a:ext cx="1253869" cy="207749"/>
              </a:xfrm>
              <a:prstGeom prst="rect">
                <a:avLst/>
              </a:prstGeom>
              <a:noFill/>
            </p:spPr>
            <p:txBody>
              <a:bodyPr wrap="none" rtlCol="0">
                <a:spAutoFit/>
              </a:bodyPr>
              <a:lstStyle/>
              <a:p>
                <a:r>
                  <a:rPr lang="en-US" sz="750" dirty="0"/>
                  <a:t>R.THLPEVFLSK.V [353, 362] </a:t>
                </a:r>
              </a:p>
            </p:txBody>
          </p:sp>
        </p:grpSp>
        <p:sp>
          <p:nvSpPr>
            <p:cNvPr id="6" name="TextBox 5"/>
            <p:cNvSpPr txBox="1"/>
            <p:nvPr/>
          </p:nvSpPr>
          <p:spPr>
            <a:xfrm>
              <a:off x="4842084" y="1159063"/>
              <a:ext cx="1586075" cy="338554"/>
            </a:xfrm>
            <a:prstGeom prst="rect">
              <a:avLst/>
            </a:prstGeom>
            <a:solidFill>
              <a:schemeClr val="bg1"/>
            </a:solidFill>
          </p:spPr>
          <p:txBody>
            <a:bodyPr wrap="none" rtlCol="0">
              <a:spAutoFit/>
            </a:bodyPr>
            <a:lstStyle/>
            <a:p>
              <a:r>
                <a:rPr lang="en-US" sz="1600" dirty="0"/>
                <a:t>Protein Standard</a:t>
              </a:r>
            </a:p>
          </p:txBody>
        </p:sp>
        <p:sp>
          <p:nvSpPr>
            <p:cNvPr id="25" name="TextBox 24"/>
            <p:cNvSpPr txBox="1"/>
            <p:nvPr/>
          </p:nvSpPr>
          <p:spPr>
            <a:xfrm>
              <a:off x="7656345" y="1179501"/>
              <a:ext cx="1099901" cy="338554"/>
            </a:xfrm>
            <a:prstGeom prst="rect">
              <a:avLst/>
            </a:prstGeom>
            <a:solidFill>
              <a:schemeClr val="bg1"/>
            </a:solidFill>
          </p:spPr>
          <p:txBody>
            <a:bodyPr wrap="square" rtlCol="0">
              <a:spAutoFit/>
            </a:bodyPr>
            <a:lstStyle/>
            <a:p>
              <a:pPr algn="ctr"/>
              <a:r>
                <a:rPr lang="en-US" sz="1600" dirty="0" smtClean="0"/>
                <a:t>DBS        </a:t>
              </a:r>
              <a:endParaRPr lang="en-US" sz="1600" dirty="0"/>
            </a:p>
          </p:txBody>
        </p:sp>
      </p:grpSp>
      <p:pic>
        <p:nvPicPr>
          <p:cNvPr id="8" name="Picture 7"/>
          <p:cNvPicPr>
            <a:picLocks noChangeAspect="1"/>
          </p:cNvPicPr>
          <p:nvPr/>
        </p:nvPicPr>
        <p:blipFill>
          <a:blip r:embed="rId16"/>
          <a:stretch>
            <a:fillRect/>
          </a:stretch>
        </p:blipFill>
        <p:spPr>
          <a:xfrm>
            <a:off x="1247796" y="4314059"/>
            <a:ext cx="3269411" cy="914400"/>
          </a:xfrm>
          <a:prstGeom prst="rect">
            <a:avLst/>
          </a:prstGeom>
        </p:spPr>
      </p:pic>
      <p:pic>
        <p:nvPicPr>
          <p:cNvPr id="9" name="Picture 8"/>
          <p:cNvPicPr>
            <a:picLocks noChangeAspect="1"/>
          </p:cNvPicPr>
          <p:nvPr/>
        </p:nvPicPr>
        <p:blipFill>
          <a:blip r:embed="rId17"/>
          <a:stretch>
            <a:fillRect/>
          </a:stretch>
        </p:blipFill>
        <p:spPr>
          <a:xfrm>
            <a:off x="2853459" y="1704694"/>
            <a:ext cx="1261872" cy="1371600"/>
          </a:xfrm>
          <a:prstGeom prst="rect">
            <a:avLst/>
          </a:prstGeom>
        </p:spPr>
      </p:pic>
    </p:spTree>
    <p:extLst>
      <p:ext uri="{BB962C8B-B14F-4D97-AF65-F5344CB8AC3E}">
        <p14:creationId xmlns:p14="http://schemas.microsoft.com/office/powerpoint/2010/main" val="39842678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3"/>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8"/>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1" y="813733"/>
            <a:ext cx="9143999" cy="6024022"/>
            <a:chOff x="1" y="813733"/>
            <a:chExt cx="9143999" cy="6024022"/>
          </a:xfrm>
        </p:grpSpPr>
        <p:grpSp>
          <p:nvGrpSpPr>
            <p:cNvPr id="5" name="Group 4"/>
            <p:cNvGrpSpPr/>
            <p:nvPr/>
          </p:nvGrpSpPr>
          <p:grpSpPr>
            <a:xfrm>
              <a:off x="1" y="813733"/>
              <a:ext cx="9143999" cy="6024022"/>
              <a:chOff x="1" y="813733"/>
              <a:chExt cx="9143999" cy="6024022"/>
            </a:xfrm>
          </p:grpSpPr>
          <p:grpSp>
            <p:nvGrpSpPr>
              <p:cNvPr id="8" name="Group 7"/>
              <p:cNvGrpSpPr/>
              <p:nvPr/>
            </p:nvGrpSpPr>
            <p:grpSpPr>
              <a:xfrm>
                <a:off x="1" y="813733"/>
                <a:ext cx="9063318" cy="5766125"/>
                <a:chOff x="990600" y="1489140"/>
                <a:chExt cx="6782772" cy="4896650"/>
              </a:xfrm>
            </p:grpSpPr>
            <p:pic>
              <p:nvPicPr>
                <p:cNvPr id="10" name="Picture 9"/>
                <p:cNvPicPr>
                  <a:picLocks noChangeAspect="1" noChangeArrowheads="1"/>
                </p:cNvPicPr>
                <p:nvPr/>
              </p:nvPicPr>
              <p:blipFill rotWithShape="1">
                <a:blip r:embed="rId2">
                  <a:extLst>
                    <a:ext uri="{28A0092B-C50C-407E-A947-70E740481C1C}">
                      <a14:useLocalDpi xmlns:a14="http://schemas.microsoft.com/office/drawing/2010/main" val="0"/>
                    </a:ext>
                  </a:extLst>
                </a:blip>
                <a:srcRect l="12644" t="13219" r="5172" b="7663"/>
                <a:stretch/>
              </p:blipFill>
              <p:spPr bwMode="auto">
                <a:xfrm>
                  <a:off x="990600" y="1489140"/>
                  <a:ext cx="6781800" cy="48966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1" name="Rectangle 10"/>
                <p:cNvSpPr/>
                <p:nvPr/>
              </p:nvSpPr>
              <p:spPr>
                <a:xfrm>
                  <a:off x="3760237" y="1931436"/>
                  <a:ext cx="606490" cy="205274"/>
                </a:xfrm>
                <a:prstGeom prst="rect">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Rectangle 11"/>
                <p:cNvSpPr/>
                <p:nvPr/>
              </p:nvSpPr>
              <p:spPr>
                <a:xfrm>
                  <a:off x="4078255" y="2264195"/>
                  <a:ext cx="606490" cy="189756"/>
                </a:xfrm>
                <a:prstGeom prst="rect">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Rectangle 12"/>
                <p:cNvSpPr/>
                <p:nvPr/>
              </p:nvSpPr>
              <p:spPr>
                <a:xfrm>
                  <a:off x="5878674" y="2321717"/>
                  <a:ext cx="606490" cy="189756"/>
                </a:xfrm>
                <a:prstGeom prst="rect">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Rectangle 13"/>
                <p:cNvSpPr/>
                <p:nvPr/>
              </p:nvSpPr>
              <p:spPr>
                <a:xfrm>
                  <a:off x="1436914" y="2034073"/>
                  <a:ext cx="498412" cy="189756"/>
                </a:xfrm>
                <a:prstGeom prst="rect">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Rectangle 14"/>
                <p:cNvSpPr/>
                <p:nvPr/>
              </p:nvSpPr>
              <p:spPr>
                <a:xfrm>
                  <a:off x="3760237" y="4935860"/>
                  <a:ext cx="406660" cy="189756"/>
                </a:xfrm>
                <a:prstGeom prst="rect">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Rectangle 15"/>
                <p:cNvSpPr/>
                <p:nvPr/>
              </p:nvSpPr>
              <p:spPr>
                <a:xfrm>
                  <a:off x="3713583" y="5253101"/>
                  <a:ext cx="406660" cy="189756"/>
                </a:xfrm>
                <a:prstGeom prst="rect">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Rectangle 16"/>
                <p:cNvSpPr/>
                <p:nvPr/>
              </p:nvSpPr>
              <p:spPr>
                <a:xfrm>
                  <a:off x="3497037" y="6111550"/>
                  <a:ext cx="406660" cy="189756"/>
                </a:xfrm>
                <a:prstGeom prst="rect">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Rectangle 17"/>
                <p:cNvSpPr/>
                <p:nvPr/>
              </p:nvSpPr>
              <p:spPr>
                <a:xfrm>
                  <a:off x="5228058" y="5844039"/>
                  <a:ext cx="406660" cy="189756"/>
                </a:xfrm>
                <a:prstGeom prst="rect">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Rectangle 18"/>
                <p:cNvSpPr/>
                <p:nvPr/>
              </p:nvSpPr>
              <p:spPr>
                <a:xfrm>
                  <a:off x="7187682" y="5654283"/>
                  <a:ext cx="406660" cy="189756"/>
                </a:xfrm>
                <a:prstGeom prst="rect">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Rectangle 19"/>
                <p:cNvSpPr/>
                <p:nvPr/>
              </p:nvSpPr>
              <p:spPr>
                <a:xfrm>
                  <a:off x="2858278" y="4127207"/>
                  <a:ext cx="406660" cy="189756"/>
                </a:xfrm>
                <a:prstGeom prst="rect">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 name="Rectangle 20"/>
                <p:cNvSpPr/>
                <p:nvPr/>
              </p:nvSpPr>
              <p:spPr>
                <a:xfrm>
                  <a:off x="6151110" y="5931124"/>
                  <a:ext cx="406660" cy="189756"/>
                </a:xfrm>
                <a:prstGeom prst="rect">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Rectangle 21"/>
                <p:cNvSpPr/>
                <p:nvPr/>
              </p:nvSpPr>
              <p:spPr>
                <a:xfrm>
                  <a:off x="4358174" y="3187908"/>
                  <a:ext cx="606490" cy="189756"/>
                </a:xfrm>
                <a:prstGeom prst="rect">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Rectangle 22"/>
                <p:cNvSpPr/>
                <p:nvPr/>
              </p:nvSpPr>
              <p:spPr>
                <a:xfrm>
                  <a:off x="6051195" y="3930444"/>
                  <a:ext cx="606490" cy="189756"/>
                </a:xfrm>
                <a:prstGeom prst="rect">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 name="Rectangle 23"/>
                <p:cNvSpPr/>
                <p:nvPr/>
              </p:nvSpPr>
              <p:spPr>
                <a:xfrm>
                  <a:off x="3660322" y="3930444"/>
                  <a:ext cx="606490" cy="189756"/>
                </a:xfrm>
                <a:prstGeom prst="rect">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 name="Rectangle 24"/>
                <p:cNvSpPr/>
                <p:nvPr/>
              </p:nvSpPr>
              <p:spPr>
                <a:xfrm>
                  <a:off x="1030254" y="2998152"/>
                  <a:ext cx="406660" cy="189756"/>
                </a:xfrm>
                <a:prstGeom prst="rect">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Rectangle 25"/>
                <p:cNvSpPr/>
                <p:nvPr/>
              </p:nvSpPr>
              <p:spPr>
                <a:xfrm>
                  <a:off x="1030254" y="2673884"/>
                  <a:ext cx="406660" cy="189756"/>
                </a:xfrm>
                <a:prstGeom prst="rect">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7" name="Rectangle 26"/>
                <p:cNvSpPr/>
                <p:nvPr/>
              </p:nvSpPr>
              <p:spPr>
                <a:xfrm>
                  <a:off x="3336471" y="4096824"/>
                  <a:ext cx="406660" cy="189756"/>
                </a:xfrm>
                <a:prstGeom prst="rect">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Rectangle 27"/>
                <p:cNvSpPr/>
                <p:nvPr/>
              </p:nvSpPr>
              <p:spPr>
                <a:xfrm>
                  <a:off x="6557770" y="5910336"/>
                  <a:ext cx="406660" cy="189756"/>
                </a:xfrm>
                <a:prstGeom prst="rect">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Rectangle 28"/>
                <p:cNvSpPr/>
                <p:nvPr/>
              </p:nvSpPr>
              <p:spPr>
                <a:xfrm>
                  <a:off x="1632857" y="3930444"/>
                  <a:ext cx="672776" cy="196777"/>
                </a:xfrm>
                <a:prstGeom prst="rect">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 name="Rectangle 29"/>
                <p:cNvSpPr/>
                <p:nvPr/>
              </p:nvSpPr>
              <p:spPr>
                <a:xfrm>
                  <a:off x="4891670" y="3937465"/>
                  <a:ext cx="672776" cy="196777"/>
                </a:xfrm>
                <a:prstGeom prst="rect">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 name="Rectangle 30"/>
                <p:cNvSpPr/>
                <p:nvPr/>
              </p:nvSpPr>
              <p:spPr>
                <a:xfrm>
                  <a:off x="7100596" y="4191702"/>
                  <a:ext cx="672776" cy="196777"/>
                </a:xfrm>
                <a:prstGeom prst="rect">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2" name="Rectangle 31"/>
                <p:cNvSpPr/>
                <p:nvPr/>
              </p:nvSpPr>
              <p:spPr>
                <a:xfrm>
                  <a:off x="4814596" y="5677659"/>
                  <a:ext cx="483734" cy="166380"/>
                </a:xfrm>
                <a:prstGeom prst="rect">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Rectangle 32"/>
                <p:cNvSpPr/>
                <p:nvPr/>
              </p:nvSpPr>
              <p:spPr>
                <a:xfrm>
                  <a:off x="1362755" y="3627900"/>
                  <a:ext cx="606490" cy="189756"/>
                </a:xfrm>
                <a:prstGeom prst="rect">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9" name="TextBox 8"/>
              <p:cNvSpPr txBox="1"/>
              <p:nvPr/>
            </p:nvSpPr>
            <p:spPr>
              <a:xfrm>
                <a:off x="3974537" y="6560756"/>
                <a:ext cx="5169463" cy="276999"/>
              </a:xfrm>
              <a:prstGeom prst="rect">
                <a:avLst/>
              </a:prstGeom>
              <a:solidFill>
                <a:schemeClr val="bg1"/>
              </a:solidFill>
            </p:spPr>
            <p:txBody>
              <a:bodyPr wrap="square" rtlCol="0">
                <a:spAutoFit/>
              </a:bodyPr>
              <a:lstStyle/>
              <a:p>
                <a:r>
                  <a:rPr lang="en-US" sz="1200" dirty="0" smtClean="0">
                    <a:latin typeface="Arial"/>
                    <a:cs typeface="Arial"/>
                  </a:rPr>
                  <a:t>Adapted from: </a:t>
                </a:r>
                <a:r>
                  <a:rPr lang="en-US" sz="1200" dirty="0" err="1" smtClean="0">
                    <a:latin typeface="Arial"/>
                    <a:cs typeface="Arial"/>
                  </a:rPr>
                  <a:t>Vaisar</a:t>
                </a:r>
                <a:r>
                  <a:rPr lang="en-US" sz="1200" dirty="0" smtClean="0">
                    <a:latin typeface="Arial"/>
                    <a:cs typeface="Arial"/>
                  </a:rPr>
                  <a:t>, T. et al., </a:t>
                </a:r>
                <a:r>
                  <a:rPr lang="en-US" sz="1200" i="1" dirty="0" smtClean="0">
                    <a:latin typeface="Arial"/>
                    <a:cs typeface="Arial"/>
                  </a:rPr>
                  <a:t>J. </a:t>
                </a:r>
                <a:r>
                  <a:rPr lang="en-US" sz="1200" i="1" dirty="0" err="1" smtClean="0">
                    <a:latin typeface="Arial"/>
                    <a:cs typeface="Arial"/>
                  </a:rPr>
                  <a:t>Clin</a:t>
                </a:r>
                <a:r>
                  <a:rPr lang="en-US" sz="1200" i="1" dirty="0" smtClean="0">
                    <a:latin typeface="Arial"/>
                    <a:cs typeface="Arial"/>
                  </a:rPr>
                  <a:t>. </a:t>
                </a:r>
                <a:r>
                  <a:rPr lang="en-US" sz="1200" i="1" dirty="0" err="1" smtClean="0">
                    <a:latin typeface="Arial"/>
                    <a:cs typeface="Arial"/>
                  </a:rPr>
                  <a:t>Inves</a:t>
                </a:r>
                <a:r>
                  <a:rPr lang="en-US" sz="1200" i="1" dirty="0" smtClean="0">
                    <a:latin typeface="Arial"/>
                    <a:cs typeface="Arial"/>
                  </a:rPr>
                  <a:t>.</a:t>
                </a:r>
                <a:r>
                  <a:rPr lang="en-US" sz="1200" dirty="0" smtClean="0">
                    <a:latin typeface="Arial"/>
                    <a:cs typeface="Arial"/>
                  </a:rPr>
                  <a:t> </a:t>
                </a:r>
                <a:r>
                  <a:rPr lang="en-US" sz="1200" b="1" dirty="0" smtClean="0">
                    <a:latin typeface="Arial"/>
                    <a:cs typeface="Arial"/>
                  </a:rPr>
                  <a:t>2007 </a:t>
                </a:r>
                <a:r>
                  <a:rPr lang="en-US" sz="1200" dirty="0" smtClean="0">
                    <a:latin typeface="Arial"/>
                    <a:cs typeface="Arial"/>
                  </a:rPr>
                  <a:t>117(3); </a:t>
                </a:r>
                <a:r>
                  <a:rPr lang="en-US" sz="1200" dirty="0"/>
                  <a:t>746–756</a:t>
                </a:r>
                <a:endParaRPr lang="en-US" sz="1200" b="1" dirty="0">
                  <a:latin typeface="Arial"/>
                  <a:cs typeface="Arial"/>
                </a:endParaRPr>
              </a:p>
            </p:txBody>
          </p:sp>
        </p:grpSp>
        <p:sp>
          <p:nvSpPr>
            <p:cNvPr id="6" name="Rectangle 5"/>
            <p:cNvSpPr/>
            <p:nvPr/>
          </p:nvSpPr>
          <p:spPr>
            <a:xfrm>
              <a:off x="3990346" y="3463795"/>
              <a:ext cx="810408" cy="223450"/>
            </a:xfrm>
            <a:prstGeom prst="rect">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Rectangle 6"/>
            <p:cNvSpPr/>
            <p:nvPr/>
          </p:nvSpPr>
          <p:spPr>
            <a:xfrm>
              <a:off x="5577127" y="1838851"/>
              <a:ext cx="810408" cy="223450"/>
            </a:xfrm>
            <a:prstGeom prst="rect">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34" name="TextBox 33"/>
          <p:cNvSpPr txBox="1"/>
          <p:nvPr/>
        </p:nvSpPr>
        <p:spPr>
          <a:xfrm>
            <a:off x="170421" y="4031954"/>
            <a:ext cx="1008609" cy="2862322"/>
          </a:xfrm>
          <a:prstGeom prst="rect">
            <a:avLst/>
          </a:prstGeom>
          <a:noFill/>
        </p:spPr>
        <p:txBody>
          <a:bodyPr wrap="none" rtlCol="0">
            <a:spAutoFit/>
          </a:bodyPr>
          <a:lstStyle/>
          <a:p>
            <a:r>
              <a:rPr lang="en-US" dirty="0" smtClean="0"/>
              <a:t>CRP</a:t>
            </a:r>
          </a:p>
          <a:p>
            <a:r>
              <a:rPr lang="en-US" dirty="0" smtClean="0"/>
              <a:t>APOB</a:t>
            </a:r>
          </a:p>
          <a:p>
            <a:r>
              <a:rPr lang="en-US" dirty="0" smtClean="0"/>
              <a:t>CP</a:t>
            </a:r>
          </a:p>
          <a:p>
            <a:r>
              <a:rPr lang="en-US" dirty="0" smtClean="0"/>
              <a:t>CFAB</a:t>
            </a:r>
          </a:p>
          <a:p>
            <a:r>
              <a:rPr lang="en-US" dirty="0" smtClean="0"/>
              <a:t>C1R</a:t>
            </a:r>
          </a:p>
          <a:p>
            <a:r>
              <a:rPr lang="en-US" dirty="0" smtClean="0"/>
              <a:t>FIB</a:t>
            </a:r>
            <a:r>
              <a:rPr lang="el-GR" dirty="0" smtClean="0"/>
              <a:t>α</a:t>
            </a:r>
            <a:r>
              <a:rPr lang="en-US" dirty="0" smtClean="0"/>
              <a:t>/</a:t>
            </a:r>
            <a:r>
              <a:rPr lang="el-GR" dirty="0" smtClean="0"/>
              <a:t>β</a:t>
            </a:r>
            <a:endParaRPr lang="en-US" dirty="0" smtClean="0"/>
          </a:p>
          <a:p>
            <a:r>
              <a:rPr lang="en-US" dirty="0" smtClean="0"/>
              <a:t>FINC</a:t>
            </a:r>
          </a:p>
          <a:p>
            <a:r>
              <a:rPr lang="en-US" dirty="0" smtClean="0"/>
              <a:t>HBB/A1c</a:t>
            </a:r>
          </a:p>
          <a:p>
            <a:r>
              <a:rPr lang="en-US" dirty="0" smtClean="0"/>
              <a:t>LDHB</a:t>
            </a:r>
          </a:p>
          <a:p>
            <a:r>
              <a:rPr lang="en-US" dirty="0" smtClean="0"/>
              <a:t>SYUA</a:t>
            </a:r>
            <a:endParaRPr lang="en-US" dirty="0"/>
          </a:p>
        </p:txBody>
      </p:sp>
      <p:sp>
        <p:nvSpPr>
          <p:cNvPr id="35" name="TextBox 34"/>
          <p:cNvSpPr txBox="1"/>
          <p:nvPr/>
        </p:nvSpPr>
        <p:spPr>
          <a:xfrm>
            <a:off x="5970469" y="684555"/>
            <a:ext cx="2698209" cy="2031325"/>
          </a:xfrm>
          <a:prstGeom prst="rect">
            <a:avLst/>
          </a:prstGeom>
          <a:noFill/>
        </p:spPr>
        <p:txBody>
          <a:bodyPr wrap="square" numCol="3" rtlCol="0">
            <a:spAutoFit/>
          </a:bodyPr>
          <a:lstStyle/>
          <a:p>
            <a:r>
              <a:rPr lang="en-US" dirty="0" smtClean="0"/>
              <a:t>TALDO</a:t>
            </a:r>
          </a:p>
          <a:p>
            <a:r>
              <a:rPr lang="en-US" dirty="0" smtClean="0"/>
              <a:t>ALDOA</a:t>
            </a:r>
          </a:p>
          <a:p>
            <a:r>
              <a:rPr lang="en-US" dirty="0" smtClean="0"/>
              <a:t>KAD1</a:t>
            </a:r>
          </a:p>
          <a:p>
            <a:endParaRPr lang="en-US" dirty="0"/>
          </a:p>
          <a:p>
            <a:endParaRPr lang="en-US" dirty="0" smtClean="0"/>
          </a:p>
          <a:p>
            <a:endParaRPr lang="en-US" dirty="0"/>
          </a:p>
          <a:p>
            <a:endParaRPr lang="en-US" dirty="0" smtClean="0"/>
          </a:p>
          <a:p>
            <a:r>
              <a:rPr lang="en-US" dirty="0" smtClean="0"/>
              <a:t>ZA2G</a:t>
            </a:r>
          </a:p>
          <a:p>
            <a:r>
              <a:rPr lang="en-US" dirty="0" smtClean="0"/>
              <a:t>MDHC</a:t>
            </a:r>
          </a:p>
          <a:p>
            <a:r>
              <a:rPr lang="en-US" dirty="0" smtClean="0"/>
              <a:t>TTHY</a:t>
            </a:r>
          </a:p>
          <a:p>
            <a:endParaRPr lang="en-US" dirty="0"/>
          </a:p>
          <a:p>
            <a:endParaRPr lang="en-US" dirty="0" smtClean="0"/>
          </a:p>
          <a:p>
            <a:endParaRPr lang="en-US" dirty="0"/>
          </a:p>
          <a:p>
            <a:endParaRPr lang="en-US" dirty="0" smtClean="0"/>
          </a:p>
          <a:p>
            <a:r>
              <a:rPr lang="en-US" dirty="0" smtClean="0"/>
              <a:t>VTDB</a:t>
            </a:r>
          </a:p>
          <a:p>
            <a:r>
              <a:rPr lang="en-US" dirty="0" smtClean="0"/>
              <a:t>IgG</a:t>
            </a:r>
            <a:endParaRPr lang="en-US" dirty="0"/>
          </a:p>
        </p:txBody>
      </p:sp>
      <p:sp>
        <p:nvSpPr>
          <p:cNvPr id="36" name="Title 1"/>
          <p:cNvSpPr>
            <a:spLocks noGrp="1"/>
          </p:cNvSpPr>
          <p:nvPr>
            <p:ph type="title"/>
          </p:nvPr>
        </p:nvSpPr>
        <p:spPr>
          <a:xfrm>
            <a:off x="0" y="0"/>
            <a:ext cx="9144000" cy="672949"/>
          </a:xfrm>
        </p:spPr>
        <p:txBody>
          <a:bodyPr>
            <a:normAutofit fontScale="90000"/>
          </a:bodyPr>
          <a:lstStyle/>
          <a:p>
            <a:pPr algn="ctr"/>
            <a:r>
              <a:rPr lang="en-US" sz="3600" b="1" dirty="0"/>
              <a:t>Selection of Protein Targets for DBS </a:t>
            </a:r>
            <a:r>
              <a:rPr lang="en-US" sz="3600" b="1" dirty="0" smtClean="0"/>
              <a:t>Wellness Assay</a:t>
            </a:r>
            <a:endParaRPr lang="en-US" sz="3600" b="1" dirty="0"/>
          </a:p>
        </p:txBody>
      </p:sp>
    </p:spTree>
    <p:extLst>
      <p:ext uri="{BB962C8B-B14F-4D97-AF65-F5344CB8AC3E}">
        <p14:creationId xmlns:p14="http://schemas.microsoft.com/office/powerpoint/2010/main" val="393206357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2425" y="1114921"/>
            <a:ext cx="7804800" cy="462240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FFFFF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3076" name="Text Box 4"/>
          <p:cNvSpPr txBox="1">
            <a:spLocks noChangeArrowheads="1"/>
          </p:cNvSpPr>
          <p:nvPr/>
        </p:nvSpPr>
        <p:spPr bwMode="auto">
          <a:xfrm>
            <a:off x="4474825" y="6474933"/>
            <a:ext cx="4787153" cy="309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FFF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tabLst>
                <a:tab pos="723900" algn="l"/>
                <a:tab pos="1447800" algn="l"/>
                <a:tab pos="2171700" algn="l"/>
                <a:tab pos="2895600" algn="l"/>
                <a:tab pos="3619500" algn="l"/>
              </a:tabLst>
              <a:defRPr sz="2400">
                <a:solidFill>
                  <a:srgbClr val="000000"/>
                </a:solidFill>
                <a:latin typeface="Times New Roman" panose="02020603050405020304" pitchFamily="18" charset="0"/>
                <a:ea typeface="msgothic" charset="0"/>
                <a:cs typeface="msgothic" charset="0"/>
              </a:defRPr>
            </a:lvl1pPr>
            <a:lvl2pPr>
              <a:tabLst>
                <a:tab pos="723900" algn="l"/>
                <a:tab pos="1447800" algn="l"/>
                <a:tab pos="2171700" algn="l"/>
                <a:tab pos="2895600" algn="l"/>
                <a:tab pos="3619500" algn="l"/>
              </a:tabLst>
              <a:defRPr sz="2400">
                <a:solidFill>
                  <a:srgbClr val="000000"/>
                </a:solidFill>
                <a:latin typeface="Times New Roman" panose="02020603050405020304" pitchFamily="18" charset="0"/>
                <a:ea typeface="msgothic" charset="0"/>
                <a:cs typeface="msgothic" charset="0"/>
              </a:defRPr>
            </a:lvl2pPr>
            <a:lvl3pPr>
              <a:tabLst>
                <a:tab pos="723900" algn="l"/>
                <a:tab pos="1447800" algn="l"/>
                <a:tab pos="2171700" algn="l"/>
                <a:tab pos="2895600" algn="l"/>
                <a:tab pos="3619500" algn="l"/>
              </a:tabLst>
              <a:defRPr sz="2400">
                <a:solidFill>
                  <a:srgbClr val="000000"/>
                </a:solidFill>
                <a:latin typeface="Times New Roman" panose="02020603050405020304" pitchFamily="18" charset="0"/>
                <a:ea typeface="msgothic" charset="0"/>
                <a:cs typeface="msgothic" charset="0"/>
              </a:defRPr>
            </a:lvl3pPr>
            <a:lvl4pPr>
              <a:tabLst>
                <a:tab pos="723900" algn="l"/>
                <a:tab pos="1447800" algn="l"/>
                <a:tab pos="2171700" algn="l"/>
                <a:tab pos="2895600" algn="l"/>
                <a:tab pos="3619500" algn="l"/>
              </a:tabLst>
              <a:defRPr sz="2400">
                <a:solidFill>
                  <a:srgbClr val="000000"/>
                </a:solidFill>
                <a:latin typeface="Times New Roman" panose="02020603050405020304" pitchFamily="18" charset="0"/>
                <a:ea typeface="msgothic" charset="0"/>
                <a:cs typeface="msgothic" charset="0"/>
              </a:defRPr>
            </a:lvl4pPr>
            <a:lvl5pPr>
              <a:tabLst>
                <a:tab pos="723900" algn="l"/>
                <a:tab pos="1447800" algn="l"/>
                <a:tab pos="2171700" algn="l"/>
                <a:tab pos="2895600" algn="l"/>
                <a:tab pos="3619500" algn="l"/>
              </a:tabLst>
              <a:defRPr sz="2400">
                <a:solidFill>
                  <a:srgbClr val="000000"/>
                </a:solidFill>
                <a:latin typeface="Times New Roman" panose="02020603050405020304" pitchFamily="18" charset="0"/>
                <a:ea typeface="msgothic" charset="0"/>
                <a:cs typeface="msgothic" charset="0"/>
              </a:defRPr>
            </a:lvl5pPr>
            <a:lvl6pPr marL="1536700" indent="-215900" defTabSz="457200" fontAlgn="base" hangingPunct="0">
              <a:lnSpc>
                <a:spcPct val="93000"/>
              </a:lnSpc>
              <a:spcBef>
                <a:spcPct val="0"/>
              </a:spcBef>
              <a:spcAft>
                <a:spcPct val="0"/>
              </a:spcAft>
              <a:buClr>
                <a:srgbClr val="000000"/>
              </a:buClr>
              <a:buSzPct val="45000"/>
              <a:buFont typeface="Wingdings" panose="05000000000000000000" pitchFamily="2" charset="2"/>
              <a:tabLst>
                <a:tab pos="723900" algn="l"/>
                <a:tab pos="1447800" algn="l"/>
                <a:tab pos="2171700" algn="l"/>
                <a:tab pos="2895600" algn="l"/>
                <a:tab pos="3619500" algn="l"/>
              </a:tabLst>
              <a:defRPr sz="2400">
                <a:solidFill>
                  <a:srgbClr val="000000"/>
                </a:solidFill>
                <a:latin typeface="Times New Roman" panose="02020603050405020304" pitchFamily="18" charset="0"/>
                <a:ea typeface="msgothic" charset="0"/>
                <a:cs typeface="msgothic" charset="0"/>
              </a:defRPr>
            </a:lvl6pPr>
            <a:lvl7pPr marL="1993900" indent="-215900" defTabSz="457200" fontAlgn="base" hangingPunct="0">
              <a:lnSpc>
                <a:spcPct val="93000"/>
              </a:lnSpc>
              <a:spcBef>
                <a:spcPct val="0"/>
              </a:spcBef>
              <a:spcAft>
                <a:spcPct val="0"/>
              </a:spcAft>
              <a:buClr>
                <a:srgbClr val="000000"/>
              </a:buClr>
              <a:buSzPct val="45000"/>
              <a:buFont typeface="Wingdings" panose="05000000000000000000" pitchFamily="2" charset="2"/>
              <a:tabLst>
                <a:tab pos="723900" algn="l"/>
                <a:tab pos="1447800" algn="l"/>
                <a:tab pos="2171700" algn="l"/>
                <a:tab pos="2895600" algn="l"/>
                <a:tab pos="3619500" algn="l"/>
              </a:tabLst>
              <a:defRPr sz="2400">
                <a:solidFill>
                  <a:srgbClr val="000000"/>
                </a:solidFill>
                <a:latin typeface="Times New Roman" panose="02020603050405020304" pitchFamily="18" charset="0"/>
                <a:ea typeface="msgothic" charset="0"/>
                <a:cs typeface="msgothic" charset="0"/>
              </a:defRPr>
            </a:lvl7pPr>
            <a:lvl8pPr marL="2451100" indent="-215900" defTabSz="457200" fontAlgn="base" hangingPunct="0">
              <a:lnSpc>
                <a:spcPct val="93000"/>
              </a:lnSpc>
              <a:spcBef>
                <a:spcPct val="0"/>
              </a:spcBef>
              <a:spcAft>
                <a:spcPct val="0"/>
              </a:spcAft>
              <a:buClr>
                <a:srgbClr val="000000"/>
              </a:buClr>
              <a:buSzPct val="45000"/>
              <a:buFont typeface="Wingdings" panose="05000000000000000000" pitchFamily="2" charset="2"/>
              <a:tabLst>
                <a:tab pos="723900" algn="l"/>
                <a:tab pos="1447800" algn="l"/>
                <a:tab pos="2171700" algn="l"/>
                <a:tab pos="2895600" algn="l"/>
                <a:tab pos="3619500" algn="l"/>
              </a:tabLst>
              <a:defRPr sz="2400">
                <a:solidFill>
                  <a:srgbClr val="000000"/>
                </a:solidFill>
                <a:latin typeface="Times New Roman" panose="02020603050405020304" pitchFamily="18" charset="0"/>
                <a:ea typeface="msgothic" charset="0"/>
                <a:cs typeface="msgothic" charset="0"/>
              </a:defRPr>
            </a:lvl8pPr>
            <a:lvl9pPr marL="2908300" indent="-215900" defTabSz="457200" fontAlgn="base" hangingPunct="0">
              <a:lnSpc>
                <a:spcPct val="93000"/>
              </a:lnSpc>
              <a:spcBef>
                <a:spcPct val="0"/>
              </a:spcBef>
              <a:spcAft>
                <a:spcPct val="0"/>
              </a:spcAft>
              <a:buClr>
                <a:srgbClr val="000000"/>
              </a:buClr>
              <a:buSzPct val="45000"/>
              <a:buFont typeface="Wingdings" panose="05000000000000000000" pitchFamily="2" charset="2"/>
              <a:tabLst>
                <a:tab pos="723900" algn="l"/>
                <a:tab pos="1447800" algn="l"/>
                <a:tab pos="2171700" algn="l"/>
                <a:tab pos="2895600" algn="l"/>
                <a:tab pos="3619500" algn="l"/>
              </a:tabLst>
              <a:defRPr sz="2400">
                <a:solidFill>
                  <a:srgbClr val="000000"/>
                </a:solidFill>
                <a:latin typeface="Times New Roman" panose="02020603050405020304" pitchFamily="18" charset="0"/>
                <a:ea typeface="msgothic" charset="0"/>
                <a:cs typeface="msgothic" charset="0"/>
              </a:defRPr>
            </a:lvl9pPr>
          </a:lstStyle>
          <a:p>
            <a:r>
              <a:rPr lang="en-GB" altLang="en-US" sz="1100" dirty="0">
                <a:solidFill>
                  <a:schemeClr val="tx1"/>
                </a:solidFill>
                <a:latin typeface="+mn-lt"/>
              </a:rPr>
              <a:t>N. Leigh </a:t>
            </a:r>
            <a:r>
              <a:rPr lang="en-GB" altLang="en-US" sz="1100" dirty="0" smtClean="0">
                <a:solidFill>
                  <a:schemeClr val="tx1"/>
                </a:solidFill>
                <a:latin typeface="+mn-lt"/>
              </a:rPr>
              <a:t>Anderson &amp; Norman </a:t>
            </a:r>
            <a:r>
              <a:rPr lang="en-GB" altLang="en-US" sz="1100" dirty="0">
                <a:solidFill>
                  <a:schemeClr val="tx1"/>
                </a:solidFill>
                <a:latin typeface="+mn-lt"/>
              </a:rPr>
              <a:t>G. Anderson </a:t>
            </a:r>
            <a:r>
              <a:rPr lang="en-GB" altLang="en-US" sz="1100" i="1" dirty="0" err="1">
                <a:solidFill>
                  <a:schemeClr val="tx1"/>
                </a:solidFill>
                <a:latin typeface="+mn-lt"/>
              </a:rPr>
              <a:t>Mol</a:t>
            </a:r>
            <a:r>
              <a:rPr lang="en-GB" altLang="en-US" sz="1100" i="1" dirty="0">
                <a:solidFill>
                  <a:schemeClr val="tx1"/>
                </a:solidFill>
                <a:latin typeface="+mn-lt"/>
              </a:rPr>
              <a:t> Cell Proteomics </a:t>
            </a:r>
            <a:r>
              <a:rPr lang="en-GB" altLang="en-US" sz="1100" i="1" dirty="0" smtClean="0">
                <a:solidFill>
                  <a:schemeClr val="tx1"/>
                </a:solidFill>
                <a:latin typeface="+mn-lt"/>
              </a:rPr>
              <a:t>(</a:t>
            </a:r>
            <a:r>
              <a:rPr lang="en-GB" altLang="en-US" sz="1100" dirty="0" smtClean="0">
                <a:solidFill>
                  <a:schemeClr val="tx1"/>
                </a:solidFill>
                <a:latin typeface="+mn-lt"/>
              </a:rPr>
              <a:t>2002), 1, 845-867</a:t>
            </a:r>
          </a:p>
          <a:p>
            <a:r>
              <a:rPr lang="en-CA" sz="1100" dirty="0">
                <a:solidFill>
                  <a:schemeClr val="tx1"/>
                </a:solidFill>
                <a:latin typeface="+mn-lt"/>
                <a:ea typeface="+mn-ea"/>
                <a:cs typeface="+mn-cs"/>
              </a:rPr>
              <a:t>N. Leigh Anderson. </a:t>
            </a:r>
            <a:r>
              <a:rPr lang="en-CA" sz="1100" i="1" dirty="0" err="1">
                <a:solidFill>
                  <a:schemeClr val="tx1"/>
                </a:solidFill>
                <a:latin typeface="+mn-lt"/>
                <a:ea typeface="+mn-ea"/>
                <a:cs typeface="+mn-cs"/>
              </a:rPr>
              <a:t>Clin</a:t>
            </a:r>
            <a:r>
              <a:rPr lang="en-CA" sz="1100" i="1" dirty="0">
                <a:solidFill>
                  <a:schemeClr val="tx1"/>
                </a:solidFill>
                <a:latin typeface="+mn-lt"/>
                <a:ea typeface="+mn-ea"/>
                <a:cs typeface="+mn-cs"/>
              </a:rPr>
              <a:t>. Chem.</a:t>
            </a:r>
            <a:r>
              <a:rPr lang="en-CA" sz="1100" dirty="0">
                <a:solidFill>
                  <a:schemeClr val="tx1"/>
                </a:solidFill>
                <a:latin typeface="+mn-lt"/>
                <a:ea typeface="+mn-ea"/>
                <a:cs typeface="+mn-cs"/>
              </a:rPr>
              <a:t> (2010), 56, 177-185</a:t>
            </a:r>
            <a:endParaRPr lang="en-GB" altLang="en-US" sz="1100" dirty="0">
              <a:solidFill>
                <a:schemeClr val="tx1"/>
              </a:solidFill>
              <a:latin typeface="+mn-lt"/>
            </a:endParaRPr>
          </a:p>
        </p:txBody>
      </p:sp>
      <p:sp>
        <p:nvSpPr>
          <p:cNvPr id="7" name="Title 1"/>
          <p:cNvSpPr txBox="1">
            <a:spLocks/>
          </p:cNvSpPr>
          <p:nvPr/>
        </p:nvSpPr>
        <p:spPr>
          <a:xfrm>
            <a:off x="0" y="0"/>
            <a:ext cx="9144000" cy="672949"/>
          </a:xfrm>
          <a:prstGeom prst="rect">
            <a:avLst/>
          </a:prstGeom>
        </p:spPr>
        <p:txBody>
          <a:bodyP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3600" b="1" smtClean="0"/>
              <a:t>Selection of Protein Targets for DBS Wellness Assay</a:t>
            </a:r>
            <a:endParaRPr lang="en-US" sz="3600" b="1" dirty="0"/>
          </a:p>
        </p:txBody>
      </p:sp>
      <p:sp>
        <p:nvSpPr>
          <p:cNvPr id="8" name="Bent Arrow 7"/>
          <p:cNvSpPr/>
          <p:nvPr/>
        </p:nvSpPr>
        <p:spPr>
          <a:xfrm rot="10800000">
            <a:off x="4701265" y="2774215"/>
            <a:ext cx="475130" cy="868680"/>
          </a:xfrm>
          <a:prstGeom prst="bentArrow">
            <a:avLst>
              <a:gd name="adj1" fmla="val 9109"/>
              <a:gd name="adj2" fmla="val 25000"/>
              <a:gd name="adj3" fmla="val 25000"/>
              <a:gd name="adj4" fmla="val 42648"/>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3492917672"/>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1542091"/>
          </a:xfrm>
          <a:ln>
            <a:noFill/>
          </a:ln>
        </p:spPr>
        <p:txBody>
          <a:bodyPr>
            <a:noAutofit/>
          </a:bodyPr>
          <a:lstStyle/>
          <a:p>
            <a:pPr marL="0" indent="0" algn="ctr">
              <a:buNone/>
            </a:pPr>
            <a:r>
              <a:rPr lang="en-US" sz="3800" b="1" dirty="0" smtClean="0">
                <a:solidFill>
                  <a:srgbClr val="000000"/>
                </a:solidFill>
              </a:rPr>
              <a:t>How </a:t>
            </a:r>
            <a:r>
              <a:rPr lang="en-US" sz="3800" b="1" dirty="0">
                <a:solidFill>
                  <a:srgbClr val="000000"/>
                </a:solidFill>
              </a:rPr>
              <a:t>D</a:t>
            </a:r>
            <a:r>
              <a:rPr lang="en-US" sz="3800" b="1" dirty="0" smtClean="0">
                <a:solidFill>
                  <a:srgbClr val="000000"/>
                </a:solidFill>
              </a:rPr>
              <a:t>oes </a:t>
            </a:r>
            <a:r>
              <a:rPr lang="en-US" sz="3800" b="1" dirty="0">
                <a:solidFill>
                  <a:srgbClr val="000000"/>
                </a:solidFill>
              </a:rPr>
              <a:t>O</a:t>
            </a:r>
            <a:r>
              <a:rPr lang="en-US" sz="3800" b="1" dirty="0" smtClean="0">
                <a:solidFill>
                  <a:srgbClr val="000000"/>
                </a:solidFill>
              </a:rPr>
              <a:t>ne </a:t>
            </a:r>
            <a:r>
              <a:rPr lang="en-US" sz="3800" b="1" dirty="0">
                <a:solidFill>
                  <a:srgbClr val="000000"/>
                </a:solidFill>
              </a:rPr>
              <a:t>S</a:t>
            </a:r>
            <a:r>
              <a:rPr lang="en-US" sz="3800" b="1" dirty="0" smtClean="0">
                <a:solidFill>
                  <a:srgbClr val="000000"/>
                </a:solidFill>
              </a:rPr>
              <a:t>elect Optimal </a:t>
            </a:r>
            <a:r>
              <a:rPr lang="en-US" sz="3800" b="1" dirty="0">
                <a:solidFill>
                  <a:srgbClr val="000000"/>
                </a:solidFill>
              </a:rPr>
              <a:t>P</a:t>
            </a:r>
            <a:r>
              <a:rPr lang="en-US" sz="3800" b="1" dirty="0" smtClean="0">
                <a:solidFill>
                  <a:srgbClr val="000000"/>
                </a:solidFill>
              </a:rPr>
              <a:t>eptides for the Quantitative </a:t>
            </a:r>
            <a:r>
              <a:rPr lang="en-US" sz="3800" b="1" dirty="0">
                <a:solidFill>
                  <a:srgbClr val="000000"/>
                </a:solidFill>
              </a:rPr>
              <a:t>A</a:t>
            </a:r>
            <a:r>
              <a:rPr lang="en-US" sz="3800" b="1" dirty="0" smtClean="0">
                <a:solidFill>
                  <a:srgbClr val="000000"/>
                </a:solidFill>
              </a:rPr>
              <a:t>nalysis of Each </a:t>
            </a:r>
            <a:r>
              <a:rPr lang="en-US" sz="3800" b="1" dirty="0">
                <a:solidFill>
                  <a:srgbClr val="000000"/>
                </a:solidFill>
              </a:rPr>
              <a:t>R</a:t>
            </a:r>
            <a:r>
              <a:rPr lang="en-US" sz="3800" b="1" dirty="0" smtClean="0">
                <a:solidFill>
                  <a:srgbClr val="000000"/>
                </a:solidFill>
              </a:rPr>
              <a:t>espective </a:t>
            </a:r>
            <a:r>
              <a:rPr lang="en-US" sz="3800" b="1" dirty="0">
                <a:solidFill>
                  <a:srgbClr val="000000"/>
                </a:solidFill>
              </a:rPr>
              <a:t>G</a:t>
            </a:r>
            <a:r>
              <a:rPr lang="en-US" sz="3800" b="1" dirty="0" smtClean="0">
                <a:solidFill>
                  <a:srgbClr val="000000"/>
                </a:solidFill>
              </a:rPr>
              <a:t>ene </a:t>
            </a:r>
            <a:r>
              <a:rPr lang="en-US" sz="3800" b="1" dirty="0">
                <a:solidFill>
                  <a:srgbClr val="000000"/>
                </a:solidFill>
              </a:rPr>
              <a:t>P</a:t>
            </a:r>
            <a:r>
              <a:rPr lang="en-US" sz="3800" b="1" dirty="0" smtClean="0">
                <a:solidFill>
                  <a:srgbClr val="000000"/>
                </a:solidFill>
              </a:rPr>
              <a:t>roduct?</a:t>
            </a:r>
          </a:p>
        </p:txBody>
      </p:sp>
      <p:sp>
        <p:nvSpPr>
          <p:cNvPr id="4" name="TextBox 3"/>
          <p:cNvSpPr txBox="1"/>
          <p:nvPr/>
        </p:nvSpPr>
        <p:spPr>
          <a:xfrm>
            <a:off x="107576" y="1955053"/>
            <a:ext cx="8937812" cy="1200329"/>
          </a:xfrm>
          <a:prstGeom prst="rect">
            <a:avLst/>
          </a:prstGeom>
          <a:noFill/>
        </p:spPr>
        <p:txBody>
          <a:bodyPr wrap="square" rtlCol="0">
            <a:spAutoFit/>
          </a:bodyPr>
          <a:lstStyle/>
          <a:p>
            <a:r>
              <a:rPr lang="en-US" sz="2400" dirty="0" smtClean="0"/>
              <a:t>Should one use peptides identified in previous discovery experiments?</a:t>
            </a:r>
          </a:p>
          <a:p>
            <a:endParaRPr lang="en-US" sz="2400" dirty="0"/>
          </a:p>
          <a:p>
            <a:r>
              <a:rPr lang="en-US" sz="2400" dirty="0" smtClean="0"/>
              <a:t>Should one use empirical refinement of analytical standards?</a:t>
            </a:r>
            <a:endParaRPr lang="en-US" sz="2400" dirty="0"/>
          </a:p>
        </p:txBody>
      </p:sp>
      <p:grpSp>
        <p:nvGrpSpPr>
          <p:cNvPr id="20" name="Group 19"/>
          <p:cNvGrpSpPr/>
          <p:nvPr/>
        </p:nvGrpSpPr>
        <p:grpSpPr>
          <a:xfrm>
            <a:off x="546847" y="3666565"/>
            <a:ext cx="8640434" cy="3182827"/>
            <a:chOff x="546847" y="3666565"/>
            <a:chExt cx="8640434" cy="3182827"/>
          </a:xfrm>
        </p:grpSpPr>
        <p:sp>
          <p:nvSpPr>
            <p:cNvPr id="14" name="TextBox 13"/>
            <p:cNvSpPr txBox="1"/>
            <p:nvPr/>
          </p:nvSpPr>
          <p:spPr>
            <a:xfrm>
              <a:off x="546847" y="3666565"/>
              <a:ext cx="7052636" cy="369332"/>
            </a:xfrm>
            <a:prstGeom prst="rect">
              <a:avLst/>
            </a:prstGeom>
            <a:noFill/>
          </p:spPr>
          <p:txBody>
            <a:bodyPr wrap="none" rtlCol="0">
              <a:spAutoFit/>
            </a:bodyPr>
            <a:lstStyle/>
            <a:p>
              <a:r>
                <a:rPr lang="en-US" dirty="0" err="1" smtClean="0"/>
                <a:t>Apolipoprotein</a:t>
              </a:r>
              <a:r>
                <a:rPr lang="en-US" dirty="0" smtClean="0"/>
                <a:t> B (P04114) – 516 </a:t>
              </a:r>
              <a:r>
                <a:rPr lang="en-US" dirty="0" err="1" smtClean="0"/>
                <a:t>kDa</a:t>
              </a:r>
              <a:r>
                <a:rPr lang="en-US" dirty="0" smtClean="0"/>
                <a:t>, Serum reference range (~0.5-2 g/L)</a:t>
              </a:r>
              <a:endParaRPr lang="en-US" dirty="0"/>
            </a:p>
          </p:txBody>
        </p:sp>
        <p:grpSp>
          <p:nvGrpSpPr>
            <p:cNvPr id="18" name="Group 17"/>
            <p:cNvGrpSpPr/>
            <p:nvPr/>
          </p:nvGrpSpPr>
          <p:grpSpPr>
            <a:xfrm>
              <a:off x="665628" y="3935504"/>
              <a:ext cx="8521653" cy="2913888"/>
              <a:chOff x="665628" y="3935504"/>
              <a:chExt cx="8521653" cy="2913888"/>
            </a:xfrm>
          </p:grpSpPr>
          <p:grpSp>
            <p:nvGrpSpPr>
              <p:cNvPr id="6" name="Group 5"/>
              <p:cNvGrpSpPr>
                <a:grpSpLocks/>
              </p:cNvGrpSpPr>
              <p:nvPr/>
            </p:nvGrpSpPr>
            <p:grpSpPr bwMode="auto">
              <a:xfrm>
                <a:off x="4697506" y="3935504"/>
                <a:ext cx="3711388" cy="2519441"/>
                <a:chOff x="2688" y="1104"/>
                <a:chExt cx="1997" cy="1903"/>
              </a:xfrm>
            </p:grpSpPr>
            <p:pic>
              <p:nvPicPr>
                <p:cNvPr id="7" name="Picture 6"/>
                <p:cNvPicPr>
                  <a:picLocks noChangeAspect="1" noChangeArrowheads="1"/>
                </p:cNvPicPr>
                <p:nvPr/>
              </p:nvPicPr>
              <p:blipFill>
                <a:blip r:embed="rId3">
                  <a:extLst>
                    <a:ext uri="{28A0092B-C50C-407E-A947-70E740481C1C}">
                      <a14:useLocalDpi xmlns:a14="http://schemas.microsoft.com/office/drawing/2010/main" val="0"/>
                    </a:ext>
                  </a:extLst>
                </a:blip>
                <a:srcRect t="48361"/>
                <a:stretch>
                  <a:fillRect/>
                </a:stretch>
              </p:blipFill>
              <p:spPr bwMode="auto">
                <a:xfrm>
                  <a:off x="2928" y="1248"/>
                  <a:ext cx="1757" cy="17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Rectangle 7"/>
                <p:cNvSpPr>
                  <a:spLocks noChangeArrowheads="1"/>
                </p:cNvSpPr>
                <p:nvPr/>
              </p:nvSpPr>
              <p:spPr bwMode="auto">
                <a:xfrm>
                  <a:off x="2688" y="1104"/>
                  <a:ext cx="288" cy="576"/>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latin typeface="Arail"/>
                    <a:cs typeface="Arail"/>
                  </a:endParaRPr>
                </a:p>
              </p:txBody>
            </p:sp>
          </p:grpSp>
          <p:grpSp>
            <p:nvGrpSpPr>
              <p:cNvPr id="9" name="Group 8"/>
              <p:cNvGrpSpPr/>
              <p:nvPr/>
            </p:nvGrpSpPr>
            <p:grpSpPr>
              <a:xfrm>
                <a:off x="665628" y="4268260"/>
                <a:ext cx="3247465" cy="2186685"/>
                <a:chOff x="228600" y="1981200"/>
                <a:chExt cx="4267200" cy="3505200"/>
              </a:xfrm>
            </p:grpSpPr>
            <p:pic>
              <p:nvPicPr>
                <p:cNvPr id="10" name="Picture 7"/>
                <p:cNvPicPr>
                  <a:picLocks noChangeAspect="1" noChangeArrowheads="1"/>
                </p:cNvPicPr>
                <p:nvPr/>
              </p:nvPicPr>
              <p:blipFill>
                <a:blip r:embed="rId4">
                  <a:extLst>
                    <a:ext uri="{28A0092B-C50C-407E-A947-70E740481C1C}">
                      <a14:useLocalDpi xmlns:a14="http://schemas.microsoft.com/office/drawing/2010/main" val="0"/>
                    </a:ext>
                  </a:extLst>
                </a:blip>
                <a:srcRect b="52629"/>
                <a:stretch>
                  <a:fillRect/>
                </a:stretch>
              </p:blipFill>
              <p:spPr bwMode="auto">
                <a:xfrm>
                  <a:off x="306388" y="1981200"/>
                  <a:ext cx="4189412" cy="3324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 name="Picture 8"/>
                <p:cNvPicPr>
                  <a:picLocks noChangeAspect="1" noChangeArrowheads="1"/>
                </p:cNvPicPr>
                <p:nvPr/>
              </p:nvPicPr>
              <p:blipFill>
                <a:blip r:embed="rId4">
                  <a:extLst>
                    <a:ext uri="{28A0092B-C50C-407E-A947-70E740481C1C}">
                      <a14:useLocalDpi xmlns:a14="http://schemas.microsoft.com/office/drawing/2010/main" val="0"/>
                    </a:ext>
                  </a:extLst>
                </a:blip>
                <a:srcRect t="95300"/>
                <a:stretch>
                  <a:fillRect/>
                </a:stretch>
              </p:blipFill>
              <p:spPr bwMode="auto">
                <a:xfrm>
                  <a:off x="306388" y="5159375"/>
                  <a:ext cx="4189412" cy="327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Rectangle 9"/>
                <p:cNvSpPr>
                  <a:spLocks noChangeArrowheads="1"/>
                </p:cNvSpPr>
                <p:nvPr/>
              </p:nvSpPr>
              <p:spPr bwMode="auto">
                <a:xfrm>
                  <a:off x="228600" y="4690437"/>
                  <a:ext cx="304800" cy="592931"/>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latin typeface="Arail"/>
                    <a:cs typeface="Arail"/>
                  </a:endParaRPr>
                </a:p>
              </p:txBody>
            </p:sp>
            <p:pic>
              <p:nvPicPr>
                <p:cNvPr id="13" name="Picture 10"/>
                <p:cNvPicPr>
                  <a:picLocks noChangeAspect="1" noChangeArrowheads="1"/>
                </p:cNvPicPr>
                <p:nvPr/>
              </p:nvPicPr>
              <p:blipFill>
                <a:blip r:embed="rId4">
                  <a:extLst>
                    <a:ext uri="{28A0092B-C50C-407E-A947-70E740481C1C}">
                      <a14:useLocalDpi xmlns:a14="http://schemas.microsoft.com/office/drawing/2010/main" val="0"/>
                    </a:ext>
                  </a:extLst>
                </a:blip>
                <a:srcRect t="41249" r="96538" b="45517"/>
                <a:stretch>
                  <a:fillRect/>
                </a:stretch>
              </p:blipFill>
              <p:spPr bwMode="auto">
                <a:xfrm>
                  <a:off x="236538" y="3063875"/>
                  <a:ext cx="144462" cy="928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15" name="Text Box 3"/>
              <p:cNvSpPr txBox="1">
                <a:spLocks noChangeArrowheads="1"/>
              </p:cNvSpPr>
              <p:nvPr/>
            </p:nvSpPr>
            <p:spPr bwMode="auto">
              <a:xfrm>
                <a:off x="5441640" y="6572393"/>
                <a:ext cx="3745641"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200" dirty="0" err="1" smtClean="0">
                    <a:latin typeface="Arail"/>
                    <a:cs typeface="Arail"/>
                  </a:rPr>
                  <a:t>Walldius</a:t>
                </a:r>
                <a:r>
                  <a:rPr lang="en-US" sz="1200" dirty="0" smtClean="0">
                    <a:latin typeface="Arail"/>
                    <a:cs typeface="Arail"/>
                  </a:rPr>
                  <a:t>, G. et al. </a:t>
                </a:r>
                <a:r>
                  <a:rPr lang="en-US" sz="1200" i="1" dirty="0">
                    <a:latin typeface="Arail"/>
                    <a:cs typeface="Arail"/>
                  </a:rPr>
                  <a:t>Lancet, </a:t>
                </a:r>
                <a:r>
                  <a:rPr lang="en-US" sz="1200" b="1" i="1" dirty="0" smtClean="0">
                    <a:latin typeface="Arail"/>
                    <a:cs typeface="Arail"/>
                  </a:rPr>
                  <a:t>2001</a:t>
                </a:r>
                <a:r>
                  <a:rPr lang="en-US" sz="1200" dirty="0" smtClean="0">
                    <a:latin typeface="Arail"/>
                    <a:cs typeface="Arail"/>
                  </a:rPr>
                  <a:t>, 358(9298); 2026-33</a:t>
                </a:r>
                <a:endParaRPr lang="en-US" sz="1200" b="1" i="1" dirty="0">
                  <a:latin typeface="Arail"/>
                  <a:cs typeface="Arail"/>
                </a:endParaRPr>
              </a:p>
            </p:txBody>
          </p:sp>
        </p:grpSp>
      </p:grpSp>
      <p:grpSp>
        <p:nvGrpSpPr>
          <p:cNvPr id="19" name="Group 18"/>
          <p:cNvGrpSpPr/>
          <p:nvPr/>
        </p:nvGrpSpPr>
        <p:grpSpPr>
          <a:xfrm>
            <a:off x="255494" y="4116597"/>
            <a:ext cx="5309066" cy="2732795"/>
            <a:chOff x="255494" y="4116597"/>
            <a:chExt cx="5309066" cy="2732795"/>
          </a:xfrm>
        </p:grpSpPr>
        <p:sp>
          <p:nvSpPr>
            <p:cNvPr id="16" name="Text Box 3"/>
            <p:cNvSpPr txBox="1">
              <a:spLocks noChangeArrowheads="1"/>
            </p:cNvSpPr>
            <p:nvPr/>
          </p:nvSpPr>
          <p:spPr bwMode="auto">
            <a:xfrm>
              <a:off x="255494" y="6572393"/>
              <a:ext cx="3508525"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200" dirty="0" err="1" smtClean="0">
                  <a:latin typeface="Arail"/>
                  <a:cs typeface="Arail"/>
                </a:rPr>
                <a:t>Walldius</a:t>
              </a:r>
              <a:r>
                <a:rPr lang="en-US" sz="1200" dirty="0" smtClean="0">
                  <a:latin typeface="Arail"/>
                  <a:cs typeface="Arail"/>
                </a:rPr>
                <a:t>, G. et al. </a:t>
              </a:r>
              <a:r>
                <a:rPr lang="sv-SE" sz="1200" i="1" dirty="0"/>
                <a:t>J Intern Med</a:t>
              </a:r>
              <a:r>
                <a:rPr lang="sv-SE" sz="1200" dirty="0"/>
                <a:t>. </a:t>
              </a:r>
              <a:r>
                <a:rPr lang="sv-SE" sz="1200" b="1" dirty="0" smtClean="0"/>
                <a:t>2006</a:t>
              </a:r>
              <a:r>
                <a:rPr lang="sv-SE" sz="1200" dirty="0"/>
                <a:t>,</a:t>
              </a:r>
              <a:r>
                <a:rPr lang="sv-SE" sz="1200" dirty="0" smtClean="0"/>
                <a:t> 259; </a:t>
              </a:r>
              <a:r>
                <a:rPr lang="sv-SE" sz="1200" dirty="0"/>
                <a:t>493-519</a:t>
              </a:r>
              <a:endParaRPr lang="en-US" sz="1200" b="1" i="1" dirty="0">
                <a:latin typeface="Arail"/>
                <a:cs typeface="Arail"/>
              </a:endParaRPr>
            </a:p>
          </p:txBody>
        </p:sp>
        <p:pic>
          <p:nvPicPr>
            <p:cNvPr id="17" name="Picture 3"/>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25000" t="18487" r="23707" b="12165"/>
            <a:stretch/>
          </p:blipFill>
          <p:spPr bwMode="auto">
            <a:xfrm>
              <a:off x="3310135" y="4116597"/>
              <a:ext cx="2254425" cy="2286000"/>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grpSp>
      <p:sp>
        <p:nvSpPr>
          <p:cNvPr id="2" name="Rectangle 1"/>
          <p:cNvSpPr/>
          <p:nvPr/>
        </p:nvSpPr>
        <p:spPr>
          <a:xfrm>
            <a:off x="107576" y="2644588"/>
            <a:ext cx="7754471" cy="51079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p:cNvSpPr/>
          <p:nvPr/>
        </p:nvSpPr>
        <p:spPr>
          <a:xfrm>
            <a:off x="107576" y="1891169"/>
            <a:ext cx="8830236" cy="51079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2589537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21"/>
                                        </p:tgtEl>
                                        <p:attrNameLst>
                                          <p:attrName>style.visibility</p:attrName>
                                        </p:attrNameLst>
                                      </p:cBhvr>
                                      <p:to>
                                        <p:strVal val="hidden"/>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0" nodeType="clickEffect">
                                  <p:stCondLst>
                                    <p:cond delay="0"/>
                                  </p:stCondLst>
                                  <p:childTnLst>
                                    <p:set>
                                      <p:cBhvr>
                                        <p:cTn id="10" dur="1" fill="hold">
                                          <p:stCondLst>
                                            <p:cond delay="0"/>
                                          </p:stCondLst>
                                        </p:cTn>
                                        <p:tgtEl>
                                          <p:spTgt spid="2"/>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1"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 y="0"/>
            <a:ext cx="9144000" cy="994172"/>
          </a:xfrm>
        </p:spPr>
        <p:txBody>
          <a:bodyPr>
            <a:normAutofit/>
          </a:bodyPr>
          <a:lstStyle/>
          <a:p>
            <a:pPr algn="ctr">
              <a:defRPr sz="1400" b="0" i="0" u="none" strike="noStrike" kern="1200" cap="none" spc="20" baseline="0">
                <a:solidFill>
                  <a:sysClr val="windowText" lastClr="000000">
                    <a:lumMod val="50000"/>
                    <a:lumOff val="50000"/>
                  </a:sysClr>
                </a:solidFill>
                <a:latin typeface="+mn-lt"/>
                <a:ea typeface="+mn-ea"/>
                <a:cs typeface="+mn-cs"/>
              </a:defRPr>
            </a:pPr>
            <a:r>
              <a:rPr lang="en-US" sz="2500" b="1" spc="15" dirty="0" err="1">
                <a:solidFill>
                  <a:srgbClr val="0070C0"/>
                </a:solidFill>
              </a:rPr>
              <a:t>ESPPredictor</a:t>
            </a:r>
            <a:r>
              <a:rPr lang="en-US" sz="2500" b="1" spc="15" dirty="0">
                <a:solidFill>
                  <a:srgbClr val="0070C0"/>
                </a:solidFill>
              </a:rPr>
              <a:t> Score </a:t>
            </a:r>
            <a:r>
              <a:rPr lang="en-US" sz="2500" b="1" i="1" spc="15" dirty="0">
                <a:solidFill>
                  <a:sysClr val="windowText" lastClr="000000">
                    <a:lumMod val="50000"/>
                    <a:lumOff val="50000"/>
                  </a:sysClr>
                </a:solidFill>
              </a:rPr>
              <a:t>vs.</a:t>
            </a:r>
            <a:r>
              <a:rPr lang="en-US" sz="2500" b="1" spc="15" dirty="0">
                <a:solidFill>
                  <a:sysClr val="windowText" lastClr="000000">
                    <a:lumMod val="50000"/>
                    <a:lumOff val="50000"/>
                  </a:sysClr>
                </a:solidFill>
              </a:rPr>
              <a:t> </a:t>
            </a:r>
            <a:r>
              <a:rPr lang="en-US" sz="2500" b="1" spc="15" dirty="0">
                <a:solidFill>
                  <a:srgbClr val="FF0000"/>
                </a:solidFill>
              </a:rPr>
              <a:t>SRM Signal Intensity: </a:t>
            </a:r>
            <a:r>
              <a:rPr lang="en-US" sz="2500" b="1" spc="15" dirty="0" err="1">
                <a:solidFill>
                  <a:sysClr val="windowText" lastClr="000000"/>
                </a:solidFill>
              </a:rPr>
              <a:t>Apolipoprotein</a:t>
            </a:r>
            <a:r>
              <a:rPr lang="en-US" sz="2500" b="1" spc="15" dirty="0">
                <a:solidFill>
                  <a:sysClr val="windowText" lastClr="000000"/>
                </a:solidFill>
              </a:rPr>
              <a:t> B100</a:t>
            </a:r>
          </a:p>
        </p:txBody>
      </p:sp>
      <p:sp>
        <p:nvSpPr>
          <p:cNvPr id="13" name="TextBox 12"/>
          <p:cNvSpPr txBox="1"/>
          <p:nvPr/>
        </p:nvSpPr>
        <p:spPr>
          <a:xfrm>
            <a:off x="1" y="6436437"/>
            <a:ext cx="4940840" cy="577081"/>
          </a:xfrm>
          <a:prstGeom prst="rect">
            <a:avLst/>
          </a:prstGeom>
          <a:noFill/>
        </p:spPr>
        <p:txBody>
          <a:bodyPr wrap="none" rtlCol="0">
            <a:spAutoFit/>
          </a:bodyPr>
          <a:lstStyle/>
          <a:p>
            <a:r>
              <a:rPr lang="en-US" sz="1200" dirty="0" err="1"/>
              <a:t>Mallick</a:t>
            </a:r>
            <a:r>
              <a:rPr lang="en-US" sz="1200" dirty="0"/>
              <a:t>, P. &amp; </a:t>
            </a:r>
            <a:r>
              <a:rPr lang="en-US" sz="1200" dirty="0" err="1"/>
              <a:t>Aebersold</a:t>
            </a:r>
            <a:r>
              <a:rPr lang="en-US" sz="1200" dirty="0"/>
              <a:t>, R. et al. </a:t>
            </a:r>
            <a:r>
              <a:rPr lang="en-US" sz="1200" i="1" dirty="0"/>
              <a:t>Nature Biotechnology</a:t>
            </a:r>
            <a:r>
              <a:rPr lang="en-US" sz="1200" dirty="0"/>
              <a:t>(2007) 25 (1): 125-131</a:t>
            </a:r>
          </a:p>
          <a:p>
            <a:r>
              <a:rPr lang="en-US" sz="1200" dirty="0" err="1"/>
              <a:t>Fusaro</a:t>
            </a:r>
            <a:r>
              <a:rPr lang="en-US" sz="1200" dirty="0"/>
              <a:t>, V.A. &amp; Carr, S.A. et al. </a:t>
            </a:r>
            <a:r>
              <a:rPr lang="en-US" sz="1200" i="1" dirty="0"/>
              <a:t>Nature Biotechnology</a:t>
            </a:r>
            <a:r>
              <a:rPr lang="en-US" sz="1200" dirty="0"/>
              <a:t> (2009) 27:190-198.</a:t>
            </a:r>
          </a:p>
          <a:p>
            <a:endParaRPr lang="en-US" sz="750" dirty="0"/>
          </a:p>
        </p:txBody>
      </p:sp>
      <p:graphicFrame>
        <p:nvGraphicFramePr>
          <p:cNvPr id="6" name="Chart 5"/>
          <p:cNvGraphicFramePr>
            <a:graphicFrameLocks noGrp="1"/>
          </p:cNvGraphicFramePr>
          <p:nvPr>
            <p:extLst>
              <p:ext uri="{D42A27DB-BD31-4B8C-83A1-F6EECF244321}">
                <p14:modId xmlns:p14="http://schemas.microsoft.com/office/powerpoint/2010/main" val="1446609079"/>
              </p:ext>
            </p:extLst>
          </p:nvPr>
        </p:nvGraphicFramePr>
        <p:xfrm>
          <a:off x="200026" y="857813"/>
          <a:ext cx="8743950" cy="5714984"/>
        </p:xfrm>
        <a:graphic>
          <a:graphicData uri="http://schemas.openxmlformats.org/drawingml/2006/chart">
            <c:chart xmlns:c="http://schemas.openxmlformats.org/drawingml/2006/chart" xmlns:r="http://schemas.openxmlformats.org/officeDocument/2006/relationships" r:id="rId2"/>
          </a:graphicData>
        </a:graphic>
      </p:graphicFrame>
      <p:pic>
        <p:nvPicPr>
          <p:cNvPr id="3" name="Picture 2"/>
          <p:cNvPicPr>
            <a:picLocks noChangeAspect="1"/>
          </p:cNvPicPr>
          <p:nvPr/>
        </p:nvPicPr>
        <p:blipFill>
          <a:blip r:embed="rId3"/>
          <a:stretch>
            <a:fillRect/>
          </a:stretch>
        </p:blipFill>
        <p:spPr>
          <a:xfrm>
            <a:off x="639483" y="721437"/>
            <a:ext cx="7865035" cy="5715000"/>
          </a:xfrm>
          <a:prstGeom prst="rect">
            <a:avLst/>
          </a:prstGeom>
        </p:spPr>
      </p:pic>
    </p:spTree>
    <p:extLst>
      <p:ext uri="{BB962C8B-B14F-4D97-AF65-F5344CB8AC3E}">
        <p14:creationId xmlns:p14="http://schemas.microsoft.com/office/powerpoint/2010/main" val="7578265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02763"/>
            <a:ext cx="9144000" cy="994172"/>
          </a:xfrm>
        </p:spPr>
        <p:txBody>
          <a:bodyPr>
            <a:noAutofit/>
          </a:bodyPr>
          <a:lstStyle/>
          <a:p>
            <a:pPr algn="ctr">
              <a:lnSpc>
                <a:spcPct val="100000"/>
              </a:lnSpc>
              <a:spcBef>
                <a:spcPts val="0"/>
              </a:spcBef>
              <a:defRPr sz="1400" b="0" i="0" u="none" strike="noStrike" kern="1200" spc="0" baseline="0">
                <a:solidFill>
                  <a:sysClr val="windowText" lastClr="000000">
                    <a:lumMod val="65000"/>
                    <a:lumOff val="35000"/>
                  </a:sysClr>
                </a:solidFill>
                <a:latin typeface="+mn-lt"/>
                <a:ea typeface="+mn-ea"/>
                <a:cs typeface="+mn-cs"/>
              </a:defRPr>
            </a:pPr>
            <a:r>
              <a:rPr lang="en-US" sz="2500" b="1" dirty="0">
                <a:solidFill>
                  <a:srgbClr val="7030A0"/>
                </a:solidFill>
              </a:rPr>
              <a:t>Spectrum Counts</a:t>
            </a:r>
            <a:r>
              <a:rPr lang="en-US" sz="2500" b="1" dirty="0">
                <a:solidFill>
                  <a:sysClr val="windowText" lastClr="000000">
                    <a:lumMod val="65000"/>
                    <a:lumOff val="35000"/>
                  </a:sysClr>
                </a:solidFill>
              </a:rPr>
              <a:t> </a:t>
            </a:r>
            <a:r>
              <a:rPr lang="en-US" sz="2500" b="1" i="1" dirty="0">
                <a:solidFill>
                  <a:sysClr val="windowText" lastClr="000000">
                    <a:lumMod val="65000"/>
                    <a:lumOff val="35000"/>
                  </a:sysClr>
                </a:solidFill>
              </a:rPr>
              <a:t>vs.</a:t>
            </a:r>
            <a:r>
              <a:rPr lang="en-US" sz="2500" b="1" dirty="0">
                <a:solidFill>
                  <a:sysClr val="windowText" lastClr="000000">
                    <a:lumMod val="65000"/>
                    <a:lumOff val="35000"/>
                  </a:sysClr>
                </a:solidFill>
              </a:rPr>
              <a:t> </a:t>
            </a:r>
            <a:r>
              <a:rPr lang="en-US" sz="2500" b="1" dirty="0">
                <a:solidFill>
                  <a:srgbClr val="FF0000"/>
                </a:solidFill>
              </a:rPr>
              <a:t>SRM Signal Intensity: </a:t>
            </a:r>
            <a:r>
              <a:rPr lang="en-US" sz="2500" b="1" dirty="0" err="1">
                <a:solidFill>
                  <a:sysClr val="windowText" lastClr="000000">
                    <a:lumMod val="65000"/>
                    <a:lumOff val="35000"/>
                  </a:sysClr>
                </a:solidFill>
              </a:rPr>
              <a:t>Apolipoprotein</a:t>
            </a:r>
            <a:r>
              <a:rPr lang="en-US" sz="2500" b="1" dirty="0">
                <a:solidFill>
                  <a:sysClr val="windowText" lastClr="000000">
                    <a:lumMod val="65000"/>
                    <a:lumOff val="35000"/>
                  </a:sysClr>
                </a:solidFill>
              </a:rPr>
              <a:t> B100</a:t>
            </a:r>
          </a:p>
        </p:txBody>
      </p:sp>
      <p:graphicFrame>
        <p:nvGraphicFramePr>
          <p:cNvPr id="6" name="Chart 5"/>
          <p:cNvGraphicFramePr>
            <a:graphicFrameLocks noGrp="1"/>
          </p:cNvGraphicFramePr>
          <p:nvPr>
            <p:extLst>
              <p:ext uri="{D42A27DB-BD31-4B8C-83A1-F6EECF244321}">
                <p14:modId xmlns:p14="http://schemas.microsoft.com/office/powerpoint/2010/main" val="1522107768"/>
              </p:ext>
            </p:extLst>
          </p:nvPr>
        </p:nvGraphicFramePr>
        <p:xfrm>
          <a:off x="0" y="791409"/>
          <a:ext cx="9144000" cy="6066591"/>
        </p:xfrm>
        <a:graphic>
          <a:graphicData uri="http://schemas.openxmlformats.org/drawingml/2006/chart">
            <c:chart xmlns:c="http://schemas.openxmlformats.org/drawingml/2006/chart" xmlns:r="http://schemas.openxmlformats.org/officeDocument/2006/relationships" r:id="rId3"/>
          </a:graphicData>
        </a:graphic>
      </p:graphicFrame>
      <p:sp>
        <p:nvSpPr>
          <p:cNvPr id="3" name="TextBox 2"/>
          <p:cNvSpPr txBox="1"/>
          <p:nvPr/>
        </p:nvSpPr>
        <p:spPr>
          <a:xfrm>
            <a:off x="0" y="6611779"/>
            <a:ext cx="3691588" cy="276999"/>
          </a:xfrm>
          <a:prstGeom prst="rect">
            <a:avLst/>
          </a:prstGeom>
          <a:noFill/>
        </p:spPr>
        <p:txBody>
          <a:bodyPr wrap="none" rtlCol="0">
            <a:spAutoFit/>
          </a:bodyPr>
          <a:lstStyle/>
          <a:p>
            <a:r>
              <a:rPr lang="pt-BR" sz="1200" dirty="0" smtClean="0"/>
              <a:t>Prakash, A. </a:t>
            </a:r>
            <a:r>
              <a:rPr lang="pt-BR" sz="1200" dirty="0"/>
              <a:t>e</a:t>
            </a:r>
            <a:r>
              <a:rPr lang="pt-BR" sz="1200" dirty="0" smtClean="0"/>
              <a:t>t al.</a:t>
            </a:r>
            <a:r>
              <a:rPr lang="pt-BR" sz="1200" i="1" dirty="0" smtClean="0"/>
              <a:t> J </a:t>
            </a:r>
            <a:r>
              <a:rPr lang="pt-BR" sz="1200" i="1" dirty="0"/>
              <a:t>Proteome Res</a:t>
            </a:r>
            <a:r>
              <a:rPr lang="pt-BR" sz="1200" i="1" dirty="0" smtClean="0"/>
              <a:t>.</a:t>
            </a:r>
            <a:r>
              <a:rPr lang="pt-BR" sz="1200" dirty="0" smtClean="0"/>
              <a:t> </a:t>
            </a:r>
            <a:r>
              <a:rPr lang="pt-BR" sz="1200" b="1" dirty="0" smtClean="0"/>
              <a:t>2009</a:t>
            </a:r>
            <a:r>
              <a:rPr lang="pt-BR" sz="1200" dirty="0" smtClean="0"/>
              <a:t> </a:t>
            </a:r>
            <a:r>
              <a:rPr lang="pt-BR" sz="1200" dirty="0"/>
              <a:t>8(6): </a:t>
            </a:r>
            <a:r>
              <a:rPr lang="pt-BR" sz="1200" dirty="0" smtClean="0"/>
              <a:t>2733–2739.</a:t>
            </a:r>
            <a:endParaRPr lang="en-US" sz="1200" dirty="0"/>
          </a:p>
        </p:txBody>
      </p:sp>
    </p:spTree>
    <p:extLst>
      <p:ext uri="{BB962C8B-B14F-4D97-AF65-F5344CB8AC3E}">
        <p14:creationId xmlns:p14="http://schemas.microsoft.com/office/powerpoint/2010/main" val="161339098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2438" y="2427009"/>
            <a:ext cx="7886700" cy="1325563"/>
          </a:xfrm>
        </p:spPr>
        <p:txBody>
          <a:bodyPr/>
          <a:lstStyle/>
          <a:p>
            <a:r>
              <a:rPr lang="en-US" dirty="0" smtClean="0"/>
              <a:t>Our Approach…………..</a:t>
            </a:r>
            <a:endParaRPr lang="en-US" dirty="0"/>
          </a:p>
        </p:txBody>
      </p:sp>
    </p:spTree>
    <p:extLst>
      <p:ext uri="{BB962C8B-B14F-4D97-AF65-F5344CB8AC3E}">
        <p14:creationId xmlns:p14="http://schemas.microsoft.com/office/powerpoint/2010/main" val="279889578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p:cNvPicPr>
          <p:nvPr/>
        </p:nvPicPr>
        <p:blipFill>
          <a:blip r:embed="rId3" cstate="print">
            <a:extLst>
              <a:ext uri="{28A0092B-C50C-407E-A947-70E740481C1C}">
                <a14:useLocalDpi xmlns:a14="http://schemas.microsoft.com/office/drawing/2010/main" val="0"/>
              </a:ext>
            </a:extLst>
          </a:blip>
          <a:stretch>
            <a:fillRect/>
          </a:stretch>
        </p:blipFill>
        <p:spPr>
          <a:xfrm>
            <a:off x="7147661" y="1359735"/>
            <a:ext cx="1844384" cy="1441030"/>
          </a:xfrm>
          <a:prstGeom prst="rect">
            <a:avLst/>
          </a:prstGeom>
          <a:ln w="12700">
            <a:solidFill>
              <a:schemeClr val="tx1"/>
            </a:solidFill>
          </a:ln>
        </p:spPr>
      </p:pic>
      <p:sp>
        <p:nvSpPr>
          <p:cNvPr id="4" name="Title 2"/>
          <p:cNvSpPr txBox="1">
            <a:spLocks/>
          </p:cNvSpPr>
          <p:nvPr/>
        </p:nvSpPr>
        <p:spPr>
          <a:xfrm>
            <a:off x="40309" y="84036"/>
            <a:ext cx="9143999" cy="857250"/>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r>
              <a:rPr lang="en-US" sz="3200" b="1" dirty="0"/>
              <a:t>Workup of Recombinant/Native Protein Standard</a:t>
            </a:r>
          </a:p>
        </p:txBody>
      </p:sp>
      <p:sp>
        <p:nvSpPr>
          <p:cNvPr id="14" name="TextBox 13"/>
          <p:cNvSpPr txBox="1"/>
          <p:nvPr/>
        </p:nvSpPr>
        <p:spPr>
          <a:xfrm>
            <a:off x="67030" y="3206329"/>
            <a:ext cx="970137" cy="230832"/>
          </a:xfrm>
          <a:prstGeom prst="rect">
            <a:avLst/>
          </a:prstGeom>
          <a:noFill/>
        </p:spPr>
        <p:txBody>
          <a:bodyPr wrap="none" rtlCol="0">
            <a:spAutoFit/>
          </a:bodyPr>
          <a:lstStyle/>
          <a:p>
            <a:r>
              <a:rPr lang="en-US" sz="900" dirty="0"/>
              <a:t>http://dnasu.org</a:t>
            </a:r>
          </a:p>
        </p:txBody>
      </p:sp>
      <p:pic>
        <p:nvPicPr>
          <p:cNvPr id="15" name="Picture 14"/>
          <p:cNvPicPr>
            <a:picLocks noChangeAspect="1"/>
          </p:cNvPicPr>
          <p:nvPr/>
        </p:nvPicPr>
        <p:blipFill>
          <a:blip r:embed="rId4"/>
          <a:stretch>
            <a:fillRect/>
          </a:stretch>
        </p:blipFill>
        <p:spPr>
          <a:xfrm>
            <a:off x="67030" y="1148929"/>
            <a:ext cx="2630606" cy="2057400"/>
          </a:xfrm>
          <a:prstGeom prst="rect">
            <a:avLst/>
          </a:prstGeom>
          <a:ln>
            <a:solidFill>
              <a:schemeClr val="tx1"/>
            </a:solidFill>
          </a:ln>
        </p:spPr>
      </p:pic>
      <p:grpSp>
        <p:nvGrpSpPr>
          <p:cNvPr id="56" name="Group 55"/>
          <p:cNvGrpSpPr/>
          <p:nvPr/>
        </p:nvGrpSpPr>
        <p:grpSpPr>
          <a:xfrm>
            <a:off x="776208" y="4312562"/>
            <a:ext cx="2926080" cy="1371600"/>
            <a:chOff x="3178628" y="4611342"/>
            <a:chExt cx="3437663" cy="1264184"/>
          </a:xfrm>
        </p:grpSpPr>
        <p:sp>
          <p:nvSpPr>
            <p:cNvPr id="27" name="Rectangle 26"/>
            <p:cNvSpPr/>
            <p:nvPr/>
          </p:nvSpPr>
          <p:spPr>
            <a:xfrm>
              <a:off x="3178628" y="4611342"/>
              <a:ext cx="2774214" cy="2921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tx1"/>
                  </a:solidFill>
                </a:rPr>
                <a:t>Gene Product of Interest</a:t>
              </a:r>
            </a:p>
          </p:txBody>
        </p:sp>
        <p:sp>
          <p:nvSpPr>
            <p:cNvPr id="31" name="Line Callout 2 30"/>
            <p:cNvSpPr/>
            <p:nvPr/>
          </p:nvSpPr>
          <p:spPr>
            <a:xfrm rot="16200000">
              <a:off x="6138517" y="4425668"/>
              <a:ext cx="292100" cy="663449"/>
            </a:xfrm>
            <a:prstGeom prst="borderCallout2">
              <a:avLst>
                <a:gd name="adj1" fmla="val 19844"/>
                <a:gd name="adj2" fmla="val 7195"/>
                <a:gd name="adj3" fmla="val 18750"/>
                <a:gd name="adj4" fmla="val -68841"/>
                <a:gd name="adj5" fmla="val -38178"/>
                <a:gd name="adj6" fmla="val -118716"/>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r>
                <a:rPr lang="en-US" sz="1050" dirty="0"/>
                <a:t>GST</a:t>
              </a:r>
            </a:p>
          </p:txBody>
        </p:sp>
        <p:sp>
          <p:nvSpPr>
            <p:cNvPr id="33" name="TextBox 32"/>
            <p:cNvSpPr txBox="1"/>
            <p:nvPr/>
          </p:nvSpPr>
          <p:spPr>
            <a:xfrm>
              <a:off x="4855453" y="5180300"/>
              <a:ext cx="992152" cy="338555"/>
            </a:xfrm>
            <a:prstGeom prst="rect">
              <a:avLst/>
            </a:prstGeom>
            <a:noFill/>
          </p:spPr>
          <p:txBody>
            <a:bodyPr wrap="none" rtlCol="0">
              <a:spAutoFit/>
            </a:bodyPr>
            <a:lstStyle/>
            <a:p>
              <a:r>
                <a:rPr lang="en-US" sz="1050" dirty="0"/>
                <a:t>IEAIPQIDK</a:t>
              </a:r>
            </a:p>
          </p:txBody>
        </p:sp>
        <p:sp>
          <p:nvSpPr>
            <p:cNvPr id="50" name="TextBox 49"/>
            <p:cNvSpPr txBox="1"/>
            <p:nvPr/>
          </p:nvSpPr>
          <p:spPr>
            <a:xfrm>
              <a:off x="4855453" y="5536971"/>
              <a:ext cx="992152" cy="338555"/>
            </a:xfrm>
            <a:prstGeom prst="rect">
              <a:avLst/>
            </a:prstGeom>
            <a:noFill/>
          </p:spPr>
          <p:txBody>
            <a:bodyPr wrap="none" rtlCol="0">
              <a:spAutoFit/>
            </a:bodyPr>
            <a:lstStyle/>
            <a:p>
              <a:pPr lvl="0"/>
              <a:r>
                <a:rPr lang="en-US" sz="1050" dirty="0">
                  <a:solidFill>
                    <a:prstClr val="black"/>
                  </a:solidFill>
                </a:rPr>
                <a:t>IEAIPQID</a:t>
              </a:r>
              <a:r>
                <a:rPr lang="en-US" sz="1050" u="sng" dirty="0">
                  <a:solidFill>
                    <a:srgbClr val="0070C0"/>
                  </a:solidFill>
                </a:rPr>
                <a:t>K</a:t>
              </a:r>
            </a:p>
          </p:txBody>
        </p:sp>
        <p:sp>
          <p:nvSpPr>
            <p:cNvPr id="53" name="TextBox 52"/>
            <p:cNvSpPr txBox="1"/>
            <p:nvPr/>
          </p:nvSpPr>
          <p:spPr>
            <a:xfrm>
              <a:off x="5168680" y="5303589"/>
              <a:ext cx="361637" cy="400109"/>
            </a:xfrm>
            <a:prstGeom prst="rect">
              <a:avLst/>
            </a:prstGeom>
            <a:noFill/>
          </p:spPr>
          <p:txBody>
            <a:bodyPr wrap="none" rtlCol="0">
              <a:spAutoFit/>
            </a:bodyPr>
            <a:lstStyle/>
            <a:p>
              <a:r>
                <a:rPr lang="en-US" sz="1350" dirty="0"/>
                <a:t>+</a:t>
              </a:r>
            </a:p>
          </p:txBody>
        </p:sp>
      </p:grpSp>
      <p:pic>
        <p:nvPicPr>
          <p:cNvPr id="54" name="Picture 53"/>
          <p:cNvPicPr>
            <a:picLocks noChangeAspect="1"/>
          </p:cNvPicPr>
          <p:nvPr/>
        </p:nvPicPr>
        <p:blipFill>
          <a:blip r:embed="rId5"/>
          <a:stretch>
            <a:fillRect/>
          </a:stretch>
        </p:blipFill>
        <p:spPr>
          <a:xfrm>
            <a:off x="4612308" y="3535322"/>
            <a:ext cx="4028661" cy="2926080"/>
          </a:xfrm>
          <a:prstGeom prst="rect">
            <a:avLst/>
          </a:prstGeom>
        </p:spPr>
      </p:pic>
      <p:sp>
        <p:nvSpPr>
          <p:cNvPr id="18" name="Pentagon 17"/>
          <p:cNvSpPr>
            <a:spLocks noChangeAspect="1"/>
          </p:cNvSpPr>
          <p:nvPr/>
        </p:nvSpPr>
        <p:spPr>
          <a:xfrm>
            <a:off x="2833591" y="1737350"/>
            <a:ext cx="1384539" cy="685800"/>
          </a:xfrm>
          <a:prstGeom prst="homePlat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22" name="TextBox 21"/>
          <p:cNvSpPr txBox="1"/>
          <p:nvPr/>
        </p:nvSpPr>
        <p:spPr>
          <a:xfrm>
            <a:off x="2833591" y="1786336"/>
            <a:ext cx="1088558" cy="611706"/>
          </a:xfrm>
          <a:prstGeom prst="rect">
            <a:avLst/>
          </a:prstGeom>
          <a:noFill/>
        </p:spPr>
        <p:txBody>
          <a:bodyPr wrap="square" rtlCol="0">
            <a:spAutoFit/>
          </a:bodyPr>
          <a:lstStyle/>
          <a:p>
            <a:pPr algn="ctr"/>
            <a:r>
              <a:rPr lang="en-US" sz="1125" b="1" dirty="0"/>
              <a:t>Expand, Purify, &amp; Sequence cDNA clone</a:t>
            </a:r>
          </a:p>
        </p:txBody>
      </p:sp>
      <p:sp>
        <p:nvSpPr>
          <p:cNvPr id="23" name="TextBox 22"/>
          <p:cNvSpPr txBox="1"/>
          <p:nvPr/>
        </p:nvSpPr>
        <p:spPr>
          <a:xfrm>
            <a:off x="4243266" y="1799019"/>
            <a:ext cx="1170851" cy="611706"/>
          </a:xfrm>
          <a:prstGeom prst="rect">
            <a:avLst/>
          </a:prstGeom>
          <a:noFill/>
        </p:spPr>
        <p:txBody>
          <a:bodyPr wrap="square" rtlCol="0">
            <a:spAutoFit/>
          </a:bodyPr>
          <a:lstStyle/>
          <a:p>
            <a:pPr algn="ctr"/>
            <a:r>
              <a:rPr lang="en-US" sz="1125" b="1" i="1" dirty="0"/>
              <a:t>In Vitro </a:t>
            </a:r>
            <a:r>
              <a:rPr lang="en-US" sz="1125" b="1" dirty="0"/>
              <a:t>Transcription and Translation</a:t>
            </a:r>
            <a:endParaRPr lang="en-US" sz="1125" b="1" i="1" dirty="0"/>
          </a:p>
        </p:txBody>
      </p:sp>
      <p:sp>
        <p:nvSpPr>
          <p:cNvPr id="24" name="TextBox 23"/>
          <p:cNvSpPr txBox="1"/>
          <p:nvPr/>
        </p:nvSpPr>
        <p:spPr>
          <a:xfrm>
            <a:off x="5639418" y="1802666"/>
            <a:ext cx="1171487" cy="611706"/>
          </a:xfrm>
          <a:prstGeom prst="rect">
            <a:avLst/>
          </a:prstGeom>
          <a:noFill/>
        </p:spPr>
        <p:txBody>
          <a:bodyPr wrap="square" rtlCol="0">
            <a:spAutoFit/>
          </a:bodyPr>
          <a:lstStyle/>
          <a:p>
            <a:pPr algn="ctr"/>
            <a:r>
              <a:rPr lang="en-US" sz="1125" b="1" dirty="0"/>
              <a:t>Enrichment via  Glutathione-</a:t>
            </a:r>
            <a:r>
              <a:rPr lang="en-US" sz="1125" b="1" dirty="0" err="1"/>
              <a:t>Sepharose</a:t>
            </a:r>
            <a:r>
              <a:rPr lang="en-US" sz="1125" b="1" dirty="0"/>
              <a:t> Resin</a:t>
            </a:r>
          </a:p>
        </p:txBody>
      </p:sp>
      <p:sp>
        <p:nvSpPr>
          <p:cNvPr id="21" name="Pentagon 20"/>
          <p:cNvSpPr>
            <a:spLocks noChangeAspect="1"/>
          </p:cNvSpPr>
          <p:nvPr/>
        </p:nvSpPr>
        <p:spPr>
          <a:xfrm>
            <a:off x="4230379" y="1742038"/>
            <a:ext cx="1384539" cy="685800"/>
          </a:xfrm>
          <a:prstGeom prst="homePlat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25" name="Pentagon 24"/>
          <p:cNvSpPr>
            <a:spLocks noChangeAspect="1"/>
          </p:cNvSpPr>
          <p:nvPr/>
        </p:nvSpPr>
        <p:spPr>
          <a:xfrm>
            <a:off x="5640054" y="1742038"/>
            <a:ext cx="1384539" cy="685800"/>
          </a:xfrm>
          <a:prstGeom prst="homePlat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2" name="TextBox 1"/>
          <p:cNvSpPr txBox="1"/>
          <p:nvPr/>
        </p:nvSpPr>
        <p:spPr>
          <a:xfrm>
            <a:off x="600635" y="5997388"/>
            <a:ext cx="3029484" cy="646331"/>
          </a:xfrm>
          <a:prstGeom prst="rect">
            <a:avLst/>
          </a:prstGeom>
          <a:noFill/>
        </p:spPr>
        <p:txBody>
          <a:bodyPr wrap="none" rtlCol="0">
            <a:spAutoFit/>
          </a:bodyPr>
          <a:lstStyle/>
          <a:p>
            <a:r>
              <a:rPr lang="en-US" dirty="0" smtClean="0"/>
              <a:t>~25-500 </a:t>
            </a:r>
            <a:r>
              <a:rPr lang="en-US" dirty="0" err="1" smtClean="0"/>
              <a:t>femtomoles</a:t>
            </a:r>
            <a:r>
              <a:rPr lang="en-US" dirty="0" smtClean="0"/>
              <a:t>/25uL IVT</a:t>
            </a:r>
          </a:p>
          <a:p>
            <a:r>
              <a:rPr lang="en-US" dirty="0" smtClean="0"/>
              <a:t>&lt; $20.00/Protein</a:t>
            </a:r>
            <a:endParaRPr lang="en-US" dirty="0"/>
          </a:p>
        </p:txBody>
      </p:sp>
    </p:spTree>
    <p:extLst>
      <p:ext uri="{BB962C8B-B14F-4D97-AF65-F5344CB8AC3E}">
        <p14:creationId xmlns:p14="http://schemas.microsoft.com/office/powerpoint/2010/main" val="22946899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8"/>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3"/>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4"/>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5"/>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56"/>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54"/>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22" grpId="0"/>
      <p:bldP spid="23" grpId="0"/>
      <p:bldP spid="24" grpId="0"/>
      <p:bldP spid="21" grpId="0" animBg="1"/>
      <p:bldP spid="25" grpId="0" animBg="1"/>
      <p:bldP spid="2" grpId="0"/>
    </p:bldLst>
  </p:timing>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40776</TotalTime>
  <Words>1169</Words>
  <Application>Microsoft Office PowerPoint</Application>
  <PresentationFormat>On-screen Show (4:3)</PresentationFormat>
  <Paragraphs>189</Paragraphs>
  <Slides>21</Slides>
  <Notes>10</Notes>
  <HiddenSlides>0</HiddenSlides>
  <MMClips>0</MMClips>
  <ScaleCrop>false</ScaleCrop>
  <HeadingPairs>
    <vt:vector size="4" baseType="variant">
      <vt:variant>
        <vt:lpstr>Theme</vt:lpstr>
      </vt:variant>
      <vt:variant>
        <vt:i4>2</vt:i4>
      </vt:variant>
      <vt:variant>
        <vt:lpstr>Slide Titles</vt:lpstr>
      </vt:variant>
      <vt:variant>
        <vt:i4>21</vt:i4>
      </vt:variant>
    </vt:vector>
  </HeadingPairs>
  <TitlesOfParts>
    <vt:vector size="23" baseType="lpstr">
      <vt:lpstr>1_Office Theme</vt:lpstr>
      <vt:lpstr>Office Theme</vt:lpstr>
      <vt:lpstr>PowerPoint Presentation</vt:lpstr>
      <vt:lpstr>Outline</vt:lpstr>
      <vt:lpstr>Selection of Protein Targets for DBS Wellness Assay</vt:lpstr>
      <vt:lpstr>PowerPoint Presentation</vt:lpstr>
      <vt:lpstr>PowerPoint Presentation</vt:lpstr>
      <vt:lpstr>ESPPredictor Score vs. SRM Signal Intensity: Apolipoprotein B100</vt:lpstr>
      <vt:lpstr>Spectrum Counts vs. SRM Signal Intensity: Apolipoprotein B100</vt:lpstr>
      <vt:lpstr>Our Approach…………..</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jim</dc:creator>
  <cp:lastModifiedBy>Nat Brace</cp:lastModifiedBy>
  <cp:revision>432</cp:revision>
  <dcterms:created xsi:type="dcterms:W3CDTF">2014-05-10T21:53:23Z</dcterms:created>
  <dcterms:modified xsi:type="dcterms:W3CDTF">2015-03-10T15:12:46Z</dcterms:modified>
</cp:coreProperties>
</file>