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4" r:id="rId1"/>
    <p:sldMasterId id="2147484316" r:id="rId2"/>
  </p:sldMasterIdLst>
  <p:notesMasterIdLst>
    <p:notesMasterId r:id="rId9"/>
  </p:notesMasterIdLst>
  <p:handoutMasterIdLst>
    <p:handoutMasterId r:id="rId10"/>
  </p:handoutMasterIdLst>
  <p:sldIdLst>
    <p:sldId id="979" r:id="rId3"/>
    <p:sldId id="975" r:id="rId4"/>
    <p:sldId id="976" r:id="rId5"/>
    <p:sldId id="981" r:id="rId6"/>
    <p:sldId id="983" r:id="rId7"/>
    <p:sldId id="984" r:id="rId8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99"/>
    <a:srgbClr val="66FF66"/>
    <a:srgbClr val="FF7C80"/>
    <a:srgbClr val="CCFFFF"/>
    <a:srgbClr val="00FFFF"/>
    <a:srgbClr val="FF99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6" autoAdjust="0"/>
    <p:restoredTop sz="84859" autoAdjust="0"/>
  </p:normalViewPr>
  <p:slideViewPr>
    <p:cSldViewPr snapToGrid="0">
      <p:cViewPr>
        <p:scale>
          <a:sx n="68" d="100"/>
          <a:sy n="68" d="100"/>
        </p:scale>
        <p:origin x="-576" y="-72"/>
      </p:cViewPr>
      <p:guideLst>
        <p:guide orient="horz" pos="432"/>
        <p:guide pos="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B1A82A2-DFAA-419A-BE57-37BBB9CE5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08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8713" y="688975"/>
            <a:ext cx="4602162" cy="3451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70388"/>
            <a:ext cx="50292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39188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36867B6-C8B1-40BF-88E6-A5CA6F1DD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391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77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1372" fontAlgn="auto">
              <a:spcBef>
                <a:spcPts val="0"/>
              </a:spcBef>
              <a:spcAft>
                <a:spcPts val="0"/>
              </a:spcAft>
            </a:pPr>
            <a:fld id="{88F31A14-28BB-474F-9EDA-066956C15283}" type="datetimeFigureOut">
              <a:rPr lang="en-US" sz="18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911372" fontAlgn="auto">
                <a:spcBef>
                  <a:spcPts val="0"/>
                </a:spcBef>
                <a:spcAft>
                  <a:spcPts val="0"/>
                </a:spcAft>
              </a:pPr>
              <a:t>5/20/2012</a:t>
            </a:fld>
            <a:endParaRPr lang="en-US" sz="180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77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1372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67FC-C803-4CDE-8B67-6139203514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63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1843" fontAlgn="auto">
              <a:spcBef>
                <a:spcPts val="0"/>
              </a:spcBef>
              <a:spcAft>
                <a:spcPts val="0"/>
              </a:spcAft>
            </a:pPr>
            <a:fld id="{651FC063-5EA9-49AF-AFAF-D68C9E82B23B}" type="slidenum">
              <a:rPr lang="en-US" smtClean="0">
                <a:solidFill>
                  <a:srgbClr val="FFFFFF">
                    <a:lumMod val="95000"/>
                  </a:srgbClr>
                </a:solidFill>
                <a:latin typeface="Calibri"/>
                <a:cs typeface="+mn-cs"/>
              </a:rPr>
              <a:pPr defTabSz="91184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FFFFFF">
                  <a:lumMod val="95000"/>
                </a:srgb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9125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77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1372" fontAlgn="auto">
              <a:spcBef>
                <a:spcPts val="0"/>
              </a:spcBef>
              <a:spcAft>
                <a:spcPts val="0"/>
              </a:spcAft>
            </a:pPr>
            <a:fld id="{88F31A14-28BB-474F-9EDA-066956C15283}" type="datetimeFigureOut">
              <a:rPr lang="en-US" sz="18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911372" fontAlgn="auto">
                <a:spcBef>
                  <a:spcPts val="0"/>
                </a:spcBef>
                <a:spcAft>
                  <a:spcPts val="0"/>
                </a:spcAft>
              </a:pPr>
              <a:t>5/20/2012</a:t>
            </a:fld>
            <a:endParaRPr lang="en-US" sz="180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77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1372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67FC-C803-4CDE-8B67-6139203514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63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190" y="1649718"/>
            <a:ext cx="8574087" cy="4476447"/>
          </a:xfrm>
          <a:prstGeom prst="rect">
            <a:avLst/>
          </a:prstGeom>
        </p:spPr>
        <p:txBody>
          <a:bodyPr vert="horz" lIns="91174" tIns="45589" rIns="91174" bIns="4558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5" y="0"/>
            <a:ext cx="9143999" cy="953181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174" tIns="45589" rIns="182368" bIns="364735" rtlCol="0" anchor="b" anchorCtr="0">
            <a:normAutofit fontScale="92500" lnSpcReduction="10000"/>
          </a:bodyPr>
          <a:lstStyle/>
          <a:p>
            <a:pPr defTabSz="911843" fontAlgn="auto">
              <a:spcAft>
                <a:spcPts val="0"/>
              </a:spcAft>
            </a:pPr>
            <a:endParaRPr sz="4200">
              <a:solidFill>
                <a:srgbClr val="FFFFFF"/>
              </a:solidFill>
              <a:latin typeface="Corbel"/>
              <a:cs typeface="+mn-cs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0" y="6731000"/>
            <a:ext cx="9144000" cy="15262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174" tIns="45589" rIns="91174" bIns="45589" rtlCol="0" anchor="ctr"/>
          <a:lstStyle/>
          <a:p>
            <a:pPr algn="ctr" defTabSz="911843" fontAlgn="auto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rgbClr val="292934"/>
              </a:solidFill>
            </a:endParaRPr>
          </a:p>
        </p:txBody>
      </p:sp>
      <p:sp>
        <p:nvSpPr>
          <p:cNvPr id="7" name="Title Placeholder 6"/>
          <p:cNvSpPr>
            <a:spLocks noGrp="1"/>
          </p:cNvSpPr>
          <p:nvPr>
            <p:ph type="title"/>
          </p:nvPr>
        </p:nvSpPr>
        <p:spPr>
          <a:xfrm>
            <a:off x="5" y="-1"/>
            <a:ext cx="9143999" cy="953181"/>
          </a:xfrm>
          <a:prstGeom prst="rect">
            <a:avLst/>
          </a:prstGeom>
        </p:spPr>
        <p:txBody>
          <a:bodyPr vert="horz" lIns="91174" tIns="45589" rIns="91174" bIns="4558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0407" y="6600064"/>
            <a:ext cx="768955" cy="359760"/>
          </a:xfrm>
          <a:prstGeom prst="rect">
            <a:avLst/>
          </a:prstGeom>
        </p:spPr>
        <p:txBody>
          <a:bodyPr vert="horz" lIns="91174" tIns="45589" rIns="91174" bIns="45589" rtlCol="0" anchor="ctr"/>
          <a:lstStyle>
            <a:lvl1pPr algn="r">
              <a:defRPr sz="14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911843" fontAlgn="auto">
              <a:spcBef>
                <a:spcPts val="0"/>
              </a:spcBef>
              <a:spcAft>
                <a:spcPts val="0"/>
              </a:spcAft>
            </a:pPr>
            <a:fld id="{651FC063-5EA9-49AF-AFAF-D68C9E82B23B}" type="slidenum">
              <a:rPr lang="en-US" smtClean="0">
                <a:solidFill>
                  <a:srgbClr val="FFFFFF">
                    <a:lumMod val="95000"/>
                  </a:srgbClr>
                </a:solidFill>
                <a:latin typeface="Calibri"/>
                <a:cs typeface="+mn-cs"/>
              </a:rPr>
              <a:pPr defTabSz="91184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FFFFFF">
                  <a:lumMod val="95000"/>
                </a:srgb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066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  <p:sldLayoutId id="2147484318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1843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2756" indent="-452756" algn="l" defTabSz="911843" rtl="0" eaLnBrk="1" latinLnBrk="0" hangingPunct="1">
        <a:spcBef>
          <a:spcPts val="2000"/>
        </a:spcBef>
        <a:buClr>
          <a:schemeClr val="accent2"/>
        </a:buClr>
        <a:buSzPct val="90000"/>
        <a:buFont typeface="Wingdings" charset="2"/>
        <a:buChar char=""/>
        <a:defRPr sz="2800" b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1843" indent="-455919" algn="l" defTabSz="911843" rtl="0" eaLnBrk="1" latinLnBrk="0" hangingPunct="1">
        <a:spcBef>
          <a:spcPts val="600"/>
        </a:spcBef>
        <a:buClr>
          <a:schemeClr val="accent2"/>
        </a:buClr>
        <a:buSzPct val="90000"/>
        <a:buFont typeface="Wingdings" charset="2"/>
        <a:buChar char=""/>
        <a:defRPr sz="2200" b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56953" indent="-345106" algn="l" defTabSz="911843" rtl="0" eaLnBrk="1" latinLnBrk="0" hangingPunct="1">
        <a:spcBef>
          <a:spcPts val="600"/>
        </a:spcBef>
        <a:buClr>
          <a:schemeClr val="accent2"/>
        </a:buClr>
        <a:buSzPct val="90000"/>
        <a:buFont typeface="Wingdings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95720" indent="-338776" algn="l" defTabSz="911843" rtl="0" eaLnBrk="1" latinLnBrk="0" hangingPunct="1">
        <a:spcBef>
          <a:spcPts val="600"/>
        </a:spcBef>
        <a:buClr>
          <a:schemeClr val="accent2"/>
        </a:buClr>
        <a:buSzPct val="90000"/>
        <a:buFont typeface="Wingdings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4504" indent="-330862" algn="l" defTabSz="911843" rtl="0" eaLnBrk="1" latinLnBrk="0" hangingPunct="1">
        <a:spcBef>
          <a:spcPts val="600"/>
        </a:spcBef>
        <a:buClr>
          <a:schemeClr val="accent2"/>
        </a:buClr>
        <a:buSzPct val="90000"/>
        <a:buFont typeface="Wingdings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84359" indent="-343523" algn="l" defTabSz="911843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18385" indent="-343523" algn="l" defTabSz="911843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61909" indent="-343523" algn="l" defTabSz="911843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03858" indent="-343523" algn="l" defTabSz="911843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919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843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768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688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613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531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447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7374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190" y="1649718"/>
            <a:ext cx="8574087" cy="4476447"/>
          </a:xfrm>
          <a:prstGeom prst="rect">
            <a:avLst/>
          </a:prstGeom>
        </p:spPr>
        <p:txBody>
          <a:bodyPr vert="horz" lIns="91174" tIns="45589" rIns="91174" bIns="4558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5" y="0"/>
            <a:ext cx="9143999" cy="953181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174" tIns="45589" rIns="182368" bIns="364735" rtlCol="0" anchor="b" anchorCtr="0">
            <a:normAutofit fontScale="92500" lnSpcReduction="10000"/>
          </a:bodyPr>
          <a:lstStyle/>
          <a:p>
            <a:pPr defTabSz="911843" fontAlgn="auto">
              <a:spcAft>
                <a:spcPts val="0"/>
              </a:spcAft>
            </a:pPr>
            <a:endParaRPr sz="4200">
              <a:solidFill>
                <a:srgbClr val="FFFFFF"/>
              </a:solidFill>
              <a:latin typeface="Corbel"/>
              <a:cs typeface="+mn-cs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0" y="6731000"/>
            <a:ext cx="9144000" cy="15262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174" tIns="45589" rIns="91174" bIns="45589" rtlCol="0" anchor="ctr"/>
          <a:lstStyle/>
          <a:p>
            <a:pPr algn="ctr" defTabSz="911843" fontAlgn="auto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srgbClr val="292934"/>
              </a:solidFill>
            </a:endParaRPr>
          </a:p>
        </p:txBody>
      </p:sp>
      <p:sp>
        <p:nvSpPr>
          <p:cNvPr id="7" name="Title Placeholder 6"/>
          <p:cNvSpPr>
            <a:spLocks noGrp="1"/>
          </p:cNvSpPr>
          <p:nvPr>
            <p:ph type="title"/>
          </p:nvPr>
        </p:nvSpPr>
        <p:spPr>
          <a:xfrm>
            <a:off x="5" y="-1"/>
            <a:ext cx="9143999" cy="953181"/>
          </a:xfrm>
          <a:prstGeom prst="rect">
            <a:avLst/>
          </a:prstGeom>
        </p:spPr>
        <p:txBody>
          <a:bodyPr vert="horz" lIns="91174" tIns="45589" rIns="91174" bIns="4558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0407" y="6600064"/>
            <a:ext cx="768955" cy="359760"/>
          </a:xfrm>
          <a:prstGeom prst="rect">
            <a:avLst/>
          </a:prstGeom>
        </p:spPr>
        <p:txBody>
          <a:bodyPr vert="horz" lIns="91174" tIns="45589" rIns="91174" bIns="45589" rtlCol="0" anchor="ctr"/>
          <a:lstStyle>
            <a:lvl1pPr algn="r">
              <a:defRPr sz="14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911843" fontAlgn="auto">
              <a:spcBef>
                <a:spcPts val="0"/>
              </a:spcBef>
              <a:spcAft>
                <a:spcPts val="0"/>
              </a:spcAft>
            </a:pPr>
            <a:fld id="{651FC063-5EA9-49AF-AFAF-D68C9E82B23B}" type="slidenum">
              <a:rPr lang="en-US" smtClean="0">
                <a:solidFill>
                  <a:srgbClr val="FFFFFF">
                    <a:lumMod val="95000"/>
                  </a:srgbClr>
                </a:solidFill>
                <a:latin typeface="Calibri"/>
                <a:cs typeface="+mn-cs"/>
              </a:rPr>
              <a:pPr defTabSz="91184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FFFFFF">
                  <a:lumMod val="95000"/>
                </a:srgb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066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1843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2756" indent="-452756" algn="l" defTabSz="911843" rtl="0" eaLnBrk="1" latinLnBrk="0" hangingPunct="1">
        <a:spcBef>
          <a:spcPts val="2000"/>
        </a:spcBef>
        <a:buClr>
          <a:schemeClr val="accent2"/>
        </a:buClr>
        <a:buSzPct val="90000"/>
        <a:buFont typeface="Wingdings" charset="2"/>
        <a:buChar char=""/>
        <a:defRPr sz="2800" b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1843" indent="-455919" algn="l" defTabSz="911843" rtl="0" eaLnBrk="1" latinLnBrk="0" hangingPunct="1">
        <a:spcBef>
          <a:spcPts val="600"/>
        </a:spcBef>
        <a:buClr>
          <a:schemeClr val="accent2"/>
        </a:buClr>
        <a:buSzPct val="90000"/>
        <a:buFont typeface="Wingdings" charset="2"/>
        <a:buChar char=""/>
        <a:defRPr sz="2200" b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56953" indent="-345106" algn="l" defTabSz="911843" rtl="0" eaLnBrk="1" latinLnBrk="0" hangingPunct="1">
        <a:spcBef>
          <a:spcPts val="600"/>
        </a:spcBef>
        <a:buClr>
          <a:schemeClr val="accent2"/>
        </a:buClr>
        <a:buSzPct val="90000"/>
        <a:buFont typeface="Wingdings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95720" indent="-338776" algn="l" defTabSz="911843" rtl="0" eaLnBrk="1" latinLnBrk="0" hangingPunct="1">
        <a:spcBef>
          <a:spcPts val="600"/>
        </a:spcBef>
        <a:buClr>
          <a:schemeClr val="accent2"/>
        </a:buClr>
        <a:buSzPct val="90000"/>
        <a:buFont typeface="Wingdings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4504" indent="-330862" algn="l" defTabSz="911843" rtl="0" eaLnBrk="1" latinLnBrk="0" hangingPunct="1">
        <a:spcBef>
          <a:spcPts val="600"/>
        </a:spcBef>
        <a:buClr>
          <a:schemeClr val="accent2"/>
        </a:buClr>
        <a:buSzPct val="90000"/>
        <a:buFont typeface="Wingdings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84359" indent="-343523" algn="l" defTabSz="911843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18385" indent="-343523" algn="l" defTabSz="911843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61909" indent="-343523" algn="l" defTabSz="911843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03858" indent="-343523" algn="l" defTabSz="911843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919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843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768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688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613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531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447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7374" algn="l" defTabSz="911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2849918"/>
            <a:ext cx="5133975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667FC-C803-4CDE-8B67-61392035146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36134" y="1120931"/>
            <a:ext cx="6773334" cy="17253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Skyline Users Meeting 2012</a:t>
            </a:r>
          </a:p>
          <a:p>
            <a:pPr algn="ctr"/>
            <a:r>
              <a:rPr lang="en-US" sz="4400" b="1" dirty="0" smtClean="0">
                <a:solidFill>
                  <a:schemeClr val="bg1"/>
                </a:solidFill>
              </a:rPr>
              <a:t>Vancouver, BC</a:t>
            </a:r>
            <a:endParaRPr lang="en-US" sz="4400" b="1" dirty="0">
              <a:solidFill>
                <a:schemeClr val="bg1"/>
              </a:solidFill>
            </a:endParaRPr>
          </a:p>
        </p:txBody>
      </p:sp>
      <p:pic>
        <p:nvPicPr>
          <p:cNvPr id="152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4059593"/>
            <a:ext cx="2428875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2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59593"/>
            <a:ext cx="270510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258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2" y="4935893"/>
            <a:ext cx="2428875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258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156" y="4935893"/>
            <a:ext cx="270510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258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92" y="5763894"/>
            <a:ext cx="2428875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258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427" y="5763894"/>
            <a:ext cx="270510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2929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Skyline Adoption</a:t>
            </a:r>
            <a:br>
              <a:rPr lang="en-US" dirty="0" smtClean="0"/>
            </a:br>
            <a:r>
              <a:rPr lang="en-US" sz="3100" dirty="0" smtClean="0"/>
              <a:t>&gt;10,000 Installations </a:t>
            </a:r>
            <a:r>
              <a:rPr lang="en-US" sz="3100" dirty="0"/>
              <a:t>since ASMS 2009</a:t>
            </a:r>
          </a:p>
        </p:txBody>
      </p:sp>
      <p:sp>
        <p:nvSpPr>
          <p:cNvPr id="3" name="AutoShape 2" descr="https://skyline.gs.washington.edu/dashboard/20120301_SkylineInstall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1372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292934"/>
              </a:solidFill>
              <a:latin typeface="Calibri"/>
              <a:cs typeface="+mn-cs"/>
            </a:endParaRPr>
          </a:p>
        </p:txBody>
      </p:sp>
      <p:pic>
        <p:nvPicPr>
          <p:cNvPr id="152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7" y="1140279"/>
            <a:ext cx="7591425" cy="529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35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Skyline Adoption</a:t>
            </a:r>
            <a:br>
              <a:rPr lang="en-US" dirty="0" smtClean="0"/>
            </a:br>
            <a:r>
              <a:rPr lang="en-US" sz="3100" dirty="0"/>
              <a:t>Startups per </a:t>
            </a:r>
            <a:r>
              <a:rPr lang="en-US" sz="3100" dirty="0" smtClean="0"/>
              <a:t>Week (&gt;10,000 installations)</a:t>
            </a:r>
            <a:endParaRPr lang="en-US" dirty="0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1567"/>
            <a:ext cx="8991600" cy="501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379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67FC-C803-4CDE-8B67-6139203514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53563" y="1553009"/>
            <a:ext cx="4095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Jeff </a:t>
            </a:r>
            <a:r>
              <a:rPr lang="en-US" dirty="0" err="1" smtClean="0"/>
              <a:t>Whiteaker</a:t>
            </a:r>
            <a:r>
              <a:rPr lang="en-US" dirty="0" smtClean="0"/>
              <a:t>, FHCRC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3" y="1171046"/>
            <a:ext cx="119062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2" y="2900891"/>
            <a:ext cx="1152526" cy="158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253566" y="3381776"/>
            <a:ext cx="4095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Andrew </a:t>
            </a:r>
            <a:r>
              <a:rPr lang="en-US" dirty="0" err="1" smtClean="0"/>
              <a:t>Stergachis</a:t>
            </a:r>
            <a:r>
              <a:rPr lang="en-US" dirty="0" smtClean="0"/>
              <a:t>, UW</a:t>
            </a:r>
          </a:p>
        </p:txBody>
      </p:sp>
      <p:pic>
        <p:nvPicPr>
          <p:cNvPr id="1029" name="Picture 5" descr="Christina Ludwi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2" y="4904845"/>
            <a:ext cx="1238250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253569" y="5413739"/>
            <a:ext cx="4095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Chrstina</a:t>
            </a:r>
            <a:r>
              <a:rPr lang="en-US" dirty="0" smtClean="0"/>
              <a:t> Ludwig, ETH</a:t>
            </a:r>
          </a:p>
        </p:txBody>
      </p:sp>
    </p:spTree>
    <p:extLst>
      <p:ext uri="{BB962C8B-B14F-4D97-AF65-F5344CB8AC3E}">
        <p14:creationId xmlns:p14="http://schemas.microsoft.com/office/powerpoint/2010/main" val="1828803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67FC-C803-4CDE-8B67-6139203514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53563" y="1553009"/>
            <a:ext cx="5112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Susan </a:t>
            </a:r>
            <a:r>
              <a:rPr lang="en-US" dirty="0" err="1" smtClean="0"/>
              <a:t>Abbatiello</a:t>
            </a:r>
            <a:r>
              <a:rPr lang="en-US" dirty="0" smtClean="0"/>
              <a:t>, The Broad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53566" y="3381776"/>
            <a:ext cx="4095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 Thompson, Duke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3569" y="5413739"/>
            <a:ext cx="6890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Birgit Schilling, </a:t>
            </a:r>
            <a:r>
              <a:rPr lang="en-US" sz="2400" dirty="0" smtClean="0"/>
              <a:t>The Buck Research Institute</a:t>
            </a:r>
          </a:p>
        </p:txBody>
      </p:sp>
      <p:pic>
        <p:nvPicPr>
          <p:cNvPr id="2050" name="Picture 2" descr="Susan E. Abbatiel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08" y="1109769"/>
            <a:ext cx="119062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J. Will Thomps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83" y="3009973"/>
            <a:ext cx="1200150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08" y="4941924"/>
            <a:ext cx="11811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0958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667FC-C803-4CDE-8B67-6139203514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53563" y="1553009"/>
            <a:ext cx="5112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Jarrett </a:t>
            </a:r>
            <a:r>
              <a:rPr lang="en-US" dirty="0" err="1" smtClean="0"/>
              <a:t>Egertson</a:t>
            </a:r>
            <a:r>
              <a:rPr lang="en-US" dirty="0" smtClean="0"/>
              <a:t>, UW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53566" y="3381776"/>
            <a:ext cx="4095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Brendan MacLean, UW</a:t>
            </a:r>
          </a:p>
        </p:txBody>
      </p:sp>
      <p:pic>
        <p:nvPicPr>
          <p:cNvPr id="3074" name="Picture 2" descr="Jarrett D. Egert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08" y="1171681"/>
            <a:ext cx="1285875" cy="128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Brendan MacLe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94" y="2914722"/>
            <a:ext cx="1233489" cy="167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558823"/>
      </p:ext>
    </p:extLst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Spectrum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16066</TotalTime>
  <Words>56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Spectrum</vt:lpstr>
      <vt:lpstr>1_Spectrum</vt:lpstr>
      <vt:lpstr>Welcome!</vt:lpstr>
      <vt:lpstr>Skyline Adoption &gt;10,000 Installations since ASMS 2009</vt:lpstr>
      <vt:lpstr>Skyline Adoption Startups per Week (&gt;10,000 installations)</vt:lpstr>
      <vt:lpstr>Agenda</vt:lpstr>
      <vt:lpstr>Agenda</vt:lpstr>
      <vt:lpstr>Agenda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</dc:title>
  <dc:creator>Michael J. MacCoss</dc:creator>
  <cp:lastModifiedBy>Brendan</cp:lastModifiedBy>
  <cp:revision>1004</cp:revision>
  <dcterms:created xsi:type="dcterms:W3CDTF">2001-07-15T19:16:17Z</dcterms:created>
  <dcterms:modified xsi:type="dcterms:W3CDTF">2012-05-20T17:49:48Z</dcterms:modified>
</cp:coreProperties>
</file>