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7" r:id="rId2"/>
    <p:sldId id="328" r:id="rId3"/>
    <p:sldId id="355" r:id="rId4"/>
    <p:sldId id="310" r:id="rId5"/>
    <p:sldId id="352" r:id="rId6"/>
    <p:sldId id="324" r:id="rId7"/>
    <p:sldId id="353" r:id="rId8"/>
    <p:sldId id="354" r:id="rId9"/>
    <p:sldId id="359" r:id="rId10"/>
    <p:sldId id="360" r:id="rId11"/>
    <p:sldId id="361" r:id="rId12"/>
    <p:sldId id="362" r:id="rId13"/>
    <p:sldId id="363" r:id="rId14"/>
    <p:sldId id="364" r:id="rId15"/>
    <p:sldId id="357" r:id="rId16"/>
    <p:sldId id="358" r:id="rId17"/>
    <p:sldId id="356" r:id="rId18"/>
    <p:sldId id="336" r:id="rId19"/>
    <p:sldId id="332" r:id="rId20"/>
    <p:sldId id="335" r:id="rId21"/>
    <p:sldId id="337" r:id="rId22"/>
    <p:sldId id="333" r:id="rId23"/>
    <p:sldId id="334" r:id="rId24"/>
    <p:sldId id="331" r:id="rId25"/>
    <p:sldId id="329" r:id="rId26"/>
    <p:sldId id="339" r:id="rId27"/>
    <p:sldId id="346" r:id="rId28"/>
    <p:sldId id="347" r:id="rId29"/>
    <p:sldId id="348" r:id="rId30"/>
    <p:sldId id="344" r:id="rId31"/>
    <p:sldId id="345" r:id="rId32"/>
    <p:sldId id="31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4" autoAdjust="0"/>
    <p:restoredTop sz="83165" autoAdjust="0"/>
  </p:normalViewPr>
  <p:slideViewPr>
    <p:cSldViewPr>
      <p:cViewPr>
        <p:scale>
          <a:sx n="100" d="100"/>
          <a:sy n="100" d="100"/>
        </p:scale>
        <p:origin x="-3852" y="-9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New Skyline Installations by Month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'[Skyline Adoption (9).xlsx]Installation'!$A$2:$A$40</c:f>
              <c:numCache>
                <c:formatCode>mmm\-yy</c:formatCode>
                <c:ptCount val="39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</c:numCache>
            </c:numRef>
          </c:cat>
          <c:val>
            <c:numRef>
              <c:f>'[Skyline Adoption (9).xlsx]Installation'!$B$2:$B$40</c:f>
              <c:numCache>
                <c:formatCode>General</c:formatCode>
                <c:ptCount val="39"/>
                <c:pt idx="0">
                  <c:v>37</c:v>
                </c:pt>
                <c:pt idx="1">
                  <c:v>53</c:v>
                </c:pt>
                <c:pt idx="2">
                  <c:v>28</c:v>
                </c:pt>
                <c:pt idx="3">
                  <c:v>148</c:v>
                </c:pt>
                <c:pt idx="4">
                  <c:v>224</c:v>
                </c:pt>
                <c:pt idx="5">
                  <c:v>256</c:v>
                </c:pt>
                <c:pt idx="6">
                  <c:v>95</c:v>
                </c:pt>
                <c:pt idx="7">
                  <c:v>130</c:v>
                </c:pt>
                <c:pt idx="8">
                  <c:v>130</c:v>
                </c:pt>
                <c:pt idx="9">
                  <c:v>255</c:v>
                </c:pt>
                <c:pt idx="10">
                  <c:v>213</c:v>
                </c:pt>
                <c:pt idx="11">
                  <c:v>180</c:v>
                </c:pt>
                <c:pt idx="12">
                  <c:v>255</c:v>
                </c:pt>
                <c:pt idx="13">
                  <c:v>220</c:v>
                </c:pt>
                <c:pt idx="14">
                  <c:v>184</c:v>
                </c:pt>
                <c:pt idx="15">
                  <c:v>268</c:v>
                </c:pt>
                <c:pt idx="16">
                  <c:v>265</c:v>
                </c:pt>
                <c:pt idx="17">
                  <c:v>259</c:v>
                </c:pt>
                <c:pt idx="18">
                  <c:v>235</c:v>
                </c:pt>
                <c:pt idx="19">
                  <c:v>275</c:v>
                </c:pt>
                <c:pt idx="20">
                  <c:v>242</c:v>
                </c:pt>
                <c:pt idx="21">
                  <c:v>354</c:v>
                </c:pt>
                <c:pt idx="22">
                  <c:v>309</c:v>
                </c:pt>
                <c:pt idx="23">
                  <c:v>350</c:v>
                </c:pt>
                <c:pt idx="24">
                  <c:v>494</c:v>
                </c:pt>
                <c:pt idx="25">
                  <c:v>439</c:v>
                </c:pt>
                <c:pt idx="26">
                  <c:v>396</c:v>
                </c:pt>
                <c:pt idx="27">
                  <c:v>320</c:v>
                </c:pt>
                <c:pt idx="28">
                  <c:v>359</c:v>
                </c:pt>
                <c:pt idx="29">
                  <c:v>364</c:v>
                </c:pt>
                <c:pt idx="30">
                  <c:v>254</c:v>
                </c:pt>
                <c:pt idx="31">
                  <c:v>306</c:v>
                </c:pt>
                <c:pt idx="32">
                  <c:v>784</c:v>
                </c:pt>
                <c:pt idx="33">
                  <c:v>584</c:v>
                </c:pt>
                <c:pt idx="34">
                  <c:v>478</c:v>
                </c:pt>
                <c:pt idx="35">
                  <c:v>559</c:v>
                </c:pt>
                <c:pt idx="36">
                  <c:v>863</c:v>
                </c:pt>
                <c:pt idx="37">
                  <c:v>788</c:v>
                </c:pt>
                <c:pt idx="38">
                  <c:v>643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156864"/>
        <c:axId val="222594176"/>
      </c:barChart>
      <c:dateAx>
        <c:axId val="1571568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222594176"/>
        <c:crosses val="autoZero"/>
        <c:auto val="1"/>
        <c:lblOffset val="100"/>
        <c:baseTimeUnit val="months"/>
      </c:dateAx>
      <c:valAx>
        <c:axId val="222594176"/>
        <c:scaling>
          <c:orientation val="minMax"/>
          <c:max val="9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156864"/>
        <c:crosses val="autoZero"/>
        <c:crossBetween val="between"/>
        <c:majorUnit val="100"/>
        <c:minorUnit val="10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 by Michael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Kusack</a:t>
            </a:r>
            <a:r>
              <a:rPr lang="en-US" baseline="0" dirty="0" smtClean="0"/>
              <a:t> at Buck Institute</a:t>
            </a:r>
          </a:p>
          <a:p>
            <a:r>
              <a:rPr lang="en-US" dirty="0" smtClean="0"/>
              <a:t>Study 9P data from Birgit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4000 Q Trap data from Jeff </a:t>
            </a:r>
            <a:r>
              <a:rPr lang="en-US" dirty="0" err="1" smtClean="0"/>
              <a:t>Whiteaker</a:t>
            </a:r>
            <a:endParaRPr lang="en-US" dirty="0" smtClean="0"/>
          </a:p>
          <a:p>
            <a:r>
              <a:rPr lang="en-US" dirty="0" smtClean="0"/>
              <a:t>TSQ data from </a:t>
            </a:r>
            <a:r>
              <a:rPr lang="en-US" dirty="0" err="1" smtClean="0"/>
              <a:t>MacCoss</a:t>
            </a:r>
            <a:r>
              <a:rPr lang="en-US" dirty="0" smtClean="0"/>
              <a:t> Lab</a:t>
            </a:r>
          </a:p>
          <a:p>
            <a:r>
              <a:rPr lang="en-US" dirty="0" smtClean="0"/>
              <a:t>Unrelated</a:t>
            </a:r>
            <a:r>
              <a:rPr lang="en-US" baseline="0" dirty="0" smtClean="0"/>
              <a:t> to any VWG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Broad Institute Study 7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MacCoss</a:t>
            </a:r>
            <a:r>
              <a:rPr lang="en-US" baseline="0" dirty="0" smtClean="0"/>
              <a:t> lab data (unrelated to any VWG study)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Buck Institute</a:t>
            </a:r>
            <a:r>
              <a:rPr lang="en-US" baseline="0" dirty="0" smtClean="0"/>
              <a:t> Study 7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Vanderbilt Study</a:t>
            </a:r>
            <a:r>
              <a:rPr lang="en-US" baseline="0" dirty="0" smtClean="0"/>
              <a:t> 9S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Broad Institute Study 9S</a:t>
            </a:r>
            <a:r>
              <a:rPr lang="en-US" baseline="0" dirty="0" smtClean="0"/>
              <a:t> </a:t>
            </a:r>
            <a:r>
              <a:rPr lang="en-US" dirty="0" smtClean="0"/>
              <a:t>report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proteome.gs.washington.edu/software/skylin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524000"/>
            <a:ext cx="3810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Targeted Proteomics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Environment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1576" y="2847975"/>
            <a:ext cx="5785623" cy="5334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Quantitative Proteomics with </a:t>
            </a:r>
            <a:r>
              <a:rPr lang="en-US" dirty="0" err="1"/>
              <a:t>Bruker</a:t>
            </a:r>
            <a:r>
              <a:rPr lang="en-US" dirty="0"/>
              <a:t> Q-TOF Instruments and Skyline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3810000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Brendan MacLean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skyline_logo_h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447800"/>
            <a:ext cx="2895600" cy="1084030"/>
          </a:xfrm>
          <a:prstGeom prst="rect">
            <a:avLst/>
          </a:prstGeom>
        </p:spPr>
      </p:pic>
      <p:pic>
        <p:nvPicPr>
          <p:cNvPr id="10" name="Picture 9" descr="UW.Signature_stack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5836920"/>
            <a:ext cx="1300977" cy="64008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029200" y="5603975"/>
            <a:ext cx="3211508" cy="873025"/>
            <a:chOff x="4732050" y="5572040"/>
            <a:chExt cx="3211508" cy="873025"/>
          </a:xfrm>
        </p:grpSpPr>
        <p:grpSp>
          <p:nvGrpSpPr>
            <p:cNvPr id="12" name="Group 11"/>
            <p:cNvGrpSpPr/>
            <p:nvPr/>
          </p:nvGrpSpPr>
          <p:grpSpPr>
            <a:xfrm>
              <a:off x="4732050" y="5572040"/>
              <a:ext cx="3211508" cy="873025"/>
              <a:chOff x="2032000" y="1104900"/>
              <a:chExt cx="5824538" cy="1352550"/>
            </a:xfrm>
          </p:grpSpPr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0320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20320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40132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40132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5994400" y="110490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5994400" y="226695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>
                <a:off x="2032000" y="1409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>
                <a:off x="2032000" y="15621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>
                <a:off x="2032000" y="17145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V="1">
                <a:off x="2032000" y="1866900"/>
                <a:ext cx="231933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032000" y="20193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2032000" y="2171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6011863" y="1409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6011863" y="15621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6011863" y="1866900"/>
                <a:ext cx="7699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 flipV="1">
                <a:off x="6011863" y="20193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6011863" y="2171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25"/>
              <p:cNvSpPr>
                <a:spLocks noChangeShapeType="1"/>
              </p:cNvSpPr>
              <p:nvPr/>
            </p:nvSpPr>
            <p:spPr bwMode="auto">
              <a:xfrm>
                <a:off x="4741863" y="1409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26"/>
              <p:cNvSpPr>
                <a:spLocks noChangeShapeType="1"/>
              </p:cNvSpPr>
              <p:nvPr/>
            </p:nvSpPr>
            <p:spPr bwMode="auto">
              <a:xfrm>
                <a:off x="4741863" y="15621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27"/>
              <p:cNvSpPr>
                <a:spLocks noChangeShapeType="1"/>
              </p:cNvSpPr>
              <p:nvPr/>
            </p:nvSpPr>
            <p:spPr bwMode="auto">
              <a:xfrm>
                <a:off x="4741863" y="17145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28"/>
              <p:cNvSpPr>
                <a:spLocks noChangeShapeType="1"/>
              </p:cNvSpPr>
              <p:nvPr/>
            </p:nvSpPr>
            <p:spPr bwMode="auto">
              <a:xfrm>
                <a:off x="4741863" y="1866900"/>
                <a:ext cx="127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Line 29"/>
              <p:cNvSpPr>
                <a:spLocks noChangeShapeType="1"/>
              </p:cNvSpPr>
              <p:nvPr/>
            </p:nvSpPr>
            <p:spPr bwMode="auto">
              <a:xfrm>
                <a:off x="4741863" y="20193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Line 30"/>
              <p:cNvSpPr>
                <a:spLocks noChangeShapeType="1"/>
              </p:cNvSpPr>
              <p:nvPr/>
            </p:nvSpPr>
            <p:spPr bwMode="auto">
              <a:xfrm>
                <a:off x="4741863" y="2171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Line 31"/>
              <p:cNvSpPr>
                <a:spLocks noChangeShapeType="1"/>
              </p:cNvSpPr>
              <p:nvPr/>
            </p:nvSpPr>
            <p:spPr bwMode="auto">
              <a:xfrm flipV="1">
                <a:off x="4386263" y="1409700"/>
                <a:ext cx="338137" cy="457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Line 32"/>
              <p:cNvSpPr>
                <a:spLocks noChangeShapeType="1"/>
              </p:cNvSpPr>
              <p:nvPr/>
            </p:nvSpPr>
            <p:spPr bwMode="auto">
              <a:xfrm flipV="1">
                <a:off x="4402138" y="1581150"/>
                <a:ext cx="322262" cy="2857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Line 33"/>
              <p:cNvSpPr>
                <a:spLocks noChangeShapeType="1"/>
              </p:cNvSpPr>
              <p:nvPr/>
            </p:nvSpPr>
            <p:spPr bwMode="auto">
              <a:xfrm flipV="1">
                <a:off x="4368800" y="17145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Line 34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35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36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73063" cy="304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6926450" y="5965517"/>
              <a:ext cx="42452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Issues at a Glance (interference)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68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HGFLPR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057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Unlabeled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4495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Labeled</a:t>
            </a:r>
          </a:p>
          <a:p>
            <a:r>
              <a:rPr lang="en-US" dirty="0" smtClean="0"/>
              <a:t>13C R</a:t>
            </a:r>
            <a:endParaRPr lang="en-US" dirty="0"/>
          </a:p>
        </p:txBody>
      </p:sp>
      <p:grpSp>
        <p:nvGrpSpPr>
          <p:cNvPr id="669" name="Group 668"/>
          <p:cNvGrpSpPr/>
          <p:nvPr/>
        </p:nvGrpSpPr>
        <p:grpSpPr>
          <a:xfrm>
            <a:off x="2278856" y="1387475"/>
            <a:ext cx="6165057" cy="2193925"/>
            <a:chOff x="2278856" y="1387475"/>
            <a:chExt cx="6165057" cy="2193925"/>
          </a:xfrm>
        </p:grpSpPr>
        <p:sp>
          <p:nvSpPr>
            <p:cNvPr id="86023" name="Rectangle 7"/>
            <p:cNvSpPr>
              <a:spLocks noChangeArrowheads="1"/>
            </p:cNvSpPr>
            <p:nvPr/>
          </p:nvSpPr>
          <p:spPr bwMode="auto">
            <a:xfrm>
              <a:off x="2817813" y="1706563"/>
              <a:ext cx="5622925" cy="1431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4" name="Line 8"/>
            <p:cNvSpPr>
              <a:spLocks noChangeShapeType="1"/>
            </p:cNvSpPr>
            <p:nvPr/>
          </p:nvSpPr>
          <p:spPr bwMode="auto">
            <a:xfrm flipH="1">
              <a:off x="2803525" y="30638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5" name="Line 9"/>
            <p:cNvSpPr>
              <a:spLocks noChangeShapeType="1"/>
            </p:cNvSpPr>
            <p:nvPr/>
          </p:nvSpPr>
          <p:spPr bwMode="auto">
            <a:xfrm>
              <a:off x="2825750" y="30638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6" name="Line 10"/>
            <p:cNvSpPr>
              <a:spLocks noChangeShapeType="1"/>
            </p:cNvSpPr>
            <p:nvPr/>
          </p:nvSpPr>
          <p:spPr bwMode="auto">
            <a:xfrm flipH="1">
              <a:off x="2803525" y="29940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7" name="Line 11"/>
            <p:cNvSpPr>
              <a:spLocks noChangeShapeType="1"/>
            </p:cNvSpPr>
            <p:nvPr/>
          </p:nvSpPr>
          <p:spPr bwMode="auto">
            <a:xfrm>
              <a:off x="2825750" y="29940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8" name="Line 12"/>
            <p:cNvSpPr>
              <a:spLocks noChangeShapeType="1"/>
            </p:cNvSpPr>
            <p:nvPr/>
          </p:nvSpPr>
          <p:spPr bwMode="auto">
            <a:xfrm flipH="1">
              <a:off x="2803525" y="29225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9" name="Line 13"/>
            <p:cNvSpPr>
              <a:spLocks noChangeShapeType="1"/>
            </p:cNvSpPr>
            <p:nvPr/>
          </p:nvSpPr>
          <p:spPr bwMode="auto">
            <a:xfrm>
              <a:off x="2825750" y="29225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0" name="Line 14"/>
            <p:cNvSpPr>
              <a:spLocks noChangeShapeType="1"/>
            </p:cNvSpPr>
            <p:nvPr/>
          </p:nvSpPr>
          <p:spPr bwMode="auto">
            <a:xfrm flipH="1">
              <a:off x="2803525" y="27797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1" name="Line 15"/>
            <p:cNvSpPr>
              <a:spLocks noChangeShapeType="1"/>
            </p:cNvSpPr>
            <p:nvPr/>
          </p:nvSpPr>
          <p:spPr bwMode="auto">
            <a:xfrm>
              <a:off x="2825750" y="27797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2" name="Line 16"/>
            <p:cNvSpPr>
              <a:spLocks noChangeShapeType="1"/>
            </p:cNvSpPr>
            <p:nvPr/>
          </p:nvSpPr>
          <p:spPr bwMode="auto">
            <a:xfrm flipH="1">
              <a:off x="2803525" y="27082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3" name="Line 17"/>
            <p:cNvSpPr>
              <a:spLocks noChangeShapeType="1"/>
            </p:cNvSpPr>
            <p:nvPr/>
          </p:nvSpPr>
          <p:spPr bwMode="auto">
            <a:xfrm>
              <a:off x="2825750" y="27082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4" name="Line 18"/>
            <p:cNvSpPr>
              <a:spLocks noChangeShapeType="1"/>
            </p:cNvSpPr>
            <p:nvPr/>
          </p:nvSpPr>
          <p:spPr bwMode="auto">
            <a:xfrm flipH="1">
              <a:off x="2803525" y="26368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5" name="Line 19"/>
            <p:cNvSpPr>
              <a:spLocks noChangeShapeType="1"/>
            </p:cNvSpPr>
            <p:nvPr/>
          </p:nvSpPr>
          <p:spPr bwMode="auto">
            <a:xfrm>
              <a:off x="2825750" y="26368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6" name="Line 20"/>
            <p:cNvSpPr>
              <a:spLocks noChangeShapeType="1"/>
            </p:cNvSpPr>
            <p:nvPr/>
          </p:nvSpPr>
          <p:spPr bwMode="auto">
            <a:xfrm flipH="1">
              <a:off x="2803525" y="249555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7" name="Line 21"/>
            <p:cNvSpPr>
              <a:spLocks noChangeShapeType="1"/>
            </p:cNvSpPr>
            <p:nvPr/>
          </p:nvSpPr>
          <p:spPr bwMode="auto">
            <a:xfrm>
              <a:off x="2825750" y="249555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8" name="Line 22"/>
            <p:cNvSpPr>
              <a:spLocks noChangeShapeType="1"/>
            </p:cNvSpPr>
            <p:nvPr/>
          </p:nvSpPr>
          <p:spPr bwMode="auto">
            <a:xfrm flipH="1">
              <a:off x="2803525" y="24241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9" name="Line 23"/>
            <p:cNvSpPr>
              <a:spLocks noChangeShapeType="1"/>
            </p:cNvSpPr>
            <p:nvPr/>
          </p:nvSpPr>
          <p:spPr bwMode="auto">
            <a:xfrm>
              <a:off x="2825750" y="24241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0" name="Line 24"/>
            <p:cNvSpPr>
              <a:spLocks noChangeShapeType="1"/>
            </p:cNvSpPr>
            <p:nvPr/>
          </p:nvSpPr>
          <p:spPr bwMode="auto">
            <a:xfrm flipH="1">
              <a:off x="2803525" y="23526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1" name="Line 25"/>
            <p:cNvSpPr>
              <a:spLocks noChangeShapeType="1"/>
            </p:cNvSpPr>
            <p:nvPr/>
          </p:nvSpPr>
          <p:spPr bwMode="auto">
            <a:xfrm>
              <a:off x="2825750" y="23526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2" name="Line 26"/>
            <p:cNvSpPr>
              <a:spLocks noChangeShapeType="1"/>
            </p:cNvSpPr>
            <p:nvPr/>
          </p:nvSpPr>
          <p:spPr bwMode="auto">
            <a:xfrm flipH="1">
              <a:off x="2803525" y="220980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3" name="Line 27"/>
            <p:cNvSpPr>
              <a:spLocks noChangeShapeType="1"/>
            </p:cNvSpPr>
            <p:nvPr/>
          </p:nvSpPr>
          <p:spPr bwMode="auto">
            <a:xfrm>
              <a:off x="2825750" y="220980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4" name="Line 28"/>
            <p:cNvSpPr>
              <a:spLocks noChangeShapeType="1"/>
            </p:cNvSpPr>
            <p:nvPr/>
          </p:nvSpPr>
          <p:spPr bwMode="auto">
            <a:xfrm flipH="1">
              <a:off x="2803525" y="21383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5" name="Line 29"/>
            <p:cNvSpPr>
              <a:spLocks noChangeShapeType="1"/>
            </p:cNvSpPr>
            <p:nvPr/>
          </p:nvSpPr>
          <p:spPr bwMode="auto">
            <a:xfrm>
              <a:off x="2825750" y="21383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6" name="Line 30"/>
            <p:cNvSpPr>
              <a:spLocks noChangeShapeType="1"/>
            </p:cNvSpPr>
            <p:nvPr/>
          </p:nvSpPr>
          <p:spPr bwMode="auto">
            <a:xfrm flipH="1">
              <a:off x="2803525" y="20669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7" name="Line 31"/>
            <p:cNvSpPr>
              <a:spLocks noChangeShapeType="1"/>
            </p:cNvSpPr>
            <p:nvPr/>
          </p:nvSpPr>
          <p:spPr bwMode="auto">
            <a:xfrm>
              <a:off x="2825750" y="20669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8" name="Line 32"/>
            <p:cNvSpPr>
              <a:spLocks noChangeShapeType="1"/>
            </p:cNvSpPr>
            <p:nvPr/>
          </p:nvSpPr>
          <p:spPr bwMode="auto">
            <a:xfrm flipH="1">
              <a:off x="2803525" y="192405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49" name="Line 33"/>
            <p:cNvSpPr>
              <a:spLocks noChangeShapeType="1"/>
            </p:cNvSpPr>
            <p:nvPr/>
          </p:nvSpPr>
          <p:spPr bwMode="auto">
            <a:xfrm>
              <a:off x="2825750" y="192405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0" name="Line 34"/>
            <p:cNvSpPr>
              <a:spLocks noChangeShapeType="1"/>
            </p:cNvSpPr>
            <p:nvPr/>
          </p:nvSpPr>
          <p:spPr bwMode="auto">
            <a:xfrm flipH="1">
              <a:off x="2803525" y="18526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1" name="Line 35"/>
            <p:cNvSpPr>
              <a:spLocks noChangeShapeType="1"/>
            </p:cNvSpPr>
            <p:nvPr/>
          </p:nvSpPr>
          <p:spPr bwMode="auto">
            <a:xfrm>
              <a:off x="2825750" y="18526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2" name="Line 36"/>
            <p:cNvSpPr>
              <a:spLocks noChangeShapeType="1"/>
            </p:cNvSpPr>
            <p:nvPr/>
          </p:nvSpPr>
          <p:spPr bwMode="auto">
            <a:xfrm flipH="1">
              <a:off x="2803525" y="17811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3" name="Line 37"/>
            <p:cNvSpPr>
              <a:spLocks noChangeShapeType="1"/>
            </p:cNvSpPr>
            <p:nvPr/>
          </p:nvSpPr>
          <p:spPr bwMode="auto">
            <a:xfrm>
              <a:off x="2825750" y="17811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4" name="Rectangle 38"/>
            <p:cNvSpPr>
              <a:spLocks noChangeArrowheads="1"/>
            </p:cNvSpPr>
            <p:nvPr/>
          </p:nvSpPr>
          <p:spPr bwMode="auto">
            <a:xfrm>
              <a:off x="2884488" y="1711325"/>
              <a:ext cx="117475" cy="136366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5" name="Rectangle 39"/>
            <p:cNvSpPr>
              <a:spLocks noChangeArrowheads="1"/>
            </p:cNvSpPr>
            <p:nvPr/>
          </p:nvSpPr>
          <p:spPr bwMode="auto">
            <a:xfrm>
              <a:off x="3117850" y="1711325"/>
              <a:ext cx="117475" cy="1360488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6" name="Rectangle 40"/>
            <p:cNvSpPr>
              <a:spLocks noChangeArrowheads="1"/>
            </p:cNvSpPr>
            <p:nvPr/>
          </p:nvSpPr>
          <p:spPr bwMode="auto">
            <a:xfrm>
              <a:off x="3352800" y="1711325"/>
              <a:ext cx="115888" cy="13716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7" name="Rectangle 41"/>
            <p:cNvSpPr>
              <a:spLocks noChangeArrowheads="1"/>
            </p:cNvSpPr>
            <p:nvPr/>
          </p:nvSpPr>
          <p:spPr bwMode="auto">
            <a:xfrm>
              <a:off x="3586163" y="1711325"/>
              <a:ext cx="117475" cy="13684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8" name="Rectangle 42"/>
            <p:cNvSpPr>
              <a:spLocks noChangeArrowheads="1"/>
            </p:cNvSpPr>
            <p:nvPr/>
          </p:nvSpPr>
          <p:spPr bwMode="auto">
            <a:xfrm>
              <a:off x="3821113" y="1711325"/>
              <a:ext cx="115888" cy="12319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59" name="Rectangle 43"/>
            <p:cNvSpPr>
              <a:spLocks noChangeArrowheads="1"/>
            </p:cNvSpPr>
            <p:nvPr/>
          </p:nvSpPr>
          <p:spPr bwMode="auto">
            <a:xfrm>
              <a:off x="4054475" y="1711325"/>
              <a:ext cx="117475" cy="12319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0" name="Rectangle 44"/>
            <p:cNvSpPr>
              <a:spLocks noChangeArrowheads="1"/>
            </p:cNvSpPr>
            <p:nvPr/>
          </p:nvSpPr>
          <p:spPr bwMode="auto">
            <a:xfrm>
              <a:off x="4289425" y="1711325"/>
              <a:ext cx="115888" cy="12477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1" name="Rectangle 45"/>
            <p:cNvSpPr>
              <a:spLocks noChangeArrowheads="1"/>
            </p:cNvSpPr>
            <p:nvPr/>
          </p:nvSpPr>
          <p:spPr bwMode="auto">
            <a:xfrm>
              <a:off x="4522788" y="1711325"/>
              <a:ext cx="117475" cy="123666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2" name="Rectangle 46"/>
            <p:cNvSpPr>
              <a:spLocks noChangeArrowheads="1"/>
            </p:cNvSpPr>
            <p:nvPr/>
          </p:nvSpPr>
          <p:spPr bwMode="auto">
            <a:xfrm>
              <a:off x="4756150" y="1711325"/>
              <a:ext cx="117475" cy="10477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3" name="Rectangle 47"/>
            <p:cNvSpPr>
              <a:spLocks noChangeArrowheads="1"/>
            </p:cNvSpPr>
            <p:nvPr/>
          </p:nvSpPr>
          <p:spPr bwMode="auto">
            <a:xfrm>
              <a:off x="4991100" y="1711325"/>
              <a:ext cx="117475" cy="10318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4" name="Rectangle 48"/>
            <p:cNvSpPr>
              <a:spLocks noChangeArrowheads="1"/>
            </p:cNvSpPr>
            <p:nvPr/>
          </p:nvSpPr>
          <p:spPr bwMode="auto">
            <a:xfrm>
              <a:off x="5226050" y="1711325"/>
              <a:ext cx="115888" cy="10096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5" name="Rectangle 49"/>
            <p:cNvSpPr>
              <a:spLocks noChangeArrowheads="1"/>
            </p:cNvSpPr>
            <p:nvPr/>
          </p:nvSpPr>
          <p:spPr bwMode="auto">
            <a:xfrm>
              <a:off x="5459413" y="1711325"/>
              <a:ext cx="117475" cy="107791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6" name="Rectangle 50"/>
            <p:cNvSpPr>
              <a:spLocks noChangeArrowheads="1"/>
            </p:cNvSpPr>
            <p:nvPr/>
          </p:nvSpPr>
          <p:spPr bwMode="auto">
            <a:xfrm>
              <a:off x="5692775" y="1711325"/>
              <a:ext cx="117475" cy="7429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7" name="Rectangle 51"/>
            <p:cNvSpPr>
              <a:spLocks noChangeArrowheads="1"/>
            </p:cNvSpPr>
            <p:nvPr/>
          </p:nvSpPr>
          <p:spPr bwMode="auto">
            <a:xfrm>
              <a:off x="5927725" y="1711325"/>
              <a:ext cx="117475" cy="75406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8" name="Rectangle 52"/>
            <p:cNvSpPr>
              <a:spLocks noChangeArrowheads="1"/>
            </p:cNvSpPr>
            <p:nvPr/>
          </p:nvSpPr>
          <p:spPr bwMode="auto">
            <a:xfrm>
              <a:off x="6162675" y="1711325"/>
              <a:ext cx="115888" cy="750888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69" name="Rectangle 53"/>
            <p:cNvSpPr>
              <a:spLocks noChangeArrowheads="1"/>
            </p:cNvSpPr>
            <p:nvPr/>
          </p:nvSpPr>
          <p:spPr bwMode="auto">
            <a:xfrm>
              <a:off x="6396038" y="1711325"/>
              <a:ext cx="117475" cy="7556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0" name="Rectangle 54"/>
            <p:cNvSpPr>
              <a:spLocks noChangeArrowheads="1"/>
            </p:cNvSpPr>
            <p:nvPr/>
          </p:nvSpPr>
          <p:spPr bwMode="auto">
            <a:xfrm>
              <a:off x="6629400" y="1711325"/>
              <a:ext cx="117475" cy="43021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1" name="Rectangle 55"/>
            <p:cNvSpPr>
              <a:spLocks noChangeArrowheads="1"/>
            </p:cNvSpPr>
            <p:nvPr/>
          </p:nvSpPr>
          <p:spPr bwMode="auto">
            <a:xfrm>
              <a:off x="6864350" y="1711325"/>
              <a:ext cx="117475" cy="4349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2" name="Rectangle 56"/>
            <p:cNvSpPr>
              <a:spLocks noChangeArrowheads="1"/>
            </p:cNvSpPr>
            <p:nvPr/>
          </p:nvSpPr>
          <p:spPr bwMode="auto">
            <a:xfrm>
              <a:off x="7099300" y="1711325"/>
              <a:ext cx="115888" cy="4540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3" name="Rectangle 57"/>
            <p:cNvSpPr>
              <a:spLocks noChangeArrowheads="1"/>
            </p:cNvSpPr>
            <p:nvPr/>
          </p:nvSpPr>
          <p:spPr bwMode="auto">
            <a:xfrm>
              <a:off x="7332663" y="1711325"/>
              <a:ext cx="117475" cy="45561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4" name="Rectangle 58"/>
            <p:cNvSpPr>
              <a:spLocks noChangeArrowheads="1"/>
            </p:cNvSpPr>
            <p:nvPr/>
          </p:nvSpPr>
          <p:spPr bwMode="auto">
            <a:xfrm>
              <a:off x="7566025" y="1711325"/>
              <a:ext cx="117475" cy="300038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5" name="Rectangle 59"/>
            <p:cNvSpPr>
              <a:spLocks noChangeArrowheads="1"/>
            </p:cNvSpPr>
            <p:nvPr/>
          </p:nvSpPr>
          <p:spPr bwMode="auto">
            <a:xfrm>
              <a:off x="7800975" y="1711325"/>
              <a:ext cx="117475" cy="300038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6" name="Rectangle 60"/>
            <p:cNvSpPr>
              <a:spLocks noChangeArrowheads="1"/>
            </p:cNvSpPr>
            <p:nvPr/>
          </p:nvSpPr>
          <p:spPr bwMode="auto">
            <a:xfrm>
              <a:off x="8035925" y="1711325"/>
              <a:ext cx="115888" cy="3048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7" name="Rectangle 61"/>
            <p:cNvSpPr>
              <a:spLocks noChangeArrowheads="1"/>
            </p:cNvSpPr>
            <p:nvPr/>
          </p:nvSpPr>
          <p:spPr bwMode="auto">
            <a:xfrm>
              <a:off x="8269288" y="1711325"/>
              <a:ext cx="117475" cy="3048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8" name="Rectangle 62"/>
            <p:cNvSpPr>
              <a:spLocks noChangeArrowheads="1"/>
            </p:cNvSpPr>
            <p:nvPr/>
          </p:nvSpPr>
          <p:spPr bwMode="auto">
            <a:xfrm>
              <a:off x="2884488" y="3074988"/>
              <a:ext cx="117475" cy="793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79" name="Rectangle 63"/>
            <p:cNvSpPr>
              <a:spLocks noChangeArrowheads="1"/>
            </p:cNvSpPr>
            <p:nvPr/>
          </p:nvSpPr>
          <p:spPr bwMode="auto">
            <a:xfrm>
              <a:off x="3117850" y="3071813"/>
              <a:ext cx="117475" cy="1428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0" name="Rectangle 64"/>
            <p:cNvSpPr>
              <a:spLocks noChangeArrowheads="1"/>
            </p:cNvSpPr>
            <p:nvPr/>
          </p:nvSpPr>
          <p:spPr bwMode="auto">
            <a:xfrm>
              <a:off x="3352800" y="3082925"/>
              <a:ext cx="115888" cy="158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1" name="Rectangle 65"/>
            <p:cNvSpPr>
              <a:spLocks noChangeArrowheads="1"/>
            </p:cNvSpPr>
            <p:nvPr/>
          </p:nvSpPr>
          <p:spPr bwMode="auto">
            <a:xfrm>
              <a:off x="3586163" y="3079750"/>
              <a:ext cx="117475" cy="111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2" name="Rectangle 66"/>
            <p:cNvSpPr>
              <a:spLocks noChangeArrowheads="1"/>
            </p:cNvSpPr>
            <p:nvPr/>
          </p:nvSpPr>
          <p:spPr bwMode="auto">
            <a:xfrm>
              <a:off x="3821113" y="2943225"/>
              <a:ext cx="115888" cy="4286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3" name="Rectangle 67"/>
            <p:cNvSpPr>
              <a:spLocks noChangeArrowheads="1"/>
            </p:cNvSpPr>
            <p:nvPr/>
          </p:nvSpPr>
          <p:spPr bwMode="auto">
            <a:xfrm>
              <a:off x="4054475" y="2943225"/>
              <a:ext cx="117475" cy="3810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4" name="Rectangle 68"/>
            <p:cNvSpPr>
              <a:spLocks noChangeArrowheads="1"/>
            </p:cNvSpPr>
            <p:nvPr/>
          </p:nvSpPr>
          <p:spPr bwMode="auto">
            <a:xfrm>
              <a:off x="4289425" y="2959100"/>
              <a:ext cx="115888" cy="317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5" name="Rectangle 69"/>
            <p:cNvSpPr>
              <a:spLocks noChangeArrowheads="1"/>
            </p:cNvSpPr>
            <p:nvPr/>
          </p:nvSpPr>
          <p:spPr bwMode="auto">
            <a:xfrm>
              <a:off x="4522788" y="2947988"/>
              <a:ext cx="117475" cy="4603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6" name="Rectangle 70"/>
            <p:cNvSpPr>
              <a:spLocks noChangeArrowheads="1"/>
            </p:cNvSpPr>
            <p:nvPr/>
          </p:nvSpPr>
          <p:spPr bwMode="auto">
            <a:xfrm>
              <a:off x="4756150" y="2759075"/>
              <a:ext cx="117475" cy="825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7" name="Rectangle 71"/>
            <p:cNvSpPr>
              <a:spLocks noChangeArrowheads="1"/>
            </p:cNvSpPr>
            <p:nvPr/>
          </p:nvSpPr>
          <p:spPr bwMode="auto">
            <a:xfrm>
              <a:off x="4991100" y="2743200"/>
              <a:ext cx="117475" cy="857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8" name="Rectangle 72"/>
            <p:cNvSpPr>
              <a:spLocks noChangeArrowheads="1"/>
            </p:cNvSpPr>
            <p:nvPr/>
          </p:nvSpPr>
          <p:spPr bwMode="auto">
            <a:xfrm>
              <a:off x="5226050" y="2720975"/>
              <a:ext cx="115888" cy="825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89" name="Rectangle 73"/>
            <p:cNvSpPr>
              <a:spLocks noChangeArrowheads="1"/>
            </p:cNvSpPr>
            <p:nvPr/>
          </p:nvSpPr>
          <p:spPr bwMode="auto">
            <a:xfrm>
              <a:off x="5459413" y="2789238"/>
              <a:ext cx="117475" cy="7143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0" name="Rectangle 74"/>
            <p:cNvSpPr>
              <a:spLocks noChangeArrowheads="1"/>
            </p:cNvSpPr>
            <p:nvPr/>
          </p:nvSpPr>
          <p:spPr bwMode="auto">
            <a:xfrm>
              <a:off x="5692775" y="2454275"/>
              <a:ext cx="117475" cy="1254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1" name="Rectangle 75"/>
            <p:cNvSpPr>
              <a:spLocks noChangeArrowheads="1"/>
            </p:cNvSpPr>
            <p:nvPr/>
          </p:nvSpPr>
          <p:spPr bwMode="auto">
            <a:xfrm>
              <a:off x="5927725" y="2465388"/>
              <a:ext cx="117475" cy="1206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2" name="Rectangle 76"/>
            <p:cNvSpPr>
              <a:spLocks noChangeArrowheads="1"/>
            </p:cNvSpPr>
            <p:nvPr/>
          </p:nvSpPr>
          <p:spPr bwMode="auto">
            <a:xfrm>
              <a:off x="6162675" y="2462213"/>
              <a:ext cx="115888" cy="1254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3" name="Rectangle 77"/>
            <p:cNvSpPr>
              <a:spLocks noChangeArrowheads="1"/>
            </p:cNvSpPr>
            <p:nvPr/>
          </p:nvSpPr>
          <p:spPr bwMode="auto">
            <a:xfrm>
              <a:off x="6396038" y="2466975"/>
              <a:ext cx="117475" cy="13176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4" name="Rectangle 78"/>
            <p:cNvSpPr>
              <a:spLocks noChangeArrowheads="1"/>
            </p:cNvSpPr>
            <p:nvPr/>
          </p:nvSpPr>
          <p:spPr bwMode="auto">
            <a:xfrm>
              <a:off x="6629400" y="2141538"/>
              <a:ext cx="117475" cy="1936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5" name="Rectangle 79"/>
            <p:cNvSpPr>
              <a:spLocks noChangeArrowheads="1"/>
            </p:cNvSpPr>
            <p:nvPr/>
          </p:nvSpPr>
          <p:spPr bwMode="auto">
            <a:xfrm>
              <a:off x="6864350" y="2146300"/>
              <a:ext cx="117475" cy="19208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6" name="Rectangle 80"/>
            <p:cNvSpPr>
              <a:spLocks noChangeArrowheads="1"/>
            </p:cNvSpPr>
            <p:nvPr/>
          </p:nvSpPr>
          <p:spPr bwMode="auto">
            <a:xfrm>
              <a:off x="7099300" y="2165350"/>
              <a:ext cx="115888" cy="1873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7" name="Rectangle 81"/>
            <p:cNvSpPr>
              <a:spLocks noChangeArrowheads="1"/>
            </p:cNvSpPr>
            <p:nvPr/>
          </p:nvSpPr>
          <p:spPr bwMode="auto">
            <a:xfrm>
              <a:off x="7332663" y="2166938"/>
              <a:ext cx="117475" cy="1873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8" name="Rectangle 82"/>
            <p:cNvSpPr>
              <a:spLocks noChangeArrowheads="1"/>
            </p:cNvSpPr>
            <p:nvPr/>
          </p:nvSpPr>
          <p:spPr bwMode="auto">
            <a:xfrm>
              <a:off x="7566025" y="2011363"/>
              <a:ext cx="117475" cy="2143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99" name="Rectangle 83"/>
            <p:cNvSpPr>
              <a:spLocks noChangeArrowheads="1"/>
            </p:cNvSpPr>
            <p:nvPr/>
          </p:nvSpPr>
          <p:spPr bwMode="auto">
            <a:xfrm>
              <a:off x="7800975" y="2011363"/>
              <a:ext cx="117475" cy="22066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0" name="Rectangle 84"/>
            <p:cNvSpPr>
              <a:spLocks noChangeArrowheads="1"/>
            </p:cNvSpPr>
            <p:nvPr/>
          </p:nvSpPr>
          <p:spPr bwMode="auto">
            <a:xfrm>
              <a:off x="8035925" y="2016125"/>
              <a:ext cx="115888" cy="21748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1" name="Rectangle 85"/>
            <p:cNvSpPr>
              <a:spLocks noChangeArrowheads="1"/>
            </p:cNvSpPr>
            <p:nvPr/>
          </p:nvSpPr>
          <p:spPr bwMode="auto">
            <a:xfrm>
              <a:off x="8269288" y="2016125"/>
              <a:ext cx="117475" cy="2127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2" name="Rectangle 86"/>
            <p:cNvSpPr>
              <a:spLocks noChangeArrowheads="1"/>
            </p:cNvSpPr>
            <p:nvPr/>
          </p:nvSpPr>
          <p:spPr bwMode="auto">
            <a:xfrm>
              <a:off x="2884488" y="3082925"/>
              <a:ext cx="117475" cy="523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3" name="Rectangle 87"/>
            <p:cNvSpPr>
              <a:spLocks noChangeArrowheads="1"/>
            </p:cNvSpPr>
            <p:nvPr/>
          </p:nvSpPr>
          <p:spPr bwMode="auto">
            <a:xfrm>
              <a:off x="3117850" y="3086100"/>
              <a:ext cx="117475" cy="492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4" name="Rectangle 88"/>
            <p:cNvSpPr>
              <a:spLocks noChangeArrowheads="1"/>
            </p:cNvSpPr>
            <p:nvPr/>
          </p:nvSpPr>
          <p:spPr bwMode="auto">
            <a:xfrm>
              <a:off x="3352800" y="3098800"/>
              <a:ext cx="115888" cy="365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5" name="Rectangle 89"/>
            <p:cNvSpPr>
              <a:spLocks noChangeArrowheads="1"/>
            </p:cNvSpPr>
            <p:nvPr/>
          </p:nvSpPr>
          <p:spPr bwMode="auto">
            <a:xfrm>
              <a:off x="3586163" y="3090863"/>
              <a:ext cx="117475" cy="4445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6" name="Rectangle 90"/>
            <p:cNvSpPr>
              <a:spLocks noChangeArrowheads="1"/>
            </p:cNvSpPr>
            <p:nvPr/>
          </p:nvSpPr>
          <p:spPr bwMode="auto">
            <a:xfrm>
              <a:off x="3821113" y="2986088"/>
              <a:ext cx="115888" cy="1492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7" name="Rectangle 91"/>
            <p:cNvSpPr>
              <a:spLocks noChangeArrowheads="1"/>
            </p:cNvSpPr>
            <p:nvPr/>
          </p:nvSpPr>
          <p:spPr bwMode="auto">
            <a:xfrm>
              <a:off x="4054475" y="2981325"/>
              <a:ext cx="117475" cy="1539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8" name="Rectangle 92"/>
            <p:cNvSpPr>
              <a:spLocks noChangeArrowheads="1"/>
            </p:cNvSpPr>
            <p:nvPr/>
          </p:nvSpPr>
          <p:spPr bwMode="auto">
            <a:xfrm>
              <a:off x="4289425" y="2990850"/>
              <a:ext cx="115888" cy="14446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09" name="Rectangle 93"/>
            <p:cNvSpPr>
              <a:spLocks noChangeArrowheads="1"/>
            </p:cNvSpPr>
            <p:nvPr/>
          </p:nvSpPr>
          <p:spPr bwMode="auto">
            <a:xfrm>
              <a:off x="4522788" y="2994025"/>
              <a:ext cx="117475" cy="1412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0" name="Rectangle 94"/>
            <p:cNvSpPr>
              <a:spLocks noChangeArrowheads="1"/>
            </p:cNvSpPr>
            <p:nvPr/>
          </p:nvSpPr>
          <p:spPr bwMode="auto">
            <a:xfrm>
              <a:off x="4756150" y="2841625"/>
              <a:ext cx="117475" cy="2936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1" name="Rectangle 95"/>
            <p:cNvSpPr>
              <a:spLocks noChangeArrowheads="1"/>
            </p:cNvSpPr>
            <p:nvPr/>
          </p:nvSpPr>
          <p:spPr bwMode="auto">
            <a:xfrm>
              <a:off x="4991100" y="2828925"/>
              <a:ext cx="117475" cy="3063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2" name="Rectangle 96"/>
            <p:cNvSpPr>
              <a:spLocks noChangeArrowheads="1"/>
            </p:cNvSpPr>
            <p:nvPr/>
          </p:nvSpPr>
          <p:spPr bwMode="auto">
            <a:xfrm>
              <a:off x="5226050" y="2803525"/>
              <a:ext cx="115888" cy="3317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3" name="Rectangle 97"/>
            <p:cNvSpPr>
              <a:spLocks noChangeArrowheads="1"/>
            </p:cNvSpPr>
            <p:nvPr/>
          </p:nvSpPr>
          <p:spPr bwMode="auto">
            <a:xfrm>
              <a:off x="5459413" y="2860675"/>
              <a:ext cx="117475" cy="2746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4" name="Rectangle 98"/>
            <p:cNvSpPr>
              <a:spLocks noChangeArrowheads="1"/>
            </p:cNvSpPr>
            <p:nvPr/>
          </p:nvSpPr>
          <p:spPr bwMode="auto">
            <a:xfrm>
              <a:off x="5692775" y="2579688"/>
              <a:ext cx="117475" cy="5556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5" name="Rectangle 99"/>
            <p:cNvSpPr>
              <a:spLocks noChangeArrowheads="1"/>
            </p:cNvSpPr>
            <p:nvPr/>
          </p:nvSpPr>
          <p:spPr bwMode="auto">
            <a:xfrm>
              <a:off x="5927725" y="2586038"/>
              <a:ext cx="117475" cy="5492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6" name="Rectangle 100"/>
            <p:cNvSpPr>
              <a:spLocks noChangeArrowheads="1"/>
            </p:cNvSpPr>
            <p:nvPr/>
          </p:nvSpPr>
          <p:spPr bwMode="auto">
            <a:xfrm>
              <a:off x="6162675" y="2587625"/>
              <a:ext cx="115888" cy="5476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7" name="Rectangle 101"/>
            <p:cNvSpPr>
              <a:spLocks noChangeArrowheads="1"/>
            </p:cNvSpPr>
            <p:nvPr/>
          </p:nvSpPr>
          <p:spPr bwMode="auto">
            <a:xfrm>
              <a:off x="6396038" y="2598738"/>
              <a:ext cx="117475" cy="5365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8" name="Rectangle 102"/>
            <p:cNvSpPr>
              <a:spLocks noChangeArrowheads="1"/>
            </p:cNvSpPr>
            <p:nvPr/>
          </p:nvSpPr>
          <p:spPr bwMode="auto">
            <a:xfrm>
              <a:off x="6629400" y="2335213"/>
              <a:ext cx="117475" cy="800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19" name="Rectangle 103"/>
            <p:cNvSpPr>
              <a:spLocks noChangeArrowheads="1"/>
            </p:cNvSpPr>
            <p:nvPr/>
          </p:nvSpPr>
          <p:spPr bwMode="auto">
            <a:xfrm>
              <a:off x="6864350" y="2338388"/>
              <a:ext cx="117475" cy="7969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0" name="Rectangle 104"/>
            <p:cNvSpPr>
              <a:spLocks noChangeArrowheads="1"/>
            </p:cNvSpPr>
            <p:nvPr/>
          </p:nvSpPr>
          <p:spPr bwMode="auto">
            <a:xfrm>
              <a:off x="7099300" y="2352675"/>
              <a:ext cx="115888" cy="7826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1" name="Rectangle 105"/>
            <p:cNvSpPr>
              <a:spLocks noChangeArrowheads="1"/>
            </p:cNvSpPr>
            <p:nvPr/>
          </p:nvSpPr>
          <p:spPr bwMode="auto">
            <a:xfrm>
              <a:off x="7332663" y="2354263"/>
              <a:ext cx="117475" cy="78105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2" name="Rectangle 106"/>
            <p:cNvSpPr>
              <a:spLocks noChangeArrowheads="1"/>
            </p:cNvSpPr>
            <p:nvPr/>
          </p:nvSpPr>
          <p:spPr bwMode="auto">
            <a:xfrm>
              <a:off x="7566025" y="2225675"/>
              <a:ext cx="117475" cy="9096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3" name="Rectangle 107"/>
            <p:cNvSpPr>
              <a:spLocks noChangeArrowheads="1"/>
            </p:cNvSpPr>
            <p:nvPr/>
          </p:nvSpPr>
          <p:spPr bwMode="auto">
            <a:xfrm>
              <a:off x="7800975" y="2232025"/>
              <a:ext cx="117475" cy="9032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4" name="Rectangle 108"/>
            <p:cNvSpPr>
              <a:spLocks noChangeArrowheads="1"/>
            </p:cNvSpPr>
            <p:nvPr/>
          </p:nvSpPr>
          <p:spPr bwMode="auto">
            <a:xfrm>
              <a:off x="8035925" y="2233613"/>
              <a:ext cx="115888" cy="9017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5" name="Rectangle 109"/>
            <p:cNvSpPr>
              <a:spLocks noChangeArrowheads="1"/>
            </p:cNvSpPr>
            <p:nvPr/>
          </p:nvSpPr>
          <p:spPr bwMode="auto">
            <a:xfrm>
              <a:off x="8269288" y="2228850"/>
              <a:ext cx="117475" cy="90646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6" name="Line 110"/>
            <p:cNvSpPr>
              <a:spLocks noChangeShapeType="1"/>
            </p:cNvSpPr>
            <p:nvPr/>
          </p:nvSpPr>
          <p:spPr bwMode="auto">
            <a:xfrm>
              <a:off x="2825750" y="3135313"/>
              <a:ext cx="56181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7" name="Line 111"/>
            <p:cNvSpPr>
              <a:spLocks noChangeShapeType="1"/>
            </p:cNvSpPr>
            <p:nvPr/>
          </p:nvSpPr>
          <p:spPr bwMode="auto">
            <a:xfrm>
              <a:off x="2943225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8" name="Line 112"/>
            <p:cNvSpPr>
              <a:spLocks noChangeShapeType="1"/>
            </p:cNvSpPr>
            <p:nvPr/>
          </p:nvSpPr>
          <p:spPr bwMode="auto">
            <a:xfrm flipV="1">
              <a:off x="2943225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29" name="Rectangle 113"/>
            <p:cNvSpPr>
              <a:spLocks noChangeArrowheads="1"/>
            </p:cNvSpPr>
            <p:nvPr/>
          </p:nvSpPr>
          <p:spPr bwMode="auto">
            <a:xfrm rot="16200000">
              <a:off x="2884487" y="34353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0" name="Rectangle 114"/>
            <p:cNvSpPr>
              <a:spLocks noChangeArrowheads="1"/>
            </p:cNvSpPr>
            <p:nvPr/>
          </p:nvSpPr>
          <p:spPr bwMode="auto">
            <a:xfrm rot="16200000">
              <a:off x="2894012" y="33734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1" name="Rectangle 115"/>
            <p:cNvSpPr>
              <a:spLocks noChangeArrowheads="1"/>
            </p:cNvSpPr>
            <p:nvPr/>
          </p:nvSpPr>
          <p:spPr bwMode="auto">
            <a:xfrm rot="16200000">
              <a:off x="2894012" y="33115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2" name="Rectangle 116"/>
            <p:cNvSpPr>
              <a:spLocks noChangeArrowheads="1"/>
            </p:cNvSpPr>
            <p:nvPr/>
          </p:nvSpPr>
          <p:spPr bwMode="auto">
            <a:xfrm rot="16200000">
              <a:off x="2906712" y="3262313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3" name="Rectangle 117"/>
            <p:cNvSpPr>
              <a:spLocks noChangeArrowheads="1"/>
            </p:cNvSpPr>
            <p:nvPr/>
          </p:nvSpPr>
          <p:spPr bwMode="auto">
            <a:xfrm rot="16200000">
              <a:off x="2894012" y="32226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4" name="Rectangle 118"/>
            <p:cNvSpPr>
              <a:spLocks noChangeArrowheads="1"/>
            </p:cNvSpPr>
            <p:nvPr/>
          </p:nvSpPr>
          <p:spPr bwMode="auto">
            <a:xfrm rot="16200000">
              <a:off x="2894012" y="3160713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5" name="Line 119"/>
            <p:cNvSpPr>
              <a:spLocks noChangeShapeType="1"/>
            </p:cNvSpPr>
            <p:nvPr/>
          </p:nvSpPr>
          <p:spPr bwMode="auto">
            <a:xfrm>
              <a:off x="3176588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36" name="Line 120"/>
            <p:cNvSpPr>
              <a:spLocks noChangeShapeType="1"/>
            </p:cNvSpPr>
            <p:nvPr/>
          </p:nvSpPr>
          <p:spPr bwMode="auto">
            <a:xfrm flipV="1">
              <a:off x="3176588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37" name="Rectangle 121"/>
            <p:cNvSpPr>
              <a:spLocks noChangeArrowheads="1"/>
            </p:cNvSpPr>
            <p:nvPr/>
          </p:nvSpPr>
          <p:spPr bwMode="auto">
            <a:xfrm rot="16200000">
              <a:off x="3122612" y="3433763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8" name="Rectangle 122"/>
            <p:cNvSpPr>
              <a:spLocks noChangeArrowheads="1"/>
            </p:cNvSpPr>
            <p:nvPr/>
          </p:nvSpPr>
          <p:spPr bwMode="auto">
            <a:xfrm rot="16200000">
              <a:off x="3132137" y="3371850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39" name="Rectangle 123"/>
            <p:cNvSpPr>
              <a:spLocks noChangeArrowheads="1"/>
            </p:cNvSpPr>
            <p:nvPr/>
          </p:nvSpPr>
          <p:spPr bwMode="auto">
            <a:xfrm rot="16200000">
              <a:off x="3132137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0" name="Rectangle 124"/>
            <p:cNvSpPr>
              <a:spLocks noChangeArrowheads="1"/>
            </p:cNvSpPr>
            <p:nvPr/>
          </p:nvSpPr>
          <p:spPr bwMode="auto">
            <a:xfrm rot="16200000">
              <a:off x="3144837" y="3262313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1" name="Rectangle 125"/>
            <p:cNvSpPr>
              <a:spLocks noChangeArrowheads="1"/>
            </p:cNvSpPr>
            <p:nvPr/>
          </p:nvSpPr>
          <p:spPr bwMode="auto">
            <a:xfrm rot="16200000">
              <a:off x="3132137" y="32226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2" name="Rectangle 126"/>
            <p:cNvSpPr>
              <a:spLocks noChangeArrowheads="1"/>
            </p:cNvSpPr>
            <p:nvPr/>
          </p:nvSpPr>
          <p:spPr bwMode="auto">
            <a:xfrm rot="16200000">
              <a:off x="3132137" y="3160713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3" name="Line 127"/>
            <p:cNvSpPr>
              <a:spLocks noChangeShapeType="1"/>
            </p:cNvSpPr>
            <p:nvPr/>
          </p:nvSpPr>
          <p:spPr bwMode="auto">
            <a:xfrm>
              <a:off x="3411538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44" name="Line 128"/>
            <p:cNvSpPr>
              <a:spLocks noChangeShapeType="1"/>
            </p:cNvSpPr>
            <p:nvPr/>
          </p:nvSpPr>
          <p:spPr bwMode="auto">
            <a:xfrm flipV="1">
              <a:off x="3411538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45" name="Rectangle 129"/>
            <p:cNvSpPr>
              <a:spLocks noChangeArrowheads="1"/>
            </p:cNvSpPr>
            <p:nvPr/>
          </p:nvSpPr>
          <p:spPr bwMode="auto">
            <a:xfrm rot="16200000">
              <a:off x="3352800" y="3433763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6" name="Rectangle 130"/>
            <p:cNvSpPr>
              <a:spLocks noChangeArrowheads="1"/>
            </p:cNvSpPr>
            <p:nvPr/>
          </p:nvSpPr>
          <p:spPr bwMode="auto">
            <a:xfrm rot="16200000">
              <a:off x="3362325" y="3371850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7" name="Rectangle 131"/>
            <p:cNvSpPr>
              <a:spLocks noChangeArrowheads="1"/>
            </p:cNvSpPr>
            <p:nvPr/>
          </p:nvSpPr>
          <p:spPr bwMode="auto">
            <a:xfrm rot="16200000">
              <a:off x="3362325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8" name="Rectangle 132"/>
            <p:cNvSpPr>
              <a:spLocks noChangeArrowheads="1"/>
            </p:cNvSpPr>
            <p:nvPr/>
          </p:nvSpPr>
          <p:spPr bwMode="auto">
            <a:xfrm rot="16200000">
              <a:off x="3375025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49" name="Rectangle 133"/>
            <p:cNvSpPr>
              <a:spLocks noChangeArrowheads="1"/>
            </p:cNvSpPr>
            <p:nvPr/>
          </p:nvSpPr>
          <p:spPr bwMode="auto">
            <a:xfrm rot="16200000">
              <a:off x="3362325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0" name="Rectangle 134"/>
            <p:cNvSpPr>
              <a:spLocks noChangeArrowheads="1"/>
            </p:cNvSpPr>
            <p:nvPr/>
          </p:nvSpPr>
          <p:spPr bwMode="auto">
            <a:xfrm rot="16200000">
              <a:off x="3362325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1" name="Line 135"/>
            <p:cNvSpPr>
              <a:spLocks noChangeShapeType="1"/>
            </p:cNvSpPr>
            <p:nvPr/>
          </p:nvSpPr>
          <p:spPr bwMode="auto">
            <a:xfrm>
              <a:off x="3644900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52" name="Line 136"/>
            <p:cNvSpPr>
              <a:spLocks noChangeShapeType="1"/>
            </p:cNvSpPr>
            <p:nvPr/>
          </p:nvSpPr>
          <p:spPr bwMode="auto">
            <a:xfrm flipV="1">
              <a:off x="3644900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53" name="Rectangle 137"/>
            <p:cNvSpPr>
              <a:spLocks noChangeArrowheads="1"/>
            </p:cNvSpPr>
            <p:nvPr/>
          </p:nvSpPr>
          <p:spPr bwMode="auto">
            <a:xfrm rot="16200000">
              <a:off x="3592512" y="3433763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4" name="Rectangle 138"/>
            <p:cNvSpPr>
              <a:spLocks noChangeArrowheads="1"/>
            </p:cNvSpPr>
            <p:nvPr/>
          </p:nvSpPr>
          <p:spPr bwMode="auto">
            <a:xfrm rot="16200000">
              <a:off x="3602037" y="3371850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5" name="Rectangle 139"/>
            <p:cNvSpPr>
              <a:spLocks noChangeArrowheads="1"/>
            </p:cNvSpPr>
            <p:nvPr/>
          </p:nvSpPr>
          <p:spPr bwMode="auto">
            <a:xfrm rot="16200000">
              <a:off x="3602037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6" name="Rectangle 140"/>
            <p:cNvSpPr>
              <a:spLocks noChangeArrowheads="1"/>
            </p:cNvSpPr>
            <p:nvPr/>
          </p:nvSpPr>
          <p:spPr bwMode="auto">
            <a:xfrm rot="16200000">
              <a:off x="3614737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7" name="Rectangle 141"/>
            <p:cNvSpPr>
              <a:spLocks noChangeArrowheads="1"/>
            </p:cNvSpPr>
            <p:nvPr/>
          </p:nvSpPr>
          <p:spPr bwMode="auto">
            <a:xfrm rot="16200000">
              <a:off x="3602037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8" name="Rectangle 142"/>
            <p:cNvSpPr>
              <a:spLocks noChangeArrowheads="1"/>
            </p:cNvSpPr>
            <p:nvPr/>
          </p:nvSpPr>
          <p:spPr bwMode="auto">
            <a:xfrm rot="16200000">
              <a:off x="3602037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59" name="Line 143"/>
            <p:cNvSpPr>
              <a:spLocks noChangeShapeType="1"/>
            </p:cNvSpPr>
            <p:nvPr/>
          </p:nvSpPr>
          <p:spPr bwMode="auto">
            <a:xfrm>
              <a:off x="3878263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60" name="Line 144"/>
            <p:cNvSpPr>
              <a:spLocks noChangeShapeType="1"/>
            </p:cNvSpPr>
            <p:nvPr/>
          </p:nvSpPr>
          <p:spPr bwMode="auto">
            <a:xfrm flipV="1">
              <a:off x="3878263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61" name="Rectangle 145"/>
            <p:cNvSpPr>
              <a:spLocks noChangeArrowheads="1"/>
            </p:cNvSpPr>
            <p:nvPr/>
          </p:nvSpPr>
          <p:spPr bwMode="auto">
            <a:xfrm rot="16200000">
              <a:off x="3821112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62" name="Rectangle 146"/>
            <p:cNvSpPr>
              <a:spLocks noChangeArrowheads="1"/>
            </p:cNvSpPr>
            <p:nvPr/>
          </p:nvSpPr>
          <p:spPr bwMode="auto">
            <a:xfrm rot="16200000">
              <a:off x="3830637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63" name="Rectangle 147"/>
            <p:cNvSpPr>
              <a:spLocks noChangeArrowheads="1"/>
            </p:cNvSpPr>
            <p:nvPr/>
          </p:nvSpPr>
          <p:spPr bwMode="auto">
            <a:xfrm rot="16200000">
              <a:off x="3843337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64" name="Rectangle 148"/>
            <p:cNvSpPr>
              <a:spLocks noChangeArrowheads="1"/>
            </p:cNvSpPr>
            <p:nvPr/>
          </p:nvSpPr>
          <p:spPr bwMode="auto">
            <a:xfrm rot="16200000">
              <a:off x="3830637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65" name="Rectangle 149"/>
            <p:cNvSpPr>
              <a:spLocks noChangeArrowheads="1"/>
            </p:cNvSpPr>
            <p:nvPr/>
          </p:nvSpPr>
          <p:spPr bwMode="auto">
            <a:xfrm rot="16200000">
              <a:off x="3830637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66" name="Line 150"/>
            <p:cNvSpPr>
              <a:spLocks noChangeShapeType="1"/>
            </p:cNvSpPr>
            <p:nvPr/>
          </p:nvSpPr>
          <p:spPr bwMode="auto">
            <a:xfrm>
              <a:off x="4113213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67" name="Line 151"/>
            <p:cNvSpPr>
              <a:spLocks noChangeShapeType="1"/>
            </p:cNvSpPr>
            <p:nvPr/>
          </p:nvSpPr>
          <p:spPr bwMode="auto">
            <a:xfrm flipV="1">
              <a:off x="4113213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68" name="Rectangle 152"/>
            <p:cNvSpPr>
              <a:spLocks noChangeArrowheads="1"/>
            </p:cNvSpPr>
            <p:nvPr/>
          </p:nvSpPr>
          <p:spPr bwMode="auto">
            <a:xfrm rot="16200000">
              <a:off x="4060825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69" name="Rectangle 153"/>
            <p:cNvSpPr>
              <a:spLocks noChangeArrowheads="1"/>
            </p:cNvSpPr>
            <p:nvPr/>
          </p:nvSpPr>
          <p:spPr bwMode="auto">
            <a:xfrm rot="16200000">
              <a:off x="4070350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0" name="Rectangle 154"/>
            <p:cNvSpPr>
              <a:spLocks noChangeArrowheads="1"/>
            </p:cNvSpPr>
            <p:nvPr/>
          </p:nvSpPr>
          <p:spPr bwMode="auto">
            <a:xfrm rot="16200000">
              <a:off x="4083050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1" name="Rectangle 155"/>
            <p:cNvSpPr>
              <a:spLocks noChangeArrowheads="1"/>
            </p:cNvSpPr>
            <p:nvPr/>
          </p:nvSpPr>
          <p:spPr bwMode="auto">
            <a:xfrm rot="16200000">
              <a:off x="4070350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2" name="Rectangle 156"/>
            <p:cNvSpPr>
              <a:spLocks noChangeArrowheads="1"/>
            </p:cNvSpPr>
            <p:nvPr/>
          </p:nvSpPr>
          <p:spPr bwMode="auto">
            <a:xfrm rot="16200000">
              <a:off x="4070350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3" name="Line 157"/>
            <p:cNvSpPr>
              <a:spLocks noChangeShapeType="1"/>
            </p:cNvSpPr>
            <p:nvPr/>
          </p:nvSpPr>
          <p:spPr bwMode="auto">
            <a:xfrm>
              <a:off x="4348163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74" name="Line 158"/>
            <p:cNvSpPr>
              <a:spLocks noChangeShapeType="1"/>
            </p:cNvSpPr>
            <p:nvPr/>
          </p:nvSpPr>
          <p:spPr bwMode="auto">
            <a:xfrm flipV="1">
              <a:off x="4348163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75" name="Rectangle 159"/>
            <p:cNvSpPr>
              <a:spLocks noChangeArrowheads="1"/>
            </p:cNvSpPr>
            <p:nvPr/>
          </p:nvSpPr>
          <p:spPr bwMode="auto">
            <a:xfrm rot="16200000">
              <a:off x="4291012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6" name="Rectangle 160"/>
            <p:cNvSpPr>
              <a:spLocks noChangeArrowheads="1"/>
            </p:cNvSpPr>
            <p:nvPr/>
          </p:nvSpPr>
          <p:spPr bwMode="auto">
            <a:xfrm rot="16200000">
              <a:off x="4300537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7" name="Rectangle 161"/>
            <p:cNvSpPr>
              <a:spLocks noChangeArrowheads="1"/>
            </p:cNvSpPr>
            <p:nvPr/>
          </p:nvSpPr>
          <p:spPr bwMode="auto">
            <a:xfrm rot="16200000">
              <a:off x="4313237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8" name="Rectangle 162"/>
            <p:cNvSpPr>
              <a:spLocks noChangeArrowheads="1"/>
            </p:cNvSpPr>
            <p:nvPr/>
          </p:nvSpPr>
          <p:spPr bwMode="auto">
            <a:xfrm rot="16200000">
              <a:off x="4300537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79" name="Rectangle 163"/>
            <p:cNvSpPr>
              <a:spLocks noChangeArrowheads="1"/>
            </p:cNvSpPr>
            <p:nvPr/>
          </p:nvSpPr>
          <p:spPr bwMode="auto">
            <a:xfrm rot="16200000">
              <a:off x="4300537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80" name="Line 164"/>
            <p:cNvSpPr>
              <a:spLocks noChangeShapeType="1"/>
            </p:cNvSpPr>
            <p:nvPr/>
          </p:nvSpPr>
          <p:spPr bwMode="auto">
            <a:xfrm>
              <a:off x="4581525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81" name="Line 165"/>
            <p:cNvSpPr>
              <a:spLocks noChangeShapeType="1"/>
            </p:cNvSpPr>
            <p:nvPr/>
          </p:nvSpPr>
          <p:spPr bwMode="auto">
            <a:xfrm flipV="1">
              <a:off x="4581525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82" name="Rectangle 166"/>
            <p:cNvSpPr>
              <a:spLocks noChangeArrowheads="1"/>
            </p:cNvSpPr>
            <p:nvPr/>
          </p:nvSpPr>
          <p:spPr bwMode="auto">
            <a:xfrm rot="16200000">
              <a:off x="4529137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83" name="Rectangle 167"/>
            <p:cNvSpPr>
              <a:spLocks noChangeArrowheads="1"/>
            </p:cNvSpPr>
            <p:nvPr/>
          </p:nvSpPr>
          <p:spPr bwMode="auto">
            <a:xfrm rot="16200000">
              <a:off x="4538662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84" name="Rectangle 168"/>
            <p:cNvSpPr>
              <a:spLocks noChangeArrowheads="1"/>
            </p:cNvSpPr>
            <p:nvPr/>
          </p:nvSpPr>
          <p:spPr bwMode="auto">
            <a:xfrm rot="16200000">
              <a:off x="4551362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85" name="Rectangle 169"/>
            <p:cNvSpPr>
              <a:spLocks noChangeArrowheads="1"/>
            </p:cNvSpPr>
            <p:nvPr/>
          </p:nvSpPr>
          <p:spPr bwMode="auto">
            <a:xfrm rot="16200000">
              <a:off x="4538662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86" name="Rectangle 170"/>
            <p:cNvSpPr>
              <a:spLocks noChangeArrowheads="1"/>
            </p:cNvSpPr>
            <p:nvPr/>
          </p:nvSpPr>
          <p:spPr bwMode="auto">
            <a:xfrm rot="16200000">
              <a:off x="4538662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87" name="Line 171"/>
            <p:cNvSpPr>
              <a:spLocks noChangeShapeType="1"/>
            </p:cNvSpPr>
            <p:nvPr/>
          </p:nvSpPr>
          <p:spPr bwMode="auto">
            <a:xfrm>
              <a:off x="4814888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88" name="Line 172"/>
            <p:cNvSpPr>
              <a:spLocks noChangeShapeType="1"/>
            </p:cNvSpPr>
            <p:nvPr/>
          </p:nvSpPr>
          <p:spPr bwMode="auto">
            <a:xfrm flipV="1">
              <a:off x="4814888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89" name="Rectangle 173"/>
            <p:cNvSpPr>
              <a:spLocks noChangeArrowheads="1"/>
            </p:cNvSpPr>
            <p:nvPr/>
          </p:nvSpPr>
          <p:spPr bwMode="auto">
            <a:xfrm rot="16200000">
              <a:off x="4759325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0" name="Rectangle 174"/>
            <p:cNvSpPr>
              <a:spLocks noChangeArrowheads="1"/>
            </p:cNvSpPr>
            <p:nvPr/>
          </p:nvSpPr>
          <p:spPr bwMode="auto">
            <a:xfrm rot="16200000">
              <a:off x="4768850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1" name="Rectangle 175"/>
            <p:cNvSpPr>
              <a:spLocks noChangeArrowheads="1"/>
            </p:cNvSpPr>
            <p:nvPr/>
          </p:nvSpPr>
          <p:spPr bwMode="auto">
            <a:xfrm rot="16200000">
              <a:off x="4781550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2" name="Rectangle 176"/>
            <p:cNvSpPr>
              <a:spLocks noChangeArrowheads="1"/>
            </p:cNvSpPr>
            <p:nvPr/>
          </p:nvSpPr>
          <p:spPr bwMode="auto">
            <a:xfrm rot="16200000">
              <a:off x="4768850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3" name="Rectangle 177"/>
            <p:cNvSpPr>
              <a:spLocks noChangeArrowheads="1"/>
            </p:cNvSpPr>
            <p:nvPr/>
          </p:nvSpPr>
          <p:spPr bwMode="auto">
            <a:xfrm rot="16200000">
              <a:off x="4768850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4" name="Line 178"/>
            <p:cNvSpPr>
              <a:spLocks noChangeShapeType="1"/>
            </p:cNvSpPr>
            <p:nvPr/>
          </p:nvSpPr>
          <p:spPr bwMode="auto">
            <a:xfrm>
              <a:off x="5049838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95" name="Line 179"/>
            <p:cNvSpPr>
              <a:spLocks noChangeShapeType="1"/>
            </p:cNvSpPr>
            <p:nvPr/>
          </p:nvSpPr>
          <p:spPr bwMode="auto">
            <a:xfrm flipV="1">
              <a:off x="5049838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96" name="Rectangle 180"/>
            <p:cNvSpPr>
              <a:spLocks noChangeArrowheads="1"/>
            </p:cNvSpPr>
            <p:nvPr/>
          </p:nvSpPr>
          <p:spPr bwMode="auto">
            <a:xfrm rot="16200000">
              <a:off x="4997450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7" name="Rectangle 181"/>
            <p:cNvSpPr>
              <a:spLocks noChangeArrowheads="1"/>
            </p:cNvSpPr>
            <p:nvPr/>
          </p:nvSpPr>
          <p:spPr bwMode="auto">
            <a:xfrm rot="16200000">
              <a:off x="5006975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8" name="Rectangle 182"/>
            <p:cNvSpPr>
              <a:spLocks noChangeArrowheads="1"/>
            </p:cNvSpPr>
            <p:nvPr/>
          </p:nvSpPr>
          <p:spPr bwMode="auto">
            <a:xfrm rot="16200000">
              <a:off x="5019675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99" name="Rectangle 183"/>
            <p:cNvSpPr>
              <a:spLocks noChangeArrowheads="1"/>
            </p:cNvSpPr>
            <p:nvPr/>
          </p:nvSpPr>
          <p:spPr bwMode="auto">
            <a:xfrm rot="16200000">
              <a:off x="5006975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00" name="Rectangle 184"/>
            <p:cNvSpPr>
              <a:spLocks noChangeArrowheads="1"/>
            </p:cNvSpPr>
            <p:nvPr/>
          </p:nvSpPr>
          <p:spPr bwMode="auto">
            <a:xfrm rot="16200000">
              <a:off x="5006975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01" name="Line 185"/>
            <p:cNvSpPr>
              <a:spLocks noChangeShapeType="1"/>
            </p:cNvSpPr>
            <p:nvPr/>
          </p:nvSpPr>
          <p:spPr bwMode="auto">
            <a:xfrm>
              <a:off x="5284788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02" name="Line 186"/>
            <p:cNvSpPr>
              <a:spLocks noChangeShapeType="1"/>
            </p:cNvSpPr>
            <p:nvPr/>
          </p:nvSpPr>
          <p:spPr bwMode="auto">
            <a:xfrm flipV="1">
              <a:off x="5284788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03" name="Rectangle 187"/>
            <p:cNvSpPr>
              <a:spLocks noChangeArrowheads="1"/>
            </p:cNvSpPr>
            <p:nvPr/>
          </p:nvSpPr>
          <p:spPr bwMode="auto">
            <a:xfrm rot="16200000">
              <a:off x="5227637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04" name="Rectangle 188"/>
            <p:cNvSpPr>
              <a:spLocks noChangeArrowheads="1"/>
            </p:cNvSpPr>
            <p:nvPr/>
          </p:nvSpPr>
          <p:spPr bwMode="auto">
            <a:xfrm rot="16200000">
              <a:off x="5237162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05" name="Rectangle 189"/>
            <p:cNvSpPr>
              <a:spLocks noChangeArrowheads="1"/>
            </p:cNvSpPr>
            <p:nvPr/>
          </p:nvSpPr>
          <p:spPr bwMode="auto">
            <a:xfrm rot="16200000">
              <a:off x="5249862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06" name="Rectangle 190"/>
            <p:cNvSpPr>
              <a:spLocks noChangeArrowheads="1"/>
            </p:cNvSpPr>
            <p:nvPr/>
          </p:nvSpPr>
          <p:spPr bwMode="auto">
            <a:xfrm rot="16200000">
              <a:off x="5237162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07" name="Rectangle 191"/>
            <p:cNvSpPr>
              <a:spLocks noChangeArrowheads="1"/>
            </p:cNvSpPr>
            <p:nvPr/>
          </p:nvSpPr>
          <p:spPr bwMode="auto">
            <a:xfrm rot="16200000">
              <a:off x="5237162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08" name="Line 192"/>
            <p:cNvSpPr>
              <a:spLocks noChangeShapeType="1"/>
            </p:cNvSpPr>
            <p:nvPr/>
          </p:nvSpPr>
          <p:spPr bwMode="auto">
            <a:xfrm>
              <a:off x="5518150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09" name="Line 193"/>
            <p:cNvSpPr>
              <a:spLocks noChangeShapeType="1"/>
            </p:cNvSpPr>
            <p:nvPr/>
          </p:nvSpPr>
          <p:spPr bwMode="auto">
            <a:xfrm flipV="1">
              <a:off x="5518150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10" name="Rectangle 194"/>
            <p:cNvSpPr>
              <a:spLocks noChangeArrowheads="1"/>
            </p:cNvSpPr>
            <p:nvPr/>
          </p:nvSpPr>
          <p:spPr bwMode="auto">
            <a:xfrm rot="16200000">
              <a:off x="5465762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11" name="Rectangle 195"/>
            <p:cNvSpPr>
              <a:spLocks noChangeArrowheads="1"/>
            </p:cNvSpPr>
            <p:nvPr/>
          </p:nvSpPr>
          <p:spPr bwMode="auto">
            <a:xfrm rot="16200000">
              <a:off x="5475287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12" name="Rectangle 196"/>
            <p:cNvSpPr>
              <a:spLocks noChangeArrowheads="1"/>
            </p:cNvSpPr>
            <p:nvPr/>
          </p:nvSpPr>
          <p:spPr bwMode="auto">
            <a:xfrm rot="16200000">
              <a:off x="5487987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13" name="Rectangle 197"/>
            <p:cNvSpPr>
              <a:spLocks noChangeArrowheads="1"/>
            </p:cNvSpPr>
            <p:nvPr/>
          </p:nvSpPr>
          <p:spPr bwMode="auto">
            <a:xfrm rot="16200000">
              <a:off x="5475287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14" name="Rectangle 198"/>
            <p:cNvSpPr>
              <a:spLocks noChangeArrowheads="1"/>
            </p:cNvSpPr>
            <p:nvPr/>
          </p:nvSpPr>
          <p:spPr bwMode="auto">
            <a:xfrm rot="16200000">
              <a:off x="5475287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15" name="Line 199"/>
            <p:cNvSpPr>
              <a:spLocks noChangeShapeType="1"/>
            </p:cNvSpPr>
            <p:nvPr/>
          </p:nvSpPr>
          <p:spPr bwMode="auto">
            <a:xfrm>
              <a:off x="5751513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16" name="Line 200"/>
            <p:cNvSpPr>
              <a:spLocks noChangeShapeType="1"/>
            </p:cNvSpPr>
            <p:nvPr/>
          </p:nvSpPr>
          <p:spPr bwMode="auto">
            <a:xfrm flipV="1">
              <a:off x="5751513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17" name="Rectangle 201"/>
            <p:cNvSpPr>
              <a:spLocks noChangeArrowheads="1"/>
            </p:cNvSpPr>
            <p:nvPr/>
          </p:nvSpPr>
          <p:spPr bwMode="auto">
            <a:xfrm rot="16200000">
              <a:off x="5695950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18" name="Rectangle 202"/>
            <p:cNvSpPr>
              <a:spLocks noChangeArrowheads="1"/>
            </p:cNvSpPr>
            <p:nvPr/>
          </p:nvSpPr>
          <p:spPr bwMode="auto">
            <a:xfrm rot="16200000">
              <a:off x="5705475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19" name="Rectangle 203"/>
            <p:cNvSpPr>
              <a:spLocks noChangeArrowheads="1"/>
            </p:cNvSpPr>
            <p:nvPr/>
          </p:nvSpPr>
          <p:spPr bwMode="auto">
            <a:xfrm rot="16200000">
              <a:off x="5718175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20" name="Rectangle 204"/>
            <p:cNvSpPr>
              <a:spLocks noChangeArrowheads="1"/>
            </p:cNvSpPr>
            <p:nvPr/>
          </p:nvSpPr>
          <p:spPr bwMode="auto">
            <a:xfrm rot="16200000">
              <a:off x="5705475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22" name="Rectangle 206"/>
            <p:cNvSpPr>
              <a:spLocks noChangeArrowheads="1"/>
            </p:cNvSpPr>
            <p:nvPr/>
          </p:nvSpPr>
          <p:spPr bwMode="auto">
            <a:xfrm rot="16200000">
              <a:off x="5705475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23" name="Line 207"/>
            <p:cNvSpPr>
              <a:spLocks noChangeShapeType="1"/>
            </p:cNvSpPr>
            <p:nvPr/>
          </p:nvSpPr>
          <p:spPr bwMode="auto">
            <a:xfrm>
              <a:off x="5986463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24" name="Line 208"/>
            <p:cNvSpPr>
              <a:spLocks noChangeShapeType="1"/>
            </p:cNvSpPr>
            <p:nvPr/>
          </p:nvSpPr>
          <p:spPr bwMode="auto">
            <a:xfrm flipV="1">
              <a:off x="5986463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25" name="Rectangle 209"/>
            <p:cNvSpPr>
              <a:spLocks noChangeArrowheads="1"/>
            </p:cNvSpPr>
            <p:nvPr/>
          </p:nvSpPr>
          <p:spPr bwMode="auto">
            <a:xfrm rot="16200000">
              <a:off x="5926137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26" name="Rectangle 210"/>
            <p:cNvSpPr>
              <a:spLocks noChangeArrowheads="1"/>
            </p:cNvSpPr>
            <p:nvPr/>
          </p:nvSpPr>
          <p:spPr bwMode="auto">
            <a:xfrm rot="16200000">
              <a:off x="5935662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27" name="Rectangle 211"/>
            <p:cNvSpPr>
              <a:spLocks noChangeArrowheads="1"/>
            </p:cNvSpPr>
            <p:nvPr/>
          </p:nvSpPr>
          <p:spPr bwMode="auto">
            <a:xfrm rot="16200000">
              <a:off x="5948362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28" name="Rectangle 212"/>
            <p:cNvSpPr>
              <a:spLocks noChangeArrowheads="1"/>
            </p:cNvSpPr>
            <p:nvPr/>
          </p:nvSpPr>
          <p:spPr bwMode="auto">
            <a:xfrm rot="16200000">
              <a:off x="5935662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29" name="Rectangle 213"/>
            <p:cNvSpPr>
              <a:spLocks noChangeArrowheads="1"/>
            </p:cNvSpPr>
            <p:nvPr/>
          </p:nvSpPr>
          <p:spPr bwMode="auto">
            <a:xfrm rot="16200000">
              <a:off x="5935662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30" name="Line 214"/>
            <p:cNvSpPr>
              <a:spLocks noChangeShapeType="1"/>
            </p:cNvSpPr>
            <p:nvPr/>
          </p:nvSpPr>
          <p:spPr bwMode="auto">
            <a:xfrm>
              <a:off x="6219825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31" name="Line 215"/>
            <p:cNvSpPr>
              <a:spLocks noChangeShapeType="1"/>
            </p:cNvSpPr>
            <p:nvPr/>
          </p:nvSpPr>
          <p:spPr bwMode="auto">
            <a:xfrm flipV="1">
              <a:off x="6219825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32" name="Rectangle 216"/>
            <p:cNvSpPr>
              <a:spLocks noChangeArrowheads="1"/>
            </p:cNvSpPr>
            <p:nvPr/>
          </p:nvSpPr>
          <p:spPr bwMode="auto">
            <a:xfrm rot="16200000">
              <a:off x="6164262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33" name="Rectangle 217"/>
            <p:cNvSpPr>
              <a:spLocks noChangeArrowheads="1"/>
            </p:cNvSpPr>
            <p:nvPr/>
          </p:nvSpPr>
          <p:spPr bwMode="auto">
            <a:xfrm rot="16200000">
              <a:off x="6173787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34" name="Rectangle 218"/>
            <p:cNvSpPr>
              <a:spLocks noChangeArrowheads="1"/>
            </p:cNvSpPr>
            <p:nvPr/>
          </p:nvSpPr>
          <p:spPr bwMode="auto">
            <a:xfrm rot="16200000">
              <a:off x="6186487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35" name="Rectangle 219"/>
            <p:cNvSpPr>
              <a:spLocks noChangeArrowheads="1"/>
            </p:cNvSpPr>
            <p:nvPr/>
          </p:nvSpPr>
          <p:spPr bwMode="auto">
            <a:xfrm rot="16200000">
              <a:off x="6173787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36" name="Rectangle 220"/>
            <p:cNvSpPr>
              <a:spLocks noChangeArrowheads="1"/>
            </p:cNvSpPr>
            <p:nvPr/>
          </p:nvSpPr>
          <p:spPr bwMode="auto">
            <a:xfrm rot="16200000">
              <a:off x="6173787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37" name="Line 221"/>
            <p:cNvSpPr>
              <a:spLocks noChangeShapeType="1"/>
            </p:cNvSpPr>
            <p:nvPr/>
          </p:nvSpPr>
          <p:spPr bwMode="auto">
            <a:xfrm>
              <a:off x="6454775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38" name="Line 222"/>
            <p:cNvSpPr>
              <a:spLocks noChangeShapeType="1"/>
            </p:cNvSpPr>
            <p:nvPr/>
          </p:nvSpPr>
          <p:spPr bwMode="auto">
            <a:xfrm flipV="1">
              <a:off x="6454775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39" name="Rectangle 223"/>
            <p:cNvSpPr>
              <a:spLocks noChangeArrowheads="1"/>
            </p:cNvSpPr>
            <p:nvPr/>
          </p:nvSpPr>
          <p:spPr bwMode="auto">
            <a:xfrm rot="16200000">
              <a:off x="6394450" y="33797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0" name="Rectangle 224"/>
            <p:cNvSpPr>
              <a:spLocks noChangeArrowheads="1"/>
            </p:cNvSpPr>
            <p:nvPr/>
          </p:nvSpPr>
          <p:spPr bwMode="auto">
            <a:xfrm rot="16200000">
              <a:off x="6403975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1" name="Rectangle 225"/>
            <p:cNvSpPr>
              <a:spLocks noChangeArrowheads="1"/>
            </p:cNvSpPr>
            <p:nvPr/>
          </p:nvSpPr>
          <p:spPr bwMode="auto">
            <a:xfrm rot="16200000">
              <a:off x="6416675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2" name="Rectangle 226"/>
            <p:cNvSpPr>
              <a:spLocks noChangeArrowheads="1"/>
            </p:cNvSpPr>
            <p:nvPr/>
          </p:nvSpPr>
          <p:spPr bwMode="auto">
            <a:xfrm rot="16200000">
              <a:off x="6403975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3" name="Rectangle 227"/>
            <p:cNvSpPr>
              <a:spLocks noChangeArrowheads="1"/>
            </p:cNvSpPr>
            <p:nvPr/>
          </p:nvSpPr>
          <p:spPr bwMode="auto">
            <a:xfrm rot="16200000">
              <a:off x="6403975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4" name="Line 228"/>
            <p:cNvSpPr>
              <a:spLocks noChangeShapeType="1"/>
            </p:cNvSpPr>
            <p:nvPr/>
          </p:nvSpPr>
          <p:spPr bwMode="auto">
            <a:xfrm>
              <a:off x="6688138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45" name="Line 229"/>
            <p:cNvSpPr>
              <a:spLocks noChangeShapeType="1"/>
            </p:cNvSpPr>
            <p:nvPr/>
          </p:nvSpPr>
          <p:spPr bwMode="auto">
            <a:xfrm flipV="1">
              <a:off x="6688138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46" name="Rectangle 230"/>
            <p:cNvSpPr>
              <a:spLocks noChangeArrowheads="1"/>
            </p:cNvSpPr>
            <p:nvPr/>
          </p:nvSpPr>
          <p:spPr bwMode="auto">
            <a:xfrm rot="16200000">
              <a:off x="6632575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7" name="Rectangle 231"/>
            <p:cNvSpPr>
              <a:spLocks noChangeArrowheads="1"/>
            </p:cNvSpPr>
            <p:nvPr/>
          </p:nvSpPr>
          <p:spPr bwMode="auto">
            <a:xfrm rot="16200000">
              <a:off x="6642100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8" name="Rectangle 232"/>
            <p:cNvSpPr>
              <a:spLocks noChangeArrowheads="1"/>
            </p:cNvSpPr>
            <p:nvPr/>
          </p:nvSpPr>
          <p:spPr bwMode="auto">
            <a:xfrm rot="16200000">
              <a:off x="6654800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49" name="Rectangle 233"/>
            <p:cNvSpPr>
              <a:spLocks noChangeArrowheads="1"/>
            </p:cNvSpPr>
            <p:nvPr/>
          </p:nvSpPr>
          <p:spPr bwMode="auto">
            <a:xfrm rot="16200000">
              <a:off x="6642100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50" name="Rectangle 234"/>
            <p:cNvSpPr>
              <a:spLocks noChangeArrowheads="1"/>
            </p:cNvSpPr>
            <p:nvPr/>
          </p:nvSpPr>
          <p:spPr bwMode="auto">
            <a:xfrm rot="16200000">
              <a:off x="6642100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51" name="Line 235"/>
            <p:cNvSpPr>
              <a:spLocks noChangeShapeType="1"/>
            </p:cNvSpPr>
            <p:nvPr/>
          </p:nvSpPr>
          <p:spPr bwMode="auto">
            <a:xfrm>
              <a:off x="6923088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52" name="Line 236"/>
            <p:cNvSpPr>
              <a:spLocks noChangeShapeType="1"/>
            </p:cNvSpPr>
            <p:nvPr/>
          </p:nvSpPr>
          <p:spPr bwMode="auto">
            <a:xfrm flipV="1">
              <a:off x="6923088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53" name="Rectangle 237"/>
            <p:cNvSpPr>
              <a:spLocks noChangeArrowheads="1"/>
            </p:cNvSpPr>
            <p:nvPr/>
          </p:nvSpPr>
          <p:spPr bwMode="auto">
            <a:xfrm rot="16200000">
              <a:off x="6862762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54" name="Rectangle 238"/>
            <p:cNvSpPr>
              <a:spLocks noChangeArrowheads="1"/>
            </p:cNvSpPr>
            <p:nvPr/>
          </p:nvSpPr>
          <p:spPr bwMode="auto">
            <a:xfrm rot="16200000">
              <a:off x="6872287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55" name="Rectangle 239"/>
            <p:cNvSpPr>
              <a:spLocks noChangeArrowheads="1"/>
            </p:cNvSpPr>
            <p:nvPr/>
          </p:nvSpPr>
          <p:spPr bwMode="auto">
            <a:xfrm rot="16200000">
              <a:off x="6884987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56" name="Rectangle 240"/>
            <p:cNvSpPr>
              <a:spLocks noChangeArrowheads="1"/>
            </p:cNvSpPr>
            <p:nvPr/>
          </p:nvSpPr>
          <p:spPr bwMode="auto">
            <a:xfrm rot="16200000">
              <a:off x="6872287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57" name="Rectangle 241"/>
            <p:cNvSpPr>
              <a:spLocks noChangeArrowheads="1"/>
            </p:cNvSpPr>
            <p:nvPr/>
          </p:nvSpPr>
          <p:spPr bwMode="auto">
            <a:xfrm rot="16200000">
              <a:off x="6872287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58" name="Line 242"/>
            <p:cNvSpPr>
              <a:spLocks noChangeShapeType="1"/>
            </p:cNvSpPr>
            <p:nvPr/>
          </p:nvSpPr>
          <p:spPr bwMode="auto">
            <a:xfrm>
              <a:off x="7156450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59" name="Line 243"/>
            <p:cNvSpPr>
              <a:spLocks noChangeShapeType="1"/>
            </p:cNvSpPr>
            <p:nvPr/>
          </p:nvSpPr>
          <p:spPr bwMode="auto">
            <a:xfrm flipV="1">
              <a:off x="7156450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60" name="Rectangle 244"/>
            <p:cNvSpPr>
              <a:spLocks noChangeArrowheads="1"/>
            </p:cNvSpPr>
            <p:nvPr/>
          </p:nvSpPr>
          <p:spPr bwMode="auto">
            <a:xfrm rot="16200000">
              <a:off x="7102475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61" name="Rectangle 245"/>
            <p:cNvSpPr>
              <a:spLocks noChangeArrowheads="1"/>
            </p:cNvSpPr>
            <p:nvPr/>
          </p:nvSpPr>
          <p:spPr bwMode="auto">
            <a:xfrm rot="16200000">
              <a:off x="7112000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62" name="Rectangle 246"/>
            <p:cNvSpPr>
              <a:spLocks noChangeArrowheads="1"/>
            </p:cNvSpPr>
            <p:nvPr/>
          </p:nvSpPr>
          <p:spPr bwMode="auto">
            <a:xfrm rot="16200000">
              <a:off x="7124700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63" name="Rectangle 247"/>
            <p:cNvSpPr>
              <a:spLocks noChangeArrowheads="1"/>
            </p:cNvSpPr>
            <p:nvPr/>
          </p:nvSpPr>
          <p:spPr bwMode="auto">
            <a:xfrm rot="16200000">
              <a:off x="7112000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64" name="Rectangle 248"/>
            <p:cNvSpPr>
              <a:spLocks noChangeArrowheads="1"/>
            </p:cNvSpPr>
            <p:nvPr/>
          </p:nvSpPr>
          <p:spPr bwMode="auto">
            <a:xfrm rot="16200000">
              <a:off x="7112000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65" name="Line 249"/>
            <p:cNvSpPr>
              <a:spLocks noChangeShapeType="1"/>
            </p:cNvSpPr>
            <p:nvPr/>
          </p:nvSpPr>
          <p:spPr bwMode="auto">
            <a:xfrm>
              <a:off x="7391400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66" name="Line 250"/>
            <p:cNvSpPr>
              <a:spLocks noChangeShapeType="1"/>
            </p:cNvSpPr>
            <p:nvPr/>
          </p:nvSpPr>
          <p:spPr bwMode="auto">
            <a:xfrm flipV="1">
              <a:off x="7391400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67" name="Rectangle 251"/>
            <p:cNvSpPr>
              <a:spLocks noChangeArrowheads="1"/>
            </p:cNvSpPr>
            <p:nvPr/>
          </p:nvSpPr>
          <p:spPr bwMode="auto">
            <a:xfrm rot="16200000">
              <a:off x="7331075" y="337185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68" name="Rectangle 252"/>
            <p:cNvSpPr>
              <a:spLocks noChangeArrowheads="1"/>
            </p:cNvSpPr>
            <p:nvPr/>
          </p:nvSpPr>
          <p:spPr bwMode="auto">
            <a:xfrm rot="16200000">
              <a:off x="7340600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69" name="Rectangle 253"/>
            <p:cNvSpPr>
              <a:spLocks noChangeArrowheads="1"/>
            </p:cNvSpPr>
            <p:nvPr/>
          </p:nvSpPr>
          <p:spPr bwMode="auto">
            <a:xfrm rot="16200000">
              <a:off x="7353300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0" name="Rectangle 254"/>
            <p:cNvSpPr>
              <a:spLocks noChangeArrowheads="1"/>
            </p:cNvSpPr>
            <p:nvPr/>
          </p:nvSpPr>
          <p:spPr bwMode="auto">
            <a:xfrm rot="16200000">
              <a:off x="7340600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1" name="Rectangle 255"/>
            <p:cNvSpPr>
              <a:spLocks noChangeArrowheads="1"/>
            </p:cNvSpPr>
            <p:nvPr/>
          </p:nvSpPr>
          <p:spPr bwMode="auto">
            <a:xfrm rot="16200000">
              <a:off x="7340600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2" name="Line 256"/>
            <p:cNvSpPr>
              <a:spLocks noChangeShapeType="1"/>
            </p:cNvSpPr>
            <p:nvPr/>
          </p:nvSpPr>
          <p:spPr bwMode="auto">
            <a:xfrm>
              <a:off x="7624763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73" name="Line 257"/>
            <p:cNvSpPr>
              <a:spLocks noChangeShapeType="1"/>
            </p:cNvSpPr>
            <p:nvPr/>
          </p:nvSpPr>
          <p:spPr bwMode="auto">
            <a:xfrm flipV="1">
              <a:off x="7624763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74" name="Rectangle 258"/>
            <p:cNvSpPr>
              <a:spLocks noChangeArrowheads="1"/>
            </p:cNvSpPr>
            <p:nvPr/>
          </p:nvSpPr>
          <p:spPr bwMode="auto">
            <a:xfrm rot="16200000">
              <a:off x="7575550" y="336708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5" name="Rectangle 259"/>
            <p:cNvSpPr>
              <a:spLocks noChangeArrowheads="1"/>
            </p:cNvSpPr>
            <p:nvPr/>
          </p:nvSpPr>
          <p:spPr bwMode="auto">
            <a:xfrm rot="16200000">
              <a:off x="7580312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6" name="Rectangle 260"/>
            <p:cNvSpPr>
              <a:spLocks noChangeArrowheads="1"/>
            </p:cNvSpPr>
            <p:nvPr/>
          </p:nvSpPr>
          <p:spPr bwMode="auto">
            <a:xfrm rot="16200000">
              <a:off x="7593012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7" name="Rectangle 261"/>
            <p:cNvSpPr>
              <a:spLocks noChangeArrowheads="1"/>
            </p:cNvSpPr>
            <p:nvPr/>
          </p:nvSpPr>
          <p:spPr bwMode="auto">
            <a:xfrm rot="16200000">
              <a:off x="7580312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8" name="Rectangle 262"/>
            <p:cNvSpPr>
              <a:spLocks noChangeArrowheads="1"/>
            </p:cNvSpPr>
            <p:nvPr/>
          </p:nvSpPr>
          <p:spPr bwMode="auto">
            <a:xfrm rot="16200000">
              <a:off x="7580312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79" name="Line 263"/>
            <p:cNvSpPr>
              <a:spLocks noChangeShapeType="1"/>
            </p:cNvSpPr>
            <p:nvPr/>
          </p:nvSpPr>
          <p:spPr bwMode="auto">
            <a:xfrm>
              <a:off x="7859713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80" name="Line 264"/>
            <p:cNvSpPr>
              <a:spLocks noChangeShapeType="1"/>
            </p:cNvSpPr>
            <p:nvPr/>
          </p:nvSpPr>
          <p:spPr bwMode="auto">
            <a:xfrm flipV="1">
              <a:off x="7859713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81" name="Rectangle 265"/>
            <p:cNvSpPr>
              <a:spLocks noChangeArrowheads="1"/>
            </p:cNvSpPr>
            <p:nvPr/>
          </p:nvSpPr>
          <p:spPr bwMode="auto">
            <a:xfrm rot="16200000">
              <a:off x="7805737" y="336708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82" name="Rectangle 266"/>
            <p:cNvSpPr>
              <a:spLocks noChangeArrowheads="1"/>
            </p:cNvSpPr>
            <p:nvPr/>
          </p:nvSpPr>
          <p:spPr bwMode="auto">
            <a:xfrm rot="16200000">
              <a:off x="7810500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83" name="Rectangle 267"/>
            <p:cNvSpPr>
              <a:spLocks noChangeArrowheads="1"/>
            </p:cNvSpPr>
            <p:nvPr/>
          </p:nvSpPr>
          <p:spPr bwMode="auto">
            <a:xfrm rot="16200000">
              <a:off x="7823200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84" name="Rectangle 268"/>
            <p:cNvSpPr>
              <a:spLocks noChangeArrowheads="1"/>
            </p:cNvSpPr>
            <p:nvPr/>
          </p:nvSpPr>
          <p:spPr bwMode="auto">
            <a:xfrm rot="16200000">
              <a:off x="7810500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85" name="Rectangle 269"/>
            <p:cNvSpPr>
              <a:spLocks noChangeArrowheads="1"/>
            </p:cNvSpPr>
            <p:nvPr/>
          </p:nvSpPr>
          <p:spPr bwMode="auto">
            <a:xfrm rot="16200000">
              <a:off x="7810500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86" name="Line 270"/>
            <p:cNvSpPr>
              <a:spLocks noChangeShapeType="1"/>
            </p:cNvSpPr>
            <p:nvPr/>
          </p:nvSpPr>
          <p:spPr bwMode="auto">
            <a:xfrm>
              <a:off x="8093075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87" name="Line 271"/>
            <p:cNvSpPr>
              <a:spLocks noChangeShapeType="1"/>
            </p:cNvSpPr>
            <p:nvPr/>
          </p:nvSpPr>
          <p:spPr bwMode="auto">
            <a:xfrm flipV="1">
              <a:off x="8093075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88" name="Rectangle 272"/>
            <p:cNvSpPr>
              <a:spLocks noChangeArrowheads="1"/>
            </p:cNvSpPr>
            <p:nvPr/>
          </p:nvSpPr>
          <p:spPr bwMode="auto">
            <a:xfrm rot="16200000">
              <a:off x="8043862" y="336708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89" name="Rectangle 273"/>
            <p:cNvSpPr>
              <a:spLocks noChangeArrowheads="1"/>
            </p:cNvSpPr>
            <p:nvPr/>
          </p:nvSpPr>
          <p:spPr bwMode="auto">
            <a:xfrm rot="16200000">
              <a:off x="8048625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0" name="Rectangle 274"/>
            <p:cNvSpPr>
              <a:spLocks noChangeArrowheads="1"/>
            </p:cNvSpPr>
            <p:nvPr/>
          </p:nvSpPr>
          <p:spPr bwMode="auto">
            <a:xfrm rot="16200000">
              <a:off x="8061325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1" name="Rectangle 275"/>
            <p:cNvSpPr>
              <a:spLocks noChangeArrowheads="1"/>
            </p:cNvSpPr>
            <p:nvPr/>
          </p:nvSpPr>
          <p:spPr bwMode="auto">
            <a:xfrm rot="16200000">
              <a:off x="8048625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2" name="Rectangle 276"/>
            <p:cNvSpPr>
              <a:spLocks noChangeArrowheads="1"/>
            </p:cNvSpPr>
            <p:nvPr/>
          </p:nvSpPr>
          <p:spPr bwMode="auto">
            <a:xfrm rot="16200000">
              <a:off x="8048625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3" name="Line 277"/>
            <p:cNvSpPr>
              <a:spLocks noChangeShapeType="1"/>
            </p:cNvSpPr>
            <p:nvPr/>
          </p:nvSpPr>
          <p:spPr bwMode="auto">
            <a:xfrm>
              <a:off x="8328025" y="313531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94" name="Line 278"/>
            <p:cNvSpPr>
              <a:spLocks noChangeShapeType="1"/>
            </p:cNvSpPr>
            <p:nvPr/>
          </p:nvSpPr>
          <p:spPr bwMode="auto">
            <a:xfrm flipV="1">
              <a:off x="8328025" y="309245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95" name="Rectangle 279"/>
            <p:cNvSpPr>
              <a:spLocks noChangeArrowheads="1"/>
            </p:cNvSpPr>
            <p:nvPr/>
          </p:nvSpPr>
          <p:spPr bwMode="auto">
            <a:xfrm rot="16200000">
              <a:off x="8274050" y="336708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6" name="Rectangle 280"/>
            <p:cNvSpPr>
              <a:spLocks noChangeArrowheads="1"/>
            </p:cNvSpPr>
            <p:nvPr/>
          </p:nvSpPr>
          <p:spPr bwMode="auto">
            <a:xfrm rot="16200000">
              <a:off x="8278812" y="33099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7" name="Rectangle 281"/>
            <p:cNvSpPr>
              <a:spLocks noChangeArrowheads="1"/>
            </p:cNvSpPr>
            <p:nvPr/>
          </p:nvSpPr>
          <p:spPr bwMode="auto">
            <a:xfrm rot="16200000">
              <a:off x="8291512" y="326072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8" name="Rectangle 282"/>
            <p:cNvSpPr>
              <a:spLocks noChangeArrowheads="1"/>
            </p:cNvSpPr>
            <p:nvPr/>
          </p:nvSpPr>
          <p:spPr bwMode="auto">
            <a:xfrm rot="16200000">
              <a:off x="8278812" y="322103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99" name="Rectangle 283"/>
            <p:cNvSpPr>
              <a:spLocks noChangeArrowheads="1"/>
            </p:cNvSpPr>
            <p:nvPr/>
          </p:nvSpPr>
          <p:spPr bwMode="auto">
            <a:xfrm rot="16200000">
              <a:off x="8278812" y="315912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01" name="Line 285"/>
            <p:cNvSpPr>
              <a:spLocks noChangeShapeType="1"/>
            </p:cNvSpPr>
            <p:nvPr/>
          </p:nvSpPr>
          <p:spPr bwMode="auto">
            <a:xfrm>
              <a:off x="2825750" y="1711325"/>
              <a:ext cx="1588" cy="1423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02" name="Line 286"/>
            <p:cNvSpPr>
              <a:spLocks noChangeShapeType="1"/>
            </p:cNvSpPr>
            <p:nvPr/>
          </p:nvSpPr>
          <p:spPr bwMode="auto">
            <a:xfrm flipH="1">
              <a:off x="2781300" y="3135313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03" name="Line 287"/>
            <p:cNvSpPr>
              <a:spLocks noChangeShapeType="1"/>
            </p:cNvSpPr>
            <p:nvPr/>
          </p:nvSpPr>
          <p:spPr bwMode="auto">
            <a:xfrm>
              <a:off x="2825750" y="3135313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04" name="Rectangle 288"/>
            <p:cNvSpPr>
              <a:spLocks noChangeArrowheads="1"/>
            </p:cNvSpPr>
            <p:nvPr/>
          </p:nvSpPr>
          <p:spPr bwMode="auto">
            <a:xfrm>
              <a:off x="2570163" y="3059113"/>
              <a:ext cx="12382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05" name="Line 289"/>
            <p:cNvSpPr>
              <a:spLocks noChangeShapeType="1"/>
            </p:cNvSpPr>
            <p:nvPr/>
          </p:nvSpPr>
          <p:spPr bwMode="auto">
            <a:xfrm flipH="1">
              <a:off x="2781300" y="285115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06" name="Line 290"/>
            <p:cNvSpPr>
              <a:spLocks noChangeShapeType="1"/>
            </p:cNvSpPr>
            <p:nvPr/>
          </p:nvSpPr>
          <p:spPr bwMode="auto">
            <a:xfrm>
              <a:off x="2825750" y="285115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07" name="Rectangle 291"/>
            <p:cNvSpPr>
              <a:spLocks noChangeArrowheads="1"/>
            </p:cNvSpPr>
            <p:nvPr/>
          </p:nvSpPr>
          <p:spPr bwMode="auto">
            <a:xfrm>
              <a:off x="2535238" y="2776538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08" name="Line 292"/>
            <p:cNvSpPr>
              <a:spLocks noChangeShapeType="1"/>
            </p:cNvSpPr>
            <p:nvPr/>
          </p:nvSpPr>
          <p:spPr bwMode="auto">
            <a:xfrm flipH="1">
              <a:off x="2781300" y="256540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09" name="Line 293"/>
            <p:cNvSpPr>
              <a:spLocks noChangeShapeType="1"/>
            </p:cNvSpPr>
            <p:nvPr/>
          </p:nvSpPr>
          <p:spPr bwMode="auto">
            <a:xfrm>
              <a:off x="2825750" y="256540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10" name="Rectangle 294"/>
            <p:cNvSpPr>
              <a:spLocks noChangeArrowheads="1"/>
            </p:cNvSpPr>
            <p:nvPr/>
          </p:nvSpPr>
          <p:spPr bwMode="auto">
            <a:xfrm>
              <a:off x="2535238" y="2484438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11" name="Line 295"/>
            <p:cNvSpPr>
              <a:spLocks noChangeShapeType="1"/>
            </p:cNvSpPr>
            <p:nvPr/>
          </p:nvSpPr>
          <p:spPr bwMode="auto">
            <a:xfrm flipH="1">
              <a:off x="2781300" y="228123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12" name="Line 296"/>
            <p:cNvSpPr>
              <a:spLocks noChangeShapeType="1"/>
            </p:cNvSpPr>
            <p:nvPr/>
          </p:nvSpPr>
          <p:spPr bwMode="auto">
            <a:xfrm>
              <a:off x="2825750" y="228123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13" name="Rectangle 297"/>
            <p:cNvSpPr>
              <a:spLocks noChangeArrowheads="1"/>
            </p:cNvSpPr>
            <p:nvPr/>
          </p:nvSpPr>
          <p:spPr bwMode="auto">
            <a:xfrm>
              <a:off x="2535238" y="2201863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14" name="Line 298"/>
            <p:cNvSpPr>
              <a:spLocks noChangeShapeType="1"/>
            </p:cNvSpPr>
            <p:nvPr/>
          </p:nvSpPr>
          <p:spPr bwMode="auto">
            <a:xfrm flipH="1">
              <a:off x="2781300" y="199548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15" name="Line 299"/>
            <p:cNvSpPr>
              <a:spLocks noChangeShapeType="1"/>
            </p:cNvSpPr>
            <p:nvPr/>
          </p:nvSpPr>
          <p:spPr bwMode="auto">
            <a:xfrm>
              <a:off x="2825750" y="199548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16" name="Rectangle 300"/>
            <p:cNvSpPr>
              <a:spLocks noChangeArrowheads="1"/>
            </p:cNvSpPr>
            <p:nvPr/>
          </p:nvSpPr>
          <p:spPr bwMode="auto">
            <a:xfrm>
              <a:off x="2535238" y="1919288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17" name="Line 301"/>
            <p:cNvSpPr>
              <a:spLocks noChangeShapeType="1"/>
            </p:cNvSpPr>
            <p:nvPr/>
          </p:nvSpPr>
          <p:spPr bwMode="auto">
            <a:xfrm flipH="1">
              <a:off x="2781300" y="1711325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18" name="Line 302"/>
            <p:cNvSpPr>
              <a:spLocks noChangeShapeType="1"/>
            </p:cNvSpPr>
            <p:nvPr/>
          </p:nvSpPr>
          <p:spPr bwMode="auto">
            <a:xfrm>
              <a:off x="2825750" y="1711325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19" name="Rectangle 303"/>
            <p:cNvSpPr>
              <a:spLocks noChangeArrowheads="1"/>
            </p:cNvSpPr>
            <p:nvPr/>
          </p:nvSpPr>
          <p:spPr bwMode="auto">
            <a:xfrm>
              <a:off x="2500313" y="1636713"/>
              <a:ext cx="2571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0" name="Rectangle 304"/>
            <p:cNvSpPr>
              <a:spLocks noChangeArrowheads="1"/>
            </p:cNvSpPr>
            <p:nvPr/>
          </p:nvSpPr>
          <p:spPr bwMode="auto">
            <a:xfrm rot="16200000">
              <a:off x="2292350" y="2919413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1" name="Rectangle 305"/>
            <p:cNvSpPr>
              <a:spLocks noChangeArrowheads="1"/>
            </p:cNvSpPr>
            <p:nvPr/>
          </p:nvSpPr>
          <p:spPr bwMode="auto">
            <a:xfrm rot="16200000">
              <a:off x="2297112" y="2844800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2" name="Rectangle 306"/>
            <p:cNvSpPr>
              <a:spLocks noChangeArrowheads="1"/>
            </p:cNvSpPr>
            <p:nvPr/>
          </p:nvSpPr>
          <p:spPr bwMode="auto">
            <a:xfrm rot="16200000">
              <a:off x="2297112" y="2773363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3" name="Rectangle 307"/>
            <p:cNvSpPr>
              <a:spLocks noChangeArrowheads="1"/>
            </p:cNvSpPr>
            <p:nvPr/>
          </p:nvSpPr>
          <p:spPr bwMode="auto">
            <a:xfrm rot="16200000">
              <a:off x="2297112" y="2703513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4" name="Rectangle 308"/>
            <p:cNvSpPr>
              <a:spLocks noChangeArrowheads="1"/>
            </p:cNvSpPr>
            <p:nvPr/>
          </p:nvSpPr>
          <p:spPr bwMode="auto">
            <a:xfrm rot="16200000">
              <a:off x="2314575" y="2649538"/>
              <a:ext cx="968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5" name="Rectangle 309"/>
            <p:cNvSpPr>
              <a:spLocks noChangeArrowheads="1"/>
            </p:cNvSpPr>
            <p:nvPr/>
          </p:nvSpPr>
          <p:spPr bwMode="auto">
            <a:xfrm rot="16200000">
              <a:off x="2287587" y="2587625"/>
              <a:ext cx="1508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6" name="Rectangle 310"/>
            <p:cNvSpPr>
              <a:spLocks noChangeArrowheads="1"/>
            </p:cNvSpPr>
            <p:nvPr/>
          </p:nvSpPr>
          <p:spPr bwMode="auto">
            <a:xfrm rot="16200000">
              <a:off x="2309812" y="2530475"/>
              <a:ext cx="1063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7" name="Rectangle 311"/>
            <p:cNvSpPr>
              <a:spLocks noChangeArrowheads="1"/>
            </p:cNvSpPr>
            <p:nvPr/>
          </p:nvSpPr>
          <p:spPr bwMode="auto">
            <a:xfrm rot="16200000">
              <a:off x="2297112" y="2473325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8" name="Rectangle 312"/>
            <p:cNvSpPr>
              <a:spLocks noChangeArrowheads="1"/>
            </p:cNvSpPr>
            <p:nvPr/>
          </p:nvSpPr>
          <p:spPr bwMode="auto">
            <a:xfrm rot="16200000">
              <a:off x="2297112" y="2403475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29" name="Rectangle 313"/>
            <p:cNvSpPr>
              <a:spLocks noChangeArrowheads="1"/>
            </p:cNvSpPr>
            <p:nvPr/>
          </p:nvSpPr>
          <p:spPr bwMode="auto">
            <a:xfrm rot="16200000">
              <a:off x="2314575" y="2349500"/>
              <a:ext cx="968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0" name="Rectangle 314"/>
            <p:cNvSpPr>
              <a:spLocks noChangeArrowheads="1"/>
            </p:cNvSpPr>
            <p:nvPr/>
          </p:nvSpPr>
          <p:spPr bwMode="auto">
            <a:xfrm rot="16200000">
              <a:off x="2292350" y="2292350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1" name="Rectangle 315"/>
            <p:cNvSpPr>
              <a:spLocks noChangeArrowheads="1"/>
            </p:cNvSpPr>
            <p:nvPr/>
          </p:nvSpPr>
          <p:spPr bwMode="auto">
            <a:xfrm rot="16200000">
              <a:off x="2297112" y="2217738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2" name="Rectangle 316"/>
            <p:cNvSpPr>
              <a:spLocks noChangeArrowheads="1"/>
            </p:cNvSpPr>
            <p:nvPr/>
          </p:nvSpPr>
          <p:spPr bwMode="auto">
            <a:xfrm rot="16200000">
              <a:off x="2309812" y="2159000"/>
              <a:ext cx="1063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3" name="Rectangle 317"/>
            <p:cNvSpPr>
              <a:spLocks noChangeArrowheads="1"/>
            </p:cNvSpPr>
            <p:nvPr/>
          </p:nvSpPr>
          <p:spPr bwMode="auto">
            <a:xfrm rot="16200000">
              <a:off x="2297112" y="2101850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4" name="Rectangle 318"/>
            <p:cNvSpPr>
              <a:spLocks noChangeArrowheads="1"/>
            </p:cNvSpPr>
            <p:nvPr/>
          </p:nvSpPr>
          <p:spPr bwMode="auto">
            <a:xfrm rot="16200000">
              <a:off x="2297112" y="2032000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5" name="Rectangle 319"/>
            <p:cNvSpPr>
              <a:spLocks noChangeArrowheads="1"/>
            </p:cNvSpPr>
            <p:nvPr/>
          </p:nvSpPr>
          <p:spPr bwMode="auto">
            <a:xfrm rot="16200000">
              <a:off x="2292350" y="1955800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6" name="Rectangle 320"/>
            <p:cNvSpPr>
              <a:spLocks noChangeArrowheads="1"/>
            </p:cNvSpPr>
            <p:nvPr/>
          </p:nvSpPr>
          <p:spPr bwMode="auto">
            <a:xfrm rot="16200000">
              <a:off x="2309812" y="1893888"/>
              <a:ext cx="1063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7" name="Rectangle 321"/>
            <p:cNvSpPr>
              <a:spLocks noChangeArrowheads="1"/>
            </p:cNvSpPr>
            <p:nvPr/>
          </p:nvSpPr>
          <p:spPr bwMode="auto">
            <a:xfrm rot="16200000">
              <a:off x="2297112" y="1836738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8" name="Rectangle 322"/>
            <p:cNvSpPr>
              <a:spLocks noChangeArrowheads="1"/>
            </p:cNvSpPr>
            <p:nvPr/>
          </p:nvSpPr>
          <p:spPr bwMode="auto">
            <a:xfrm rot="16200000">
              <a:off x="2292350" y="1760538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39" name="Rectangle 323"/>
            <p:cNvSpPr>
              <a:spLocks noChangeArrowheads="1"/>
            </p:cNvSpPr>
            <p:nvPr/>
          </p:nvSpPr>
          <p:spPr bwMode="auto">
            <a:xfrm rot="16200000">
              <a:off x="2297112" y="1685925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40" name="Rectangle 324"/>
            <p:cNvSpPr>
              <a:spLocks noChangeArrowheads="1"/>
            </p:cNvSpPr>
            <p:nvPr/>
          </p:nvSpPr>
          <p:spPr bwMode="auto">
            <a:xfrm>
              <a:off x="2817813" y="1387475"/>
              <a:ext cx="3422650" cy="1238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41" name="Rectangle 325"/>
            <p:cNvSpPr>
              <a:spLocks noChangeArrowheads="1"/>
            </p:cNvSpPr>
            <p:nvPr/>
          </p:nvSpPr>
          <p:spPr bwMode="auto">
            <a:xfrm>
              <a:off x="3189288" y="1397000"/>
              <a:ext cx="8128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y5 - 589.3457+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42" name="Rectangle 326"/>
            <p:cNvSpPr>
              <a:spLocks noChangeArrowheads="1"/>
            </p:cNvSpPr>
            <p:nvPr/>
          </p:nvSpPr>
          <p:spPr bwMode="auto">
            <a:xfrm>
              <a:off x="2855913" y="1422400"/>
              <a:ext cx="247650" cy="619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43" name="Rectangle 327"/>
            <p:cNvSpPr>
              <a:spLocks noChangeArrowheads="1"/>
            </p:cNvSpPr>
            <p:nvPr/>
          </p:nvSpPr>
          <p:spPr bwMode="auto">
            <a:xfrm>
              <a:off x="4321175" y="1397000"/>
              <a:ext cx="8128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y4 - 532.3242+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44" name="Rectangle 328"/>
            <p:cNvSpPr>
              <a:spLocks noChangeArrowheads="1"/>
            </p:cNvSpPr>
            <p:nvPr/>
          </p:nvSpPr>
          <p:spPr bwMode="auto">
            <a:xfrm>
              <a:off x="3994150" y="1422400"/>
              <a:ext cx="247650" cy="619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45" name="Rectangle 329"/>
            <p:cNvSpPr>
              <a:spLocks noChangeArrowheads="1"/>
            </p:cNvSpPr>
            <p:nvPr/>
          </p:nvSpPr>
          <p:spPr bwMode="auto">
            <a:xfrm>
              <a:off x="5462588" y="1397000"/>
              <a:ext cx="8128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y3 - 385.2558+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46" name="Rectangle 330"/>
            <p:cNvSpPr>
              <a:spLocks noChangeArrowheads="1"/>
            </p:cNvSpPr>
            <p:nvPr/>
          </p:nvSpPr>
          <p:spPr bwMode="auto">
            <a:xfrm>
              <a:off x="5133975" y="1422400"/>
              <a:ext cx="247650" cy="6191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47" name="Rectangle 331"/>
            <p:cNvSpPr>
              <a:spLocks noChangeArrowheads="1"/>
            </p:cNvSpPr>
            <p:nvPr/>
          </p:nvSpPr>
          <p:spPr bwMode="auto">
            <a:xfrm>
              <a:off x="2825750" y="1392238"/>
              <a:ext cx="3416300" cy="123825"/>
            </a:xfrm>
            <a:prstGeom prst="rect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8" name="Group 667"/>
          <p:cNvGrpSpPr/>
          <p:nvPr/>
        </p:nvGrpSpPr>
        <p:grpSpPr>
          <a:xfrm>
            <a:off x="2297906" y="3886200"/>
            <a:ext cx="6165057" cy="2174875"/>
            <a:chOff x="2297906" y="4017963"/>
            <a:chExt cx="6165057" cy="2174875"/>
          </a:xfrm>
        </p:grpSpPr>
        <p:sp>
          <p:nvSpPr>
            <p:cNvPr id="86353" name="Rectangle 337"/>
            <p:cNvSpPr>
              <a:spLocks noChangeArrowheads="1"/>
            </p:cNvSpPr>
            <p:nvPr/>
          </p:nvSpPr>
          <p:spPr bwMode="auto">
            <a:xfrm>
              <a:off x="2836863" y="4087813"/>
              <a:ext cx="5622925" cy="1431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54" name="Line 338"/>
            <p:cNvSpPr>
              <a:spLocks noChangeShapeType="1"/>
            </p:cNvSpPr>
            <p:nvPr/>
          </p:nvSpPr>
          <p:spPr bwMode="auto">
            <a:xfrm flipH="1">
              <a:off x="2822575" y="54451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55" name="Line 339"/>
            <p:cNvSpPr>
              <a:spLocks noChangeShapeType="1"/>
            </p:cNvSpPr>
            <p:nvPr/>
          </p:nvSpPr>
          <p:spPr bwMode="auto">
            <a:xfrm>
              <a:off x="2844800" y="54451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56" name="Line 340"/>
            <p:cNvSpPr>
              <a:spLocks noChangeShapeType="1"/>
            </p:cNvSpPr>
            <p:nvPr/>
          </p:nvSpPr>
          <p:spPr bwMode="auto">
            <a:xfrm flipH="1">
              <a:off x="2822575" y="53752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57" name="Line 341"/>
            <p:cNvSpPr>
              <a:spLocks noChangeShapeType="1"/>
            </p:cNvSpPr>
            <p:nvPr/>
          </p:nvSpPr>
          <p:spPr bwMode="auto">
            <a:xfrm>
              <a:off x="2844800" y="53752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58" name="Line 342"/>
            <p:cNvSpPr>
              <a:spLocks noChangeShapeType="1"/>
            </p:cNvSpPr>
            <p:nvPr/>
          </p:nvSpPr>
          <p:spPr bwMode="auto">
            <a:xfrm flipH="1">
              <a:off x="2822575" y="53038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59" name="Line 343"/>
            <p:cNvSpPr>
              <a:spLocks noChangeShapeType="1"/>
            </p:cNvSpPr>
            <p:nvPr/>
          </p:nvSpPr>
          <p:spPr bwMode="auto">
            <a:xfrm>
              <a:off x="2844800" y="53038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0" name="Line 344"/>
            <p:cNvSpPr>
              <a:spLocks noChangeShapeType="1"/>
            </p:cNvSpPr>
            <p:nvPr/>
          </p:nvSpPr>
          <p:spPr bwMode="auto">
            <a:xfrm flipH="1">
              <a:off x="2822575" y="51609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1" name="Line 345"/>
            <p:cNvSpPr>
              <a:spLocks noChangeShapeType="1"/>
            </p:cNvSpPr>
            <p:nvPr/>
          </p:nvSpPr>
          <p:spPr bwMode="auto">
            <a:xfrm>
              <a:off x="2844800" y="51609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2" name="Line 346"/>
            <p:cNvSpPr>
              <a:spLocks noChangeShapeType="1"/>
            </p:cNvSpPr>
            <p:nvPr/>
          </p:nvSpPr>
          <p:spPr bwMode="auto">
            <a:xfrm flipH="1">
              <a:off x="2822575" y="50895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3" name="Line 347"/>
            <p:cNvSpPr>
              <a:spLocks noChangeShapeType="1"/>
            </p:cNvSpPr>
            <p:nvPr/>
          </p:nvSpPr>
          <p:spPr bwMode="auto">
            <a:xfrm>
              <a:off x="2844800" y="50895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4" name="Line 348"/>
            <p:cNvSpPr>
              <a:spLocks noChangeShapeType="1"/>
            </p:cNvSpPr>
            <p:nvPr/>
          </p:nvSpPr>
          <p:spPr bwMode="auto">
            <a:xfrm flipH="1">
              <a:off x="2822575" y="50180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5" name="Line 349"/>
            <p:cNvSpPr>
              <a:spLocks noChangeShapeType="1"/>
            </p:cNvSpPr>
            <p:nvPr/>
          </p:nvSpPr>
          <p:spPr bwMode="auto">
            <a:xfrm>
              <a:off x="2844800" y="50180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6" name="Line 350"/>
            <p:cNvSpPr>
              <a:spLocks noChangeShapeType="1"/>
            </p:cNvSpPr>
            <p:nvPr/>
          </p:nvSpPr>
          <p:spPr bwMode="auto">
            <a:xfrm flipH="1">
              <a:off x="2822575" y="487680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7" name="Line 351"/>
            <p:cNvSpPr>
              <a:spLocks noChangeShapeType="1"/>
            </p:cNvSpPr>
            <p:nvPr/>
          </p:nvSpPr>
          <p:spPr bwMode="auto">
            <a:xfrm>
              <a:off x="2844800" y="487680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8" name="Line 352"/>
            <p:cNvSpPr>
              <a:spLocks noChangeShapeType="1"/>
            </p:cNvSpPr>
            <p:nvPr/>
          </p:nvSpPr>
          <p:spPr bwMode="auto">
            <a:xfrm flipH="1">
              <a:off x="2822575" y="48053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69" name="Line 353"/>
            <p:cNvSpPr>
              <a:spLocks noChangeShapeType="1"/>
            </p:cNvSpPr>
            <p:nvPr/>
          </p:nvSpPr>
          <p:spPr bwMode="auto">
            <a:xfrm>
              <a:off x="2844800" y="48053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0" name="Line 354"/>
            <p:cNvSpPr>
              <a:spLocks noChangeShapeType="1"/>
            </p:cNvSpPr>
            <p:nvPr/>
          </p:nvSpPr>
          <p:spPr bwMode="auto">
            <a:xfrm flipH="1">
              <a:off x="2822575" y="47339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1" name="Line 355"/>
            <p:cNvSpPr>
              <a:spLocks noChangeShapeType="1"/>
            </p:cNvSpPr>
            <p:nvPr/>
          </p:nvSpPr>
          <p:spPr bwMode="auto">
            <a:xfrm>
              <a:off x="2844800" y="47339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2" name="Line 356"/>
            <p:cNvSpPr>
              <a:spLocks noChangeShapeType="1"/>
            </p:cNvSpPr>
            <p:nvPr/>
          </p:nvSpPr>
          <p:spPr bwMode="auto">
            <a:xfrm flipH="1">
              <a:off x="2822575" y="459105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3" name="Line 357"/>
            <p:cNvSpPr>
              <a:spLocks noChangeShapeType="1"/>
            </p:cNvSpPr>
            <p:nvPr/>
          </p:nvSpPr>
          <p:spPr bwMode="auto">
            <a:xfrm>
              <a:off x="2844800" y="459105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4" name="Line 358"/>
            <p:cNvSpPr>
              <a:spLocks noChangeShapeType="1"/>
            </p:cNvSpPr>
            <p:nvPr/>
          </p:nvSpPr>
          <p:spPr bwMode="auto">
            <a:xfrm flipH="1">
              <a:off x="2822575" y="45196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5" name="Line 359"/>
            <p:cNvSpPr>
              <a:spLocks noChangeShapeType="1"/>
            </p:cNvSpPr>
            <p:nvPr/>
          </p:nvSpPr>
          <p:spPr bwMode="auto">
            <a:xfrm>
              <a:off x="2844800" y="45196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6" name="Line 360"/>
            <p:cNvSpPr>
              <a:spLocks noChangeShapeType="1"/>
            </p:cNvSpPr>
            <p:nvPr/>
          </p:nvSpPr>
          <p:spPr bwMode="auto">
            <a:xfrm flipH="1">
              <a:off x="2822575" y="44481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7" name="Line 361"/>
            <p:cNvSpPr>
              <a:spLocks noChangeShapeType="1"/>
            </p:cNvSpPr>
            <p:nvPr/>
          </p:nvSpPr>
          <p:spPr bwMode="auto">
            <a:xfrm>
              <a:off x="2844800" y="444817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8" name="Line 362"/>
            <p:cNvSpPr>
              <a:spLocks noChangeShapeType="1"/>
            </p:cNvSpPr>
            <p:nvPr/>
          </p:nvSpPr>
          <p:spPr bwMode="auto">
            <a:xfrm flipH="1">
              <a:off x="2822575" y="430530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79" name="Line 363"/>
            <p:cNvSpPr>
              <a:spLocks noChangeShapeType="1"/>
            </p:cNvSpPr>
            <p:nvPr/>
          </p:nvSpPr>
          <p:spPr bwMode="auto">
            <a:xfrm>
              <a:off x="2844800" y="4305300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0" name="Line 364"/>
            <p:cNvSpPr>
              <a:spLocks noChangeShapeType="1"/>
            </p:cNvSpPr>
            <p:nvPr/>
          </p:nvSpPr>
          <p:spPr bwMode="auto">
            <a:xfrm flipH="1">
              <a:off x="2822575" y="42338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1" name="Line 365"/>
            <p:cNvSpPr>
              <a:spLocks noChangeShapeType="1"/>
            </p:cNvSpPr>
            <p:nvPr/>
          </p:nvSpPr>
          <p:spPr bwMode="auto">
            <a:xfrm>
              <a:off x="2844800" y="42338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2" name="Line 366"/>
            <p:cNvSpPr>
              <a:spLocks noChangeShapeType="1"/>
            </p:cNvSpPr>
            <p:nvPr/>
          </p:nvSpPr>
          <p:spPr bwMode="auto">
            <a:xfrm flipH="1">
              <a:off x="2822575" y="41624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3" name="Line 367"/>
            <p:cNvSpPr>
              <a:spLocks noChangeShapeType="1"/>
            </p:cNvSpPr>
            <p:nvPr/>
          </p:nvSpPr>
          <p:spPr bwMode="auto">
            <a:xfrm>
              <a:off x="2844800" y="4162425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4" name="Rectangle 368"/>
            <p:cNvSpPr>
              <a:spLocks noChangeArrowheads="1"/>
            </p:cNvSpPr>
            <p:nvPr/>
          </p:nvSpPr>
          <p:spPr bwMode="auto">
            <a:xfrm>
              <a:off x="2903538" y="4092575"/>
              <a:ext cx="117475" cy="793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5" name="Rectangle 369"/>
            <p:cNvSpPr>
              <a:spLocks noChangeArrowheads="1"/>
            </p:cNvSpPr>
            <p:nvPr/>
          </p:nvSpPr>
          <p:spPr bwMode="auto">
            <a:xfrm>
              <a:off x="3136900" y="4092575"/>
              <a:ext cx="117475" cy="793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6" name="Rectangle 370"/>
            <p:cNvSpPr>
              <a:spLocks noChangeArrowheads="1"/>
            </p:cNvSpPr>
            <p:nvPr/>
          </p:nvSpPr>
          <p:spPr bwMode="auto">
            <a:xfrm>
              <a:off x="3371850" y="4092575"/>
              <a:ext cx="115888" cy="793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7" name="Rectangle 371"/>
            <p:cNvSpPr>
              <a:spLocks noChangeArrowheads="1"/>
            </p:cNvSpPr>
            <p:nvPr/>
          </p:nvSpPr>
          <p:spPr bwMode="auto">
            <a:xfrm>
              <a:off x="3605213" y="4092575"/>
              <a:ext cx="117475" cy="857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8" name="Rectangle 372"/>
            <p:cNvSpPr>
              <a:spLocks noChangeArrowheads="1"/>
            </p:cNvSpPr>
            <p:nvPr/>
          </p:nvSpPr>
          <p:spPr bwMode="auto">
            <a:xfrm>
              <a:off x="3840163" y="4092575"/>
              <a:ext cx="115888" cy="793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89" name="Rectangle 373"/>
            <p:cNvSpPr>
              <a:spLocks noChangeArrowheads="1"/>
            </p:cNvSpPr>
            <p:nvPr/>
          </p:nvSpPr>
          <p:spPr bwMode="auto">
            <a:xfrm>
              <a:off x="4073525" y="4092575"/>
              <a:ext cx="117475" cy="857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0" name="Rectangle 374"/>
            <p:cNvSpPr>
              <a:spLocks noChangeArrowheads="1"/>
            </p:cNvSpPr>
            <p:nvPr/>
          </p:nvSpPr>
          <p:spPr bwMode="auto">
            <a:xfrm>
              <a:off x="4308475" y="4092575"/>
              <a:ext cx="115888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1" name="Rectangle 375"/>
            <p:cNvSpPr>
              <a:spLocks noChangeArrowheads="1"/>
            </p:cNvSpPr>
            <p:nvPr/>
          </p:nvSpPr>
          <p:spPr bwMode="auto">
            <a:xfrm>
              <a:off x="4541838" y="4092575"/>
              <a:ext cx="117475" cy="857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2" name="Rectangle 376"/>
            <p:cNvSpPr>
              <a:spLocks noChangeArrowheads="1"/>
            </p:cNvSpPr>
            <p:nvPr/>
          </p:nvSpPr>
          <p:spPr bwMode="auto">
            <a:xfrm>
              <a:off x="4775200" y="4092575"/>
              <a:ext cx="117475" cy="793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3" name="Rectangle 377"/>
            <p:cNvSpPr>
              <a:spLocks noChangeArrowheads="1"/>
            </p:cNvSpPr>
            <p:nvPr/>
          </p:nvSpPr>
          <p:spPr bwMode="auto">
            <a:xfrm>
              <a:off x="5010150" y="4092575"/>
              <a:ext cx="117475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4" name="Rectangle 378"/>
            <p:cNvSpPr>
              <a:spLocks noChangeArrowheads="1"/>
            </p:cNvSpPr>
            <p:nvPr/>
          </p:nvSpPr>
          <p:spPr bwMode="auto">
            <a:xfrm>
              <a:off x="5245100" y="4092575"/>
              <a:ext cx="115888" cy="77788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5" name="Rectangle 379"/>
            <p:cNvSpPr>
              <a:spLocks noChangeArrowheads="1"/>
            </p:cNvSpPr>
            <p:nvPr/>
          </p:nvSpPr>
          <p:spPr bwMode="auto">
            <a:xfrm>
              <a:off x="5478463" y="4092575"/>
              <a:ext cx="117475" cy="8096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6" name="Rectangle 380"/>
            <p:cNvSpPr>
              <a:spLocks noChangeArrowheads="1"/>
            </p:cNvSpPr>
            <p:nvPr/>
          </p:nvSpPr>
          <p:spPr bwMode="auto">
            <a:xfrm>
              <a:off x="5711825" y="4092575"/>
              <a:ext cx="117475" cy="793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7" name="Rectangle 381"/>
            <p:cNvSpPr>
              <a:spLocks noChangeArrowheads="1"/>
            </p:cNvSpPr>
            <p:nvPr/>
          </p:nvSpPr>
          <p:spPr bwMode="auto">
            <a:xfrm>
              <a:off x="5946775" y="4092575"/>
              <a:ext cx="117475" cy="857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8" name="Rectangle 382"/>
            <p:cNvSpPr>
              <a:spLocks noChangeArrowheads="1"/>
            </p:cNvSpPr>
            <p:nvPr/>
          </p:nvSpPr>
          <p:spPr bwMode="auto">
            <a:xfrm>
              <a:off x="6181725" y="4092575"/>
              <a:ext cx="115888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99" name="Rectangle 383"/>
            <p:cNvSpPr>
              <a:spLocks noChangeArrowheads="1"/>
            </p:cNvSpPr>
            <p:nvPr/>
          </p:nvSpPr>
          <p:spPr bwMode="auto">
            <a:xfrm>
              <a:off x="6415088" y="4092575"/>
              <a:ext cx="117475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0" name="Rectangle 384"/>
            <p:cNvSpPr>
              <a:spLocks noChangeArrowheads="1"/>
            </p:cNvSpPr>
            <p:nvPr/>
          </p:nvSpPr>
          <p:spPr bwMode="auto">
            <a:xfrm>
              <a:off x="6648450" y="4092575"/>
              <a:ext cx="117475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1" name="Rectangle 385"/>
            <p:cNvSpPr>
              <a:spLocks noChangeArrowheads="1"/>
            </p:cNvSpPr>
            <p:nvPr/>
          </p:nvSpPr>
          <p:spPr bwMode="auto">
            <a:xfrm>
              <a:off x="6883400" y="4092575"/>
              <a:ext cx="117475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2" name="Rectangle 386"/>
            <p:cNvSpPr>
              <a:spLocks noChangeArrowheads="1"/>
            </p:cNvSpPr>
            <p:nvPr/>
          </p:nvSpPr>
          <p:spPr bwMode="auto">
            <a:xfrm>
              <a:off x="7118350" y="4092575"/>
              <a:ext cx="115888" cy="793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3" name="Rectangle 387"/>
            <p:cNvSpPr>
              <a:spLocks noChangeArrowheads="1"/>
            </p:cNvSpPr>
            <p:nvPr/>
          </p:nvSpPr>
          <p:spPr bwMode="auto">
            <a:xfrm>
              <a:off x="7351713" y="4092575"/>
              <a:ext cx="117475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4" name="Rectangle 388"/>
            <p:cNvSpPr>
              <a:spLocks noChangeArrowheads="1"/>
            </p:cNvSpPr>
            <p:nvPr/>
          </p:nvSpPr>
          <p:spPr bwMode="auto">
            <a:xfrm>
              <a:off x="7585075" y="4092575"/>
              <a:ext cx="117475" cy="857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5" name="Rectangle 389"/>
            <p:cNvSpPr>
              <a:spLocks noChangeArrowheads="1"/>
            </p:cNvSpPr>
            <p:nvPr/>
          </p:nvSpPr>
          <p:spPr bwMode="auto">
            <a:xfrm>
              <a:off x="7820025" y="4092575"/>
              <a:ext cx="117475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6" name="Rectangle 390"/>
            <p:cNvSpPr>
              <a:spLocks noChangeArrowheads="1"/>
            </p:cNvSpPr>
            <p:nvPr/>
          </p:nvSpPr>
          <p:spPr bwMode="auto">
            <a:xfrm>
              <a:off x="8054975" y="4092575"/>
              <a:ext cx="115888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7" name="Rectangle 391"/>
            <p:cNvSpPr>
              <a:spLocks noChangeArrowheads="1"/>
            </p:cNvSpPr>
            <p:nvPr/>
          </p:nvSpPr>
          <p:spPr bwMode="auto">
            <a:xfrm>
              <a:off x="8288338" y="4092575"/>
              <a:ext cx="117475" cy="825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8" name="Rectangle 392"/>
            <p:cNvSpPr>
              <a:spLocks noChangeArrowheads="1"/>
            </p:cNvSpPr>
            <p:nvPr/>
          </p:nvSpPr>
          <p:spPr bwMode="auto">
            <a:xfrm>
              <a:off x="2903538" y="4171950"/>
              <a:ext cx="117475" cy="26670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09" name="Rectangle 393"/>
            <p:cNvSpPr>
              <a:spLocks noChangeArrowheads="1"/>
            </p:cNvSpPr>
            <p:nvPr/>
          </p:nvSpPr>
          <p:spPr bwMode="auto">
            <a:xfrm>
              <a:off x="3136900" y="4171950"/>
              <a:ext cx="117475" cy="2635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0" name="Rectangle 394"/>
            <p:cNvSpPr>
              <a:spLocks noChangeArrowheads="1"/>
            </p:cNvSpPr>
            <p:nvPr/>
          </p:nvSpPr>
          <p:spPr bwMode="auto">
            <a:xfrm>
              <a:off x="3371850" y="4171950"/>
              <a:ext cx="115888" cy="26828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1" name="Rectangle 395"/>
            <p:cNvSpPr>
              <a:spLocks noChangeArrowheads="1"/>
            </p:cNvSpPr>
            <p:nvPr/>
          </p:nvSpPr>
          <p:spPr bwMode="auto">
            <a:xfrm>
              <a:off x="3605213" y="4178300"/>
              <a:ext cx="117475" cy="26670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2" name="Rectangle 396"/>
            <p:cNvSpPr>
              <a:spLocks noChangeArrowheads="1"/>
            </p:cNvSpPr>
            <p:nvPr/>
          </p:nvSpPr>
          <p:spPr bwMode="auto">
            <a:xfrm>
              <a:off x="3840163" y="4171950"/>
              <a:ext cx="115888" cy="2651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3" name="Rectangle 397"/>
            <p:cNvSpPr>
              <a:spLocks noChangeArrowheads="1"/>
            </p:cNvSpPr>
            <p:nvPr/>
          </p:nvSpPr>
          <p:spPr bwMode="auto">
            <a:xfrm>
              <a:off x="4073525" y="4178300"/>
              <a:ext cx="117475" cy="2635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4" name="Rectangle 398"/>
            <p:cNvSpPr>
              <a:spLocks noChangeArrowheads="1"/>
            </p:cNvSpPr>
            <p:nvPr/>
          </p:nvSpPr>
          <p:spPr bwMode="auto">
            <a:xfrm>
              <a:off x="4308475" y="4175125"/>
              <a:ext cx="115888" cy="2698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5" name="Rectangle 399"/>
            <p:cNvSpPr>
              <a:spLocks noChangeArrowheads="1"/>
            </p:cNvSpPr>
            <p:nvPr/>
          </p:nvSpPr>
          <p:spPr bwMode="auto">
            <a:xfrm>
              <a:off x="4541838" y="4178300"/>
              <a:ext cx="117475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6" name="Rectangle 400"/>
            <p:cNvSpPr>
              <a:spLocks noChangeArrowheads="1"/>
            </p:cNvSpPr>
            <p:nvPr/>
          </p:nvSpPr>
          <p:spPr bwMode="auto">
            <a:xfrm>
              <a:off x="4775200" y="4171950"/>
              <a:ext cx="117475" cy="26828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7" name="Rectangle 401"/>
            <p:cNvSpPr>
              <a:spLocks noChangeArrowheads="1"/>
            </p:cNvSpPr>
            <p:nvPr/>
          </p:nvSpPr>
          <p:spPr bwMode="auto">
            <a:xfrm>
              <a:off x="5010150" y="4175125"/>
              <a:ext cx="117475" cy="26193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8" name="Rectangle 402"/>
            <p:cNvSpPr>
              <a:spLocks noChangeArrowheads="1"/>
            </p:cNvSpPr>
            <p:nvPr/>
          </p:nvSpPr>
          <p:spPr bwMode="auto">
            <a:xfrm>
              <a:off x="5245100" y="4170363"/>
              <a:ext cx="115888" cy="2651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19" name="Rectangle 403"/>
            <p:cNvSpPr>
              <a:spLocks noChangeArrowheads="1"/>
            </p:cNvSpPr>
            <p:nvPr/>
          </p:nvSpPr>
          <p:spPr bwMode="auto">
            <a:xfrm>
              <a:off x="5478463" y="4173538"/>
              <a:ext cx="117475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0" name="Rectangle 404"/>
            <p:cNvSpPr>
              <a:spLocks noChangeArrowheads="1"/>
            </p:cNvSpPr>
            <p:nvPr/>
          </p:nvSpPr>
          <p:spPr bwMode="auto">
            <a:xfrm>
              <a:off x="5711825" y="4171950"/>
              <a:ext cx="117475" cy="26828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1" name="Rectangle 405"/>
            <p:cNvSpPr>
              <a:spLocks noChangeArrowheads="1"/>
            </p:cNvSpPr>
            <p:nvPr/>
          </p:nvSpPr>
          <p:spPr bwMode="auto">
            <a:xfrm>
              <a:off x="5946775" y="4178300"/>
              <a:ext cx="117475" cy="2651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2" name="Rectangle 406"/>
            <p:cNvSpPr>
              <a:spLocks noChangeArrowheads="1"/>
            </p:cNvSpPr>
            <p:nvPr/>
          </p:nvSpPr>
          <p:spPr bwMode="auto">
            <a:xfrm>
              <a:off x="6181725" y="4175125"/>
              <a:ext cx="115888" cy="2651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3" name="Rectangle 407"/>
            <p:cNvSpPr>
              <a:spLocks noChangeArrowheads="1"/>
            </p:cNvSpPr>
            <p:nvPr/>
          </p:nvSpPr>
          <p:spPr bwMode="auto">
            <a:xfrm>
              <a:off x="6415088" y="4175125"/>
              <a:ext cx="117475" cy="268288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4" name="Rectangle 408"/>
            <p:cNvSpPr>
              <a:spLocks noChangeArrowheads="1"/>
            </p:cNvSpPr>
            <p:nvPr/>
          </p:nvSpPr>
          <p:spPr bwMode="auto">
            <a:xfrm>
              <a:off x="6648450" y="4175125"/>
              <a:ext cx="117475" cy="2635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5" name="Rectangle 409"/>
            <p:cNvSpPr>
              <a:spLocks noChangeArrowheads="1"/>
            </p:cNvSpPr>
            <p:nvPr/>
          </p:nvSpPr>
          <p:spPr bwMode="auto">
            <a:xfrm>
              <a:off x="6883400" y="4175125"/>
              <a:ext cx="117475" cy="2698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6" name="Rectangle 410"/>
            <p:cNvSpPr>
              <a:spLocks noChangeArrowheads="1"/>
            </p:cNvSpPr>
            <p:nvPr/>
          </p:nvSpPr>
          <p:spPr bwMode="auto">
            <a:xfrm>
              <a:off x="7118350" y="4171950"/>
              <a:ext cx="115888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7" name="Rectangle 411"/>
            <p:cNvSpPr>
              <a:spLocks noChangeArrowheads="1"/>
            </p:cNvSpPr>
            <p:nvPr/>
          </p:nvSpPr>
          <p:spPr bwMode="auto">
            <a:xfrm>
              <a:off x="7351713" y="4175125"/>
              <a:ext cx="117475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8" name="Rectangle 412"/>
            <p:cNvSpPr>
              <a:spLocks noChangeArrowheads="1"/>
            </p:cNvSpPr>
            <p:nvPr/>
          </p:nvSpPr>
          <p:spPr bwMode="auto">
            <a:xfrm>
              <a:off x="7585075" y="4178300"/>
              <a:ext cx="117475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29" name="Rectangle 413"/>
            <p:cNvSpPr>
              <a:spLocks noChangeArrowheads="1"/>
            </p:cNvSpPr>
            <p:nvPr/>
          </p:nvSpPr>
          <p:spPr bwMode="auto">
            <a:xfrm>
              <a:off x="7820025" y="4175125"/>
              <a:ext cx="117475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0" name="Rectangle 414"/>
            <p:cNvSpPr>
              <a:spLocks noChangeArrowheads="1"/>
            </p:cNvSpPr>
            <p:nvPr/>
          </p:nvSpPr>
          <p:spPr bwMode="auto">
            <a:xfrm>
              <a:off x="8054975" y="4175125"/>
              <a:ext cx="115888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1" name="Rectangle 415"/>
            <p:cNvSpPr>
              <a:spLocks noChangeArrowheads="1"/>
            </p:cNvSpPr>
            <p:nvPr/>
          </p:nvSpPr>
          <p:spPr bwMode="auto">
            <a:xfrm>
              <a:off x="8288338" y="4175125"/>
              <a:ext cx="117475" cy="2603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2" name="Rectangle 416"/>
            <p:cNvSpPr>
              <a:spLocks noChangeArrowheads="1"/>
            </p:cNvSpPr>
            <p:nvPr/>
          </p:nvSpPr>
          <p:spPr bwMode="auto">
            <a:xfrm>
              <a:off x="2903538" y="4438650"/>
              <a:ext cx="117475" cy="10779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3" name="Rectangle 417"/>
            <p:cNvSpPr>
              <a:spLocks noChangeArrowheads="1"/>
            </p:cNvSpPr>
            <p:nvPr/>
          </p:nvSpPr>
          <p:spPr bwMode="auto">
            <a:xfrm>
              <a:off x="3136900" y="4435475"/>
              <a:ext cx="117475" cy="10810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4" name="Rectangle 418"/>
            <p:cNvSpPr>
              <a:spLocks noChangeArrowheads="1"/>
            </p:cNvSpPr>
            <p:nvPr/>
          </p:nvSpPr>
          <p:spPr bwMode="auto">
            <a:xfrm>
              <a:off x="3371850" y="4440238"/>
              <a:ext cx="115888" cy="10763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5" name="Rectangle 419"/>
            <p:cNvSpPr>
              <a:spLocks noChangeArrowheads="1"/>
            </p:cNvSpPr>
            <p:nvPr/>
          </p:nvSpPr>
          <p:spPr bwMode="auto">
            <a:xfrm>
              <a:off x="3605213" y="4445000"/>
              <a:ext cx="117475" cy="107156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6" name="Rectangle 420"/>
            <p:cNvSpPr>
              <a:spLocks noChangeArrowheads="1"/>
            </p:cNvSpPr>
            <p:nvPr/>
          </p:nvSpPr>
          <p:spPr bwMode="auto">
            <a:xfrm>
              <a:off x="3840163" y="4437063"/>
              <a:ext cx="115888" cy="10795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7" name="Rectangle 421"/>
            <p:cNvSpPr>
              <a:spLocks noChangeArrowheads="1"/>
            </p:cNvSpPr>
            <p:nvPr/>
          </p:nvSpPr>
          <p:spPr bwMode="auto">
            <a:xfrm>
              <a:off x="4073525" y="4441825"/>
              <a:ext cx="117475" cy="10747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8" name="Rectangle 422"/>
            <p:cNvSpPr>
              <a:spLocks noChangeArrowheads="1"/>
            </p:cNvSpPr>
            <p:nvPr/>
          </p:nvSpPr>
          <p:spPr bwMode="auto">
            <a:xfrm>
              <a:off x="4308475" y="4445000"/>
              <a:ext cx="115888" cy="107156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39" name="Rectangle 423"/>
            <p:cNvSpPr>
              <a:spLocks noChangeArrowheads="1"/>
            </p:cNvSpPr>
            <p:nvPr/>
          </p:nvSpPr>
          <p:spPr bwMode="auto">
            <a:xfrm>
              <a:off x="4541838" y="4438650"/>
              <a:ext cx="117475" cy="10779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0" name="Rectangle 424"/>
            <p:cNvSpPr>
              <a:spLocks noChangeArrowheads="1"/>
            </p:cNvSpPr>
            <p:nvPr/>
          </p:nvSpPr>
          <p:spPr bwMode="auto">
            <a:xfrm>
              <a:off x="4775200" y="4440238"/>
              <a:ext cx="117475" cy="10763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1" name="Rectangle 425"/>
            <p:cNvSpPr>
              <a:spLocks noChangeArrowheads="1"/>
            </p:cNvSpPr>
            <p:nvPr/>
          </p:nvSpPr>
          <p:spPr bwMode="auto">
            <a:xfrm>
              <a:off x="5010150" y="4437063"/>
              <a:ext cx="117475" cy="10795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2" name="Rectangle 426"/>
            <p:cNvSpPr>
              <a:spLocks noChangeArrowheads="1"/>
            </p:cNvSpPr>
            <p:nvPr/>
          </p:nvSpPr>
          <p:spPr bwMode="auto">
            <a:xfrm>
              <a:off x="5245100" y="4435475"/>
              <a:ext cx="115888" cy="10810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3" name="Rectangle 427"/>
            <p:cNvSpPr>
              <a:spLocks noChangeArrowheads="1"/>
            </p:cNvSpPr>
            <p:nvPr/>
          </p:nvSpPr>
          <p:spPr bwMode="auto">
            <a:xfrm>
              <a:off x="5478463" y="4433888"/>
              <a:ext cx="117475" cy="10826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4" name="Rectangle 428"/>
            <p:cNvSpPr>
              <a:spLocks noChangeArrowheads="1"/>
            </p:cNvSpPr>
            <p:nvPr/>
          </p:nvSpPr>
          <p:spPr bwMode="auto">
            <a:xfrm>
              <a:off x="5711825" y="4440238"/>
              <a:ext cx="117475" cy="10763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5" name="Rectangle 429"/>
            <p:cNvSpPr>
              <a:spLocks noChangeArrowheads="1"/>
            </p:cNvSpPr>
            <p:nvPr/>
          </p:nvSpPr>
          <p:spPr bwMode="auto">
            <a:xfrm>
              <a:off x="5946775" y="4443413"/>
              <a:ext cx="117475" cy="107315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6" name="Rectangle 430"/>
            <p:cNvSpPr>
              <a:spLocks noChangeArrowheads="1"/>
            </p:cNvSpPr>
            <p:nvPr/>
          </p:nvSpPr>
          <p:spPr bwMode="auto">
            <a:xfrm>
              <a:off x="6181725" y="4440238"/>
              <a:ext cx="115888" cy="10763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7" name="Rectangle 431"/>
            <p:cNvSpPr>
              <a:spLocks noChangeArrowheads="1"/>
            </p:cNvSpPr>
            <p:nvPr/>
          </p:nvSpPr>
          <p:spPr bwMode="auto">
            <a:xfrm>
              <a:off x="6415088" y="4443413"/>
              <a:ext cx="117475" cy="107315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8" name="Rectangle 432"/>
            <p:cNvSpPr>
              <a:spLocks noChangeArrowheads="1"/>
            </p:cNvSpPr>
            <p:nvPr/>
          </p:nvSpPr>
          <p:spPr bwMode="auto">
            <a:xfrm>
              <a:off x="6648450" y="4438650"/>
              <a:ext cx="117475" cy="10779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49" name="Rectangle 433"/>
            <p:cNvSpPr>
              <a:spLocks noChangeArrowheads="1"/>
            </p:cNvSpPr>
            <p:nvPr/>
          </p:nvSpPr>
          <p:spPr bwMode="auto">
            <a:xfrm>
              <a:off x="6883400" y="4445000"/>
              <a:ext cx="117475" cy="107156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0" name="Rectangle 434"/>
            <p:cNvSpPr>
              <a:spLocks noChangeArrowheads="1"/>
            </p:cNvSpPr>
            <p:nvPr/>
          </p:nvSpPr>
          <p:spPr bwMode="auto">
            <a:xfrm>
              <a:off x="7118350" y="4432300"/>
              <a:ext cx="115888" cy="108426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1" name="Rectangle 435"/>
            <p:cNvSpPr>
              <a:spLocks noChangeArrowheads="1"/>
            </p:cNvSpPr>
            <p:nvPr/>
          </p:nvSpPr>
          <p:spPr bwMode="auto">
            <a:xfrm>
              <a:off x="7351713" y="4435475"/>
              <a:ext cx="117475" cy="10810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2" name="Rectangle 436"/>
            <p:cNvSpPr>
              <a:spLocks noChangeArrowheads="1"/>
            </p:cNvSpPr>
            <p:nvPr/>
          </p:nvSpPr>
          <p:spPr bwMode="auto">
            <a:xfrm>
              <a:off x="7585075" y="4438650"/>
              <a:ext cx="117475" cy="10779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3" name="Rectangle 437"/>
            <p:cNvSpPr>
              <a:spLocks noChangeArrowheads="1"/>
            </p:cNvSpPr>
            <p:nvPr/>
          </p:nvSpPr>
          <p:spPr bwMode="auto">
            <a:xfrm>
              <a:off x="7820025" y="4435475"/>
              <a:ext cx="117475" cy="10810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4" name="Rectangle 438"/>
            <p:cNvSpPr>
              <a:spLocks noChangeArrowheads="1"/>
            </p:cNvSpPr>
            <p:nvPr/>
          </p:nvSpPr>
          <p:spPr bwMode="auto">
            <a:xfrm>
              <a:off x="8054975" y="4435475"/>
              <a:ext cx="115888" cy="10810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5" name="Rectangle 439"/>
            <p:cNvSpPr>
              <a:spLocks noChangeArrowheads="1"/>
            </p:cNvSpPr>
            <p:nvPr/>
          </p:nvSpPr>
          <p:spPr bwMode="auto">
            <a:xfrm>
              <a:off x="8288338" y="4435475"/>
              <a:ext cx="117475" cy="108108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6" name="Line 440"/>
            <p:cNvSpPr>
              <a:spLocks noChangeShapeType="1"/>
            </p:cNvSpPr>
            <p:nvPr/>
          </p:nvSpPr>
          <p:spPr bwMode="auto">
            <a:xfrm>
              <a:off x="2844800" y="5516563"/>
              <a:ext cx="56181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7" name="Line 441"/>
            <p:cNvSpPr>
              <a:spLocks noChangeShapeType="1"/>
            </p:cNvSpPr>
            <p:nvPr/>
          </p:nvSpPr>
          <p:spPr bwMode="auto">
            <a:xfrm>
              <a:off x="2962275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8" name="Line 442"/>
            <p:cNvSpPr>
              <a:spLocks noChangeShapeType="1"/>
            </p:cNvSpPr>
            <p:nvPr/>
          </p:nvSpPr>
          <p:spPr bwMode="auto">
            <a:xfrm flipV="1">
              <a:off x="2962275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59" name="Rectangle 443"/>
            <p:cNvSpPr>
              <a:spLocks noChangeArrowheads="1"/>
            </p:cNvSpPr>
            <p:nvPr/>
          </p:nvSpPr>
          <p:spPr bwMode="auto">
            <a:xfrm rot="16200000">
              <a:off x="2903537" y="581660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0" name="Rectangle 444"/>
            <p:cNvSpPr>
              <a:spLocks noChangeArrowheads="1"/>
            </p:cNvSpPr>
            <p:nvPr/>
          </p:nvSpPr>
          <p:spPr bwMode="auto">
            <a:xfrm rot="16200000">
              <a:off x="2913062" y="57546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1" name="Rectangle 445"/>
            <p:cNvSpPr>
              <a:spLocks noChangeArrowheads="1"/>
            </p:cNvSpPr>
            <p:nvPr/>
          </p:nvSpPr>
          <p:spPr bwMode="auto">
            <a:xfrm rot="16200000">
              <a:off x="2913062" y="56927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2" name="Rectangle 446"/>
            <p:cNvSpPr>
              <a:spLocks noChangeArrowheads="1"/>
            </p:cNvSpPr>
            <p:nvPr/>
          </p:nvSpPr>
          <p:spPr bwMode="auto">
            <a:xfrm rot="16200000">
              <a:off x="2925762" y="5643563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3" name="Rectangle 447"/>
            <p:cNvSpPr>
              <a:spLocks noChangeArrowheads="1"/>
            </p:cNvSpPr>
            <p:nvPr/>
          </p:nvSpPr>
          <p:spPr bwMode="auto">
            <a:xfrm rot="16200000">
              <a:off x="2913062" y="56038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4" name="Rectangle 448"/>
            <p:cNvSpPr>
              <a:spLocks noChangeArrowheads="1"/>
            </p:cNvSpPr>
            <p:nvPr/>
          </p:nvSpPr>
          <p:spPr bwMode="auto">
            <a:xfrm rot="16200000">
              <a:off x="2913062" y="5541963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5" name="Line 449"/>
            <p:cNvSpPr>
              <a:spLocks noChangeShapeType="1"/>
            </p:cNvSpPr>
            <p:nvPr/>
          </p:nvSpPr>
          <p:spPr bwMode="auto">
            <a:xfrm>
              <a:off x="3195638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66" name="Line 450"/>
            <p:cNvSpPr>
              <a:spLocks noChangeShapeType="1"/>
            </p:cNvSpPr>
            <p:nvPr/>
          </p:nvSpPr>
          <p:spPr bwMode="auto">
            <a:xfrm flipV="1">
              <a:off x="3195638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67" name="Rectangle 451"/>
            <p:cNvSpPr>
              <a:spLocks noChangeArrowheads="1"/>
            </p:cNvSpPr>
            <p:nvPr/>
          </p:nvSpPr>
          <p:spPr bwMode="auto">
            <a:xfrm rot="16200000">
              <a:off x="3141662" y="581660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8" name="Rectangle 452"/>
            <p:cNvSpPr>
              <a:spLocks noChangeArrowheads="1"/>
            </p:cNvSpPr>
            <p:nvPr/>
          </p:nvSpPr>
          <p:spPr bwMode="auto">
            <a:xfrm rot="16200000">
              <a:off x="3151187" y="57546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69" name="Rectangle 453"/>
            <p:cNvSpPr>
              <a:spLocks noChangeArrowheads="1"/>
            </p:cNvSpPr>
            <p:nvPr/>
          </p:nvSpPr>
          <p:spPr bwMode="auto">
            <a:xfrm rot="16200000">
              <a:off x="3151187" y="56927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0" name="Rectangle 454"/>
            <p:cNvSpPr>
              <a:spLocks noChangeArrowheads="1"/>
            </p:cNvSpPr>
            <p:nvPr/>
          </p:nvSpPr>
          <p:spPr bwMode="auto">
            <a:xfrm rot="16200000">
              <a:off x="3163887" y="5643563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1" name="Rectangle 455"/>
            <p:cNvSpPr>
              <a:spLocks noChangeArrowheads="1"/>
            </p:cNvSpPr>
            <p:nvPr/>
          </p:nvSpPr>
          <p:spPr bwMode="auto">
            <a:xfrm rot="16200000">
              <a:off x="3151187" y="56038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2" name="Rectangle 456"/>
            <p:cNvSpPr>
              <a:spLocks noChangeArrowheads="1"/>
            </p:cNvSpPr>
            <p:nvPr/>
          </p:nvSpPr>
          <p:spPr bwMode="auto">
            <a:xfrm rot="16200000">
              <a:off x="3151187" y="5541963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3" name="Line 457"/>
            <p:cNvSpPr>
              <a:spLocks noChangeShapeType="1"/>
            </p:cNvSpPr>
            <p:nvPr/>
          </p:nvSpPr>
          <p:spPr bwMode="auto">
            <a:xfrm>
              <a:off x="3430588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74" name="Line 458"/>
            <p:cNvSpPr>
              <a:spLocks noChangeShapeType="1"/>
            </p:cNvSpPr>
            <p:nvPr/>
          </p:nvSpPr>
          <p:spPr bwMode="auto">
            <a:xfrm flipV="1">
              <a:off x="3430588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75" name="Rectangle 459"/>
            <p:cNvSpPr>
              <a:spLocks noChangeArrowheads="1"/>
            </p:cNvSpPr>
            <p:nvPr/>
          </p:nvSpPr>
          <p:spPr bwMode="auto">
            <a:xfrm rot="16200000">
              <a:off x="3371850" y="581660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6" name="Rectangle 460"/>
            <p:cNvSpPr>
              <a:spLocks noChangeArrowheads="1"/>
            </p:cNvSpPr>
            <p:nvPr/>
          </p:nvSpPr>
          <p:spPr bwMode="auto">
            <a:xfrm rot="16200000">
              <a:off x="3381375" y="5753100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7" name="Rectangle 461"/>
            <p:cNvSpPr>
              <a:spLocks noChangeArrowheads="1"/>
            </p:cNvSpPr>
            <p:nvPr/>
          </p:nvSpPr>
          <p:spPr bwMode="auto">
            <a:xfrm rot="16200000">
              <a:off x="3381375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8" name="Rectangle 462"/>
            <p:cNvSpPr>
              <a:spLocks noChangeArrowheads="1"/>
            </p:cNvSpPr>
            <p:nvPr/>
          </p:nvSpPr>
          <p:spPr bwMode="auto">
            <a:xfrm rot="16200000">
              <a:off x="3394075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79" name="Rectangle 463"/>
            <p:cNvSpPr>
              <a:spLocks noChangeArrowheads="1"/>
            </p:cNvSpPr>
            <p:nvPr/>
          </p:nvSpPr>
          <p:spPr bwMode="auto">
            <a:xfrm rot="16200000">
              <a:off x="3381375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0" name="Rectangle 464"/>
            <p:cNvSpPr>
              <a:spLocks noChangeArrowheads="1"/>
            </p:cNvSpPr>
            <p:nvPr/>
          </p:nvSpPr>
          <p:spPr bwMode="auto">
            <a:xfrm rot="16200000">
              <a:off x="3381375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1" name="Line 465"/>
            <p:cNvSpPr>
              <a:spLocks noChangeShapeType="1"/>
            </p:cNvSpPr>
            <p:nvPr/>
          </p:nvSpPr>
          <p:spPr bwMode="auto">
            <a:xfrm>
              <a:off x="3663950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82" name="Line 466"/>
            <p:cNvSpPr>
              <a:spLocks noChangeShapeType="1"/>
            </p:cNvSpPr>
            <p:nvPr/>
          </p:nvSpPr>
          <p:spPr bwMode="auto">
            <a:xfrm flipV="1">
              <a:off x="3663950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83" name="Rectangle 467"/>
            <p:cNvSpPr>
              <a:spLocks noChangeArrowheads="1"/>
            </p:cNvSpPr>
            <p:nvPr/>
          </p:nvSpPr>
          <p:spPr bwMode="auto">
            <a:xfrm rot="16200000">
              <a:off x="3611562" y="581660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4" name="Rectangle 468"/>
            <p:cNvSpPr>
              <a:spLocks noChangeArrowheads="1"/>
            </p:cNvSpPr>
            <p:nvPr/>
          </p:nvSpPr>
          <p:spPr bwMode="auto">
            <a:xfrm rot="16200000">
              <a:off x="3621087" y="5753100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5" name="Rectangle 469"/>
            <p:cNvSpPr>
              <a:spLocks noChangeArrowheads="1"/>
            </p:cNvSpPr>
            <p:nvPr/>
          </p:nvSpPr>
          <p:spPr bwMode="auto">
            <a:xfrm rot="16200000">
              <a:off x="3621087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6" name="Rectangle 470"/>
            <p:cNvSpPr>
              <a:spLocks noChangeArrowheads="1"/>
            </p:cNvSpPr>
            <p:nvPr/>
          </p:nvSpPr>
          <p:spPr bwMode="auto">
            <a:xfrm rot="16200000">
              <a:off x="3633787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7" name="Rectangle 471"/>
            <p:cNvSpPr>
              <a:spLocks noChangeArrowheads="1"/>
            </p:cNvSpPr>
            <p:nvPr/>
          </p:nvSpPr>
          <p:spPr bwMode="auto">
            <a:xfrm rot="16200000">
              <a:off x="3621087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8" name="Rectangle 472"/>
            <p:cNvSpPr>
              <a:spLocks noChangeArrowheads="1"/>
            </p:cNvSpPr>
            <p:nvPr/>
          </p:nvSpPr>
          <p:spPr bwMode="auto">
            <a:xfrm rot="16200000">
              <a:off x="3621087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89" name="Line 473"/>
            <p:cNvSpPr>
              <a:spLocks noChangeShapeType="1"/>
            </p:cNvSpPr>
            <p:nvPr/>
          </p:nvSpPr>
          <p:spPr bwMode="auto">
            <a:xfrm>
              <a:off x="3897313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90" name="Line 474"/>
            <p:cNvSpPr>
              <a:spLocks noChangeShapeType="1"/>
            </p:cNvSpPr>
            <p:nvPr/>
          </p:nvSpPr>
          <p:spPr bwMode="auto">
            <a:xfrm flipV="1">
              <a:off x="3897313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91" name="Rectangle 475"/>
            <p:cNvSpPr>
              <a:spLocks noChangeArrowheads="1"/>
            </p:cNvSpPr>
            <p:nvPr/>
          </p:nvSpPr>
          <p:spPr bwMode="auto">
            <a:xfrm rot="16200000">
              <a:off x="3840162" y="57546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92" name="Rectangle 476"/>
            <p:cNvSpPr>
              <a:spLocks noChangeArrowheads="1"/>
            </p:cNvSpPr>
            <p:nvPr/>
          </p:nvSpPr>
          <p:spPr bwMode="auto">
            <a:xfrm rot="16200000">
              <a:off x="3849687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93" name="Rectangle 477"/>
            <p:cNvSpPr>
              <a:spLocks noChangeArrowheads="1"/>
            </p:cNvSpPr>
            <p:nvPr/>
          </p:nvSpPr>
          <p:spPr bwMode="auto">
            <a:xfrm rot="16200000">
              <a:off x="3862387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94" name="Rectangle 478"/>
            <p:cNvSpPr>
              <a:spLocks noChangeArrowheads="1"/>
            </p:cNvSpPr>
            <p:nvPr/>
          </p:nvSpPr>
          <p:spPr bwMode="auto">
            <a:xfrm rot="16200000">
              <a:off x="3849687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95" name="Rectangle 479"/>
            <p:cNvSpPr>
              <a:spLocks noChangeArrowheads="1"/>
            </p:cNvSpPr>
            <p:nvPr/>
          </p:nvSpPr>
          <p:spPr bwMode="auto">
            <a:xfrm rot="16200000">
              <a:off x="3849687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96" name="Line 480"/>
            <p:cNvSpPr>
              <a:spLocks noChangeShapeType="1"/>
            </p:cNvSpPr>
            <p:nvPr/>
          </p:nvSpPr>
          <p:spPr bwMode="auto">
            <a:xfrm>
              <a:off x="4132263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97" name="Line 481"/>
            <p:cNvSpPr>
              <a:spLocks noChangeShapeType="1"/>
            </p:cNvSpPr>
            <p:nvPr/>
          </p:nvSpPr>
          <p:spPr bwMode="auto">
            <a:xfrm flipV="1">
              <a:off x="4132263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98" name="Rectangle 482"/>
            <p:cNvSpPr>
              <a:spLocks noChangeArrowheads="1"/>
            </p:cNvSpPr>
            <p:nvPr/>
          </p:nvSpPr>
          <p:spPr bwMode="auto">
            <a:xfrm rot="16200000">
              <a:off x="4079875" y="57546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99" name="Rectangle 483"/>
            <p:cNvSpPr>
              <a:spLocks noChangeArrowheads="1"/>
            </p:cNvSpPr>
            <p:nvPr/>
          </p:nvSpPr>
          <p:spPr bwMode="auto">
            <a:xfrm rot="16200000">
              <a:off x="4089400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0" name="Rectangle 484"/>
            <p:cNvSpPr>
              <a:spLocks noChangeArrowheads="1"/>
            </p:cNvSpPr>
            <p:nvPr/>
          </p:nvSpPr>
          <p:spPr bwMode="auto">
            <a:xfrm rot="16200000">
              <a:off x="4102100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1" name="Rectangle 485"/>
            <p:cNvSpPr>
              <a:spLocks noChangeArrowheads="1"/>
            </p:cNvSpPr>
            <p:nvPr/>
          </p:nvSpPr>
          <p:spPr bwMode="auto">
            <a:xfrm rot="16200000">
              <a:off x="4089400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2" name="Rectangle 486"/>
            <p:cNvSpPr>
              <a:spLocks noChangeArrowheads="1"/>
            </p:cNvSpPr>
            <p:nvPr/>
          </p:nvSpPr>
          <p:spPr bwMode="auto">
            <a:xfrm rot="16200000">
              <a:off x="4089400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3" name="Line 487"/>
            <p:cNvSpPr>
              <a:spLocks noChangeShapeType="1"/>
            </p:cNvSpPr>
            <p:nvPr/>
          </p:nvSpPr>
          <p:spPr bwMode="auto">
            <a:xfrm>
              <a:off x="4367213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04" name="Line 488"/>
            <p:cNvSpPr>
              <a:spLocks noChangeShapeType="1"/>
            </p:cNvSpPr>
            <p:nvPr/>
          </p:nvSpPr>
          <p:spPr bwMode="auto">
            <a:xfrm flipV="1">
              <a:off x="4367213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05" name="Rectangle 489"/>
            <p:cNvSpPr>
              <a:spLocks noChangeArrowheads="1"/>
            </p:cNvSpPr>
            <p:nvPr/>
          </p:nvSpPr>
          <p:spPr bwMode="auto">
            <a:xfrm rot="16200000">
              <a:off x="4310062" y="57546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6" name="Rectangle 490"/>
            <p:cNvSpPr>
              <a:spLocks noChangeArrowheads="1"/>
            </p:cNvSpPr>
            <p:nvPr/>
          </p:nvSpPr>
          <p:spPr bwMode="auto">
            <a:xfrm rot="16200000">
              <a:off x="4319587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7" name="Rectangle 491"/>
            <p:cNvSpPr>
              <a:spLocks noChangeArrowheads="1"/>
            </p:cNvSpPr>
            <p:nvPr/>
          </p:nvSpPr>
          <p:spPr bwMode="auto">
            <a:xfrm rot="16200000">
              <a:off x="4332287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8" name="Rectangle 492"/>
            <p:cNvSpPr>
              <a:spLocks noChangeArrowheads="1"/>
            </p:cNvSpPr>
            <p:nvPr/>
          </p:nvSpPr>
          <p:spPr bwMode="auto">
            <a:xfrm rot="16200000">
              <a:off x="4319587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09" name="Rectangle 493"/>
            <p:cNvSpPr>
              <a:spLocks noChangeArrowheads="1"/>
            </p:cNvSpPr>
            <p:nvPr/>
          </p:nvSpPr>
          <p:spPr bwMode="auto">
            <a:xfrm rot="16200000">
              <a:off x="4319587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10" name="Line 494"/>
            <p:cNvSpPr>
              <a:spLocks noChangeShapeType="1"/>
            </p:cNvSpPr>
            <p:nvPr/>
          </p:nvSpPr>
          <p:spPr bwMode="auto">
            <a:xfrm>
              <a:off x="4600575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11" name="Line 495"/>
            <p:cNvSpPr>
              <a:spLocks noChangeShapeType="1"/>
            </p:cNvSpPr>
            <p:nvPr/>
          </p:nvSpPr>
          <p:spPr bwMode="auto">
            <a:xfrm flipV="1">
              <a:off x="4600575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12" name="Rectangle 496"/>
            <p:cNvSpPr>
              <a:spLocks noChangeArrowheads="1"/>
            </p:cNvSpPr>
            <p:nvPr/>
          </p:nvSpPr>
          <p:spPr bwMode="auto">
            <a:xfrm rot="16200000">
              <a:off x="4548187" y="57546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13" name="Rectangle 497"/>
            <p:cNvSpPr>
              <a:spLocks noChangeArrowheads="1"/>
            </p:cNvSpPr>
            <p:nvPr/>
          </p:nvSpPr>
          <p:spPr bwMode="auto">
            <a:xfrm rot="16200000">
              <a:off x="4557712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14" name="Rectangle 498"/>
            <p:cNvSpPr>
              <a:spLocks noChangeArrowheads="1"/>
            </p:cNvSpPr>
            <p:nvPr/>
          </p:nvSpPr>
          <p:spPr bwMode="auto">
            <a:xfrm rot="16200000">
              <a:off x="4570412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15" name="Rectangle 499"/>
            <p:cNvSpPr>
              <a:spLocks noChangeArrowheads="1"/>
            </p:cNvSpPr>
            <p:nvPr/>
          </p:nvSpPr>
          <p:spPr bwMode="auto">
            <a:xfrm rot="16200000">
              <a:off x="4557712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16" name="Rectangle 500"/>
            <p:cNvSpPr>
              <a:spLocks noChangeArrowheads="1"/>
            </p:cNvSpPr>
            <p:nvPr/>
          </p:nvSpPr>
          <p:spPr bwMode="auto">
            <a:xfrm rot="16200000">
              <a:off x="4557712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17" name="Line 501"/>
            <p:cNvSpPr>
              <a:spLocks noChangeShapeType="1"/>
            </p:cNvSpPr>
            <p:nvPr/>
          </p:nvSpPr>
          <p:spPr bwMode="auto">
            <a:xfrm>
              <a:off x="4833938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18" name="Line 502"/>
            <p:cNvSpPr>
              <a:spLocks noChangeShapeType="1"/>
            </p:cNvSpPr>
            <p:nvPr/>
          </p:nvSpPr>
          <p:spPr bwMode="auto">
            <a:xfrm flipV="1">
              <a:off x="4833938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19" name="Rectangle 503"/>
            <p:cNvSpPr>
              <a:spLocks noChangeArrowheads="1"/>
            </p:cNvSpPr>
            <p:nvPr/>
          </p:nvSpPr>
          <p:spPr bwMode="auto">
            <a:xfrm rot="16200000">
              <a:off x="4778375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0" name="Rectangle 504"/>
            <p:cNvSpPr>
              <a:spLocks noChangeArrowheads="1"/>
            </p:cNvSpPr>
            <p:nvPr/>
          </p:nvSpPr>
          <p:spPr bwMode="auto">
            <a:xfrm rot="16200000">
              <a:off x="4787900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1" name="Rectangle 505"/>
            <p:cNvSpPr>
              <a:spLocks noChangeArrowheads="1"/>
            </p:cNvSpPr>
            <p:nvPr/>
          </p:nvSpPr>
          <p:spPr bwMode="auto">
            <a:xfrm rot="16200000">
              <a:off x="4800600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2" name="Rectangle 506"/>
            <p:cNvSpPr>
              <a:spLocks noChangeArrowheads="1"/>
            </p:cNvSpPr>
            <p:nvPr/>
          </p:nvSpPr>
          <p:spPr bwMode="auto">
            <a:xfrm rot="16200000">
              <a:off x="4787900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3" name="Rectangle 507"/>
            <p:cNvSpPr>
              <a:spLocks noChangeArrowheads="1"/>
            </p:cNvSpPr>
            <p:nvPr/>
          </p:nvSpPr>
          <p:spPr bwMode="auto">
            <a:xfrm rot="16200000">
              <a:off x="4787900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4" name="Line 508"/>
            <p:cNvSpPr>
              <a:spLocks noChangeShapeType="1"/>
            </p:cNvSpPr>
            <p:nvPr/>
          </p:nvSpPr>
          <p:spPr bwMode="auto">
            <a:xfrm>
              <a:off x="5068888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25" name="Line 509"/>
            <p:cNvSpPr>
              <a:spLocks noChangeShapeType="1"/>
            </p:cNvSpPr>
            <p:nvPr/>
          </p:nvSpPr>
          <p:spPr bwMode="auto">
            <a:xfrm flipV="1">
              <a:off x="5068888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26" name="Rectangle 510"/>
            <p:cNvSpPr>
              <a:spLocks noChangeArrowheads="1"/>
            </p:cNvSpPr>
            <p:nvPr/>
          </p:nvSpPr>
          <p:spPr bwMode="auto">
            <a:xfrm rot="16200000">
              <a:off x="5016500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7" name="Rectangle 511"/>
            <p:cNvSpPr>
              <a:spLocks noChangeArrowheads="1"/>
            </p:cNvSpPr>
            <p:nvPr/>
          </p:nvSpPr>
          <p:spPr bwMode="auto">
            <a:xfrm rot="16200000">
              <a:off x="5026025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8" name="Rectangle 512"/>
            <p:cNvSpPr>
              <a:spLocks noChangeArrowheads="1"/>
            </p:cNvSpPr>
            <p:nvPr/>
          </p:nvSpPr>
          <p:spPr bwMode="auto">
            <a:xfrm rot="16200000">
              <a:off x="5038725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29" name="Rectangle 513"/>
            <p:cNvSpPr>
              <a:spLocks noChangeArrowheads="1"/>
            </p:cNvSpPr>
            <p:nvPr/>
          </p:nvSpPr>
          <p:spPr bwMode="auto">
            <a:xfrm rot="16200000">
              <a:off x="5026025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30" name="Rectangle 514"/>
            <p:cNvSpPr>
              <a:spLocks noChangeArrowheads="1"/>
            </p:cNvSpPr>
            <p:nvPr/>
          </p:nvSpPr>
          <p:spPr bwMode="auto">
            <a:xfrm rot="16200000">
              <a:off x="5026025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31" name="Line 515"/>
            <p:cNvSpPr>
              <a:spLocks noChangeShapeType="1"/>
            </p:cNvSpPr>
            <p:nvPr/>
          </p:nvSpPr>
          <p:spPr bwMode="auto">
            <a:xfrm>
              <a:off x="5303838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32" name="Line 516"/>
            <p:cNvSpPr>
              <a:spLocks noChangeShapeType="1"/>
            </p:cNvSpPr>
            <p:nvPr/>
          </p:nvSpPr>
          <p:spPr bwMode="auto">
            <a:xfrm flipV="1">
              <a:off x="5303838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33" name="Rectangle 517"/>
            <p:cNvSpPr>
              <a:spLocks noChangeArrowheads="1"/>
            </p:cNvSpPr>
            <p:nvPr/>
          </p:nvSpPr>
          <p:spPr bwMode="auto">
            <a:xfrm rot="16200000">
              <a:off x="5246687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34" name="Rectangle 518"/>
            <p:cNvSpPr>
              <a:spLocks noChangeArrowheads="1"/>
            </p:cNvSpPr>
            <p:nvPr/>
          </p:nvSpPr>
          <p:spPr bwMode="auto">
            <a:xfrm rot="16200000">
              <a:off x="5256212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35" name="Rectangle 519"/>
            <p:cNvSpPr>
              <a:spLocks noChangeArrowheads="1"/>
            </p:cNvSpPr>
            <p:nvPr/>
          </p:nvSpPr>
          <p:spPr bwMode="auto">
            <a:xfrm rot="16200000">
              <a:off x="5268912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36" name="Rectangle 520"/>
            <p:cNvSpPr>
              <a:spLocks noChangeArrowheads="1"/>
            </p:cNvSpPr>
            <p:nvPr/>
          </p:nvSpPr>
          <p:spPr bwMode="auto">
            <a:xfrm rot="16200000">
              <a:off x="5256212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37" name="Rectangle 521"/>
            <p:cNvSpPr>
              <a:spLocks noChangeArrowheads="1"/>
            </p:cNvSpPr>
            <p:nvPr/>
          </p:nvSpPr>
          <p:spPr bwMode="auto">
            <a:xfrm rot="16200000">
              <a:off x="5256212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38" name="Line 522"/>
            <p:cNvSpPr>
              <a:spLocks noChangeShapeType="1"/>
            </p:cNvSpPr>
            <p:nvPr/>
          </p:nvSpPr>
          <p:spPr bwMode="auto">
            <a:xfrm>
              <a:off x="5537200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39" name="Line 523"/>
            <p:cNvSpPr>
              <a:spLocks noChangeShapeType="1"/>
            </p:cNvSpPr>
            <p:nvPr/>
          </p:nvSpPr>
          <p:spPr bwMode="auto">
            <a:xfrm flipV="1">
              <a:off x="5537200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40" name="Rectangle 524"/>
            <p:cNvSpPr>
              <a:spLocks noChangeArrowheads="1"/>
            </p:cNvSpPr>
            <p:nvPr/>
          </p:nvSpPr>
          <p:spPr bwMode="auto">
            <a:xfrm rot="16200000">
              <a:off x="5484812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41" name="Rectangle 525"/>
            <p:cNvSpPr>
              <a:spLocks noChangeArrowheads="1"/>
            </p:cNvSpPr>
            <p:nvPr/>
          </p:nvSpPr>
          <p:spPr bwMode="auto">
            <a:xfrm rot="16200000">
              <a:off x="5494337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42" name="Rectangle 526"/>
            <p:cNvSpPr>
              <a:spLocks noChangeArrowheads="1"/>
            </p:cNvSpPr>
            <p:nvPr/>
          </p:nvSpPr>
          <p:spPr bwMode="auto">
            <a:xfrm rot="16200000">
              <a:off x="5507037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43" name="Rectangle 527"/>
            <p:cNvSpPr>
              <a:spLocks noChangeArrowheads="1"/>
            </p:cNvSpPr>
            <p:nvPr/>
          </p:nvSpPr>
          <p:spPr bwMode="auto">
            <a:xfrm rot="16200000">
              <a:off x="5494337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44" name="Rectangle 528"/>
            <p:cNvSpPr>
              <a:spLocks noChangeArrowheads="1"/>
            </p:cNvSpPr>
            <p:nvPr/>
          </p:nvSpPr>
          <p:spPr bwMode="auto">
            <a:xfrm rot="16200000">
              <a:off x="5494337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45" name="Line 529"/>
            <p:cNvSpPr>
              <a:spLocks noChangeShapeType="1"/>
            </p:cNvSpPr>
            <p:nvPr/>
          </p:nvSpPr>
          <p:spPr bwMode="auto">
            <a:xfrm>
              <a:off x="5770563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46" name="Line 530"/>
            <p:cNvSpPr>
              <a:spLocks noChangeShapeType="1"/>
            </p:cNvSpPr>
            <p:nvPr/>
          </p:nvSpPr>
          <p:spPr bwMode="auto">
            <a:xfrm flipV="1">
              <a:off x="5770563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47" name="Rectangle 531"/>
            <p:cNvSpPr>
              <a:spLocks noChangeArrowheads="1"/>
            </p:cNvSpPr>
            <p:nvPr/>
          </p:nvSpPr>
          <p:spPr bwMode="auto">
            <a:xfrm rot="16200000">
              <a:off x="5715000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48" name="Rectangle 532"/>
            <p:cNvSpPr>
              <a:spLocks noChangeArrowheads="1"/>
            </p:cNvSpPr>
            <p:nvPr/>
          </p:nvSpPr>
          <p:spPr bwMode="auto">
            <a:xfrm rot="16200000">
              <a:off x="5724525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49" name="Rectangle 533"/>
            <p:cNvSpPr>
              <a:spLocks noChangeArrowheads="1"/>
            </p:cNvSpPr>
            <p:nvPr/>
          </p:nvSpPr>
          <p:spPr bwMode="auto">
            <a:xfrm rot="16200000">
              <a:off x="5737225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50" name="Rectangle 534"/>
            <p:cNvSpPr>
              <a:spLocks noChangeArrowheads="1"/>
            </p:cNvSpPr>
            <p:nvPr/>
          </p:nvSpPr>
          <p:spPr bwMode="auto">
            <a:xfrm rot="16200000">
              <a:off x="5724525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52" name="Rectangle 536"/>
            <p:cNvSpPr>
              <a:spLocks noChangeArrowheads="1"/>
            </p:cNvSpPr>
            <p:nvPr/>
          </p:nvSpPr>
          <p:spPr bwMode="auto">
            <a:xfrm rot="16200000">
              <a:off x="5724525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53" name="Line 537"/>
            <p:cNvSpPr>
              <a:spLocks noChangeShapeType="1"/>
            </p:cNvSpPr>
            <p:nvPr/>
          </p:nvSpPr>
          <p:spPr bwMode="auto">
            <a:xfrm>
              <a:off x="6005513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54" name="Line 538"/>
            <p:cNvSpPr>
              <a:spLocks noChangeShapeType="1"/>
            </p:cNvSpPr>
            <p:nvPr/>
          </p:nvSpPr>
          <p:spPr bwMode="auto">
            <a:xfrm flipV="1">
              <a:off x="6005513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55" name="Rectangle 539"/>
            <p:cNvSpPr>
              <a:spLocks noChangeArrowheads="1"/>
            </p:cNvSpPr>
            <p:nvPr/>
          </p:nvSpPr>
          <p:spPr bwMode="auto">
            <a:xfrm rot="16200000">
              <a:off x="5945187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56" name="Rectangle 540"/>
            <p:cNvSpPr>
              <a:spLocks noChangeArrowheads="1"/>
            </p:cNvSpPr>
            <p:nvPr/>
          </p:nvSpPr>
          <p:spPr bwMode="auto">
            <a:xfrm rot="16200000">
              <a:off x="5954712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57" name="Rectangle 541"/>
            <p:cNvSpPr>
              <a:spLocks noChangeArrowheads="1"/>
            </p:cNvSpPr>
            <p:nvPr/>
          </p:nvSpPr>
          <p:spPr bwMode="auto">
            <a:xfrm rot="16200000">
              <a:off x="5967412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58" name="Rectangle 542"/>
            <p:cNvSpPr>
              <a:spLocks noChangeArrowheads="1"/>
            </p:cNvSpPr>
            <p:nvPr/>
          </p:nvSpPr>
          <p:spPr bwMode="auto">
            <a:xfrm rot="16200000">
              <a:off x="5954712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59" name="Rectangle 543"/>
            <p:cNvSpPr>
              <a:spLocks noChangeArrowheads="1"/>
            </p:cNvSpPr>
            <p:nvPr/>
          </p:nvSpPr>
          <p:spPr bwMode="auto">
            <a:xfrm rot="16200000">
              <a:off x="5954712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60" name="Line 544"/>
            <p:cNvSpPr>
              <a:spLocks noChangeShapeType="1"/>
            </p:cNvSpPr>
            <p:nvPr/>
          </p:nvSpPr>
          <p:spPr bwMode="auto">
            <a:xfrm>
              <a:off x="6238875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61" name="Line 545"/>
            <p:cNvSpPr>
              <a:spLocks noChangeShapeType="1"/>
            </p:cNvSpPr>
            <p:nvPr/>
          </p:nvSpPr>
          <p:spPr bwMode="auto">
            <a:xfrm flipV="1">
              <a:off x="6238875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62" name="Rectangle 546"/>
            <p:cNvSpPr>
              <a:spLocks noChangeArrowheads="1"/>
            </p:cNvSpPr>
            <p:nvPr/>
          </p:nvSpPr>
          <p:spPr bwMode="auto">
            <a:xfrm rot="16200000">
              <a:off x="6183312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63" name="Rectangle 547"/>
            <p:cNvSpPr>
              <a:spLocks noChangeArrowheads="1"/>
            </p:cNvSpPr>
            <p:nvPr/>
          </p:nvSpPr>
          <p:spPr bwMode="auto">
            <a:xfrm rot="16200000">
              <a:off x="6192837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64" name="Rectangle 548"/>
            <p:cNvSpPr>
              <a:spLocks noChangeArrowheads="1"/>
            </p:cNvSpPr>
            <p:nvPr/>
          </p:nvSpPr>
          <p:spPr bwMode="auto">
            <a:xfrm rot="16200000">
              <a:off x="6205537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65" name="Rectangle 549"/>
            <p:cNvSpPr>
              <a:spLocks noChangeArrowheads="1"/>
            </p:cNvSpPr>
            <p:nvPr/>
          </p:nvSpPr>
          <p:spPr bwMode="auto">
            <a:xfrm rot="16200000">
              <a:off x="6192837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66" name="Rectangle 550"/>
            <p:cNvSpPr>
              <a:spLocks noChangeArrowheads="1"/>
            </p:cNvSpPr>
            <p:nvPr/>
          </p:nvSpPr>
          <p:spPr bwMode="auto">
            <a:xfrm rot="16200000">
              <a:off x="6192837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67" name="Line 551"/>
            <p:cNvSpPr>
              <a:spLocks noChangeShapeType="1"/>
            </p:cNvSpPr>
            <p:nvPr/>
          </p:nvSpPr>
          <p:spPr bwMode="auto">
            <a:xfrm>
              <a:off x="6473825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68" name="Line 552"/>
            <p:cNvSpPr>
              <a:spLocks noChangeShapeType="1"/>
            </p:cNvSpPr>
            <p:nvPr/>
          </p:nvSpPr>
          <p:spPr bwMode="auto">
            <a:xfrm flipV="1">
              <a:off x="6473825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69" name="Rectangle 553"/>
            <p:cNvSpPr>
              <a:spLocks noChangeArrowheads="1"/>
            </p:cNvSpPr>
            <p:nvPr/>
          </p:nvSpPr>
          <p:spPr bwMode="auto">
            <a:xfrm rot="16200000">
              <a:off x="6413500" y="5762625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0" name="Rectangle 554"/>
            <p:cNvSpPr>
              <a:spLocks noChangeArrowheads="1"/>
            </p:cNvSpPr>
            <p:nvPr/>
          </p:nvSpPr>
          <p:spPr bwMode="auto">
            <a:xfrm rot="16200000">
              <a:off x="6423025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1" name="Rectangle 555"/>
            <p:cNvSpPr>
              <a:spLocks noChangeArrowheads="1"/>
            </p:cNvSpPr>
            <p:nvPr/>
          </p:nvSpPr>
          <p:spPr bwMode="auto">
            <a:xfrm rot="16200000">
              <a:off x="6435725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2" name="Rectangle 556"/>
            <p:cNvSpPr>
              <a:spLocks noChangeArrowheads="1"/>
            </p:cNvSpPr>
            <p:nvPr/>
          </p:nvSpPr>
          <p:spPr bwMode="auto">
            <a:xfrm rot="16200000">
              <a:off x="6423025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3" name="Rectangle 557"/>
            <p:cNvSpPr>
              <a:spLocks noChangeArrowheads="1"/>
            </p:cNvSpPr>
            <p:nvPr/>
          </p:nvSpPr>
          <p:spPr bwMode="auto">
            <a:xfrm rot="16200000">
              <a:off x="6423025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4" name="Line 558"/>
            <p:cNvSpPr>
              <a:spLocks noChangeShapeType="1"/>
            </p:cNvSpPr>
            <p:nvPr/>
          </p:nvSpPr>
          <p:spPr bwMode="auto">
            <a:xfrm>
              <a:off x="6707188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75" name="Line 559"/>
            <p:cNvSpPr>
              <a:spLocks noChangeShapeType="1"/>
            </p:cNvSpPr>
            <p:nvPr/>
          </p:nvSpPr>
          <p:spPr bwMode="auto">
            <a:xfrm flipV="1">
              <a:off x="6707188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76" name="Rectangle 560"/>
            <p:cNvSpPr>
              <a:spLocks noChangeArrowheads="1"/>
            </p:cNvSpPr>
            <p:nvPr/>
          </p:nvSpPr>
          <p:spPr bwMode="auto">
            <a:xfrm rot="16200000">
              <a:off x="6651625" y="57546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7" name="Rectangle 561"/>
            <p:cNvSpPr>
              <a:spLocks noChangeArrowheads="1"/>
            </p:cNvSpPr>
            <p:nvPr/>
          </p:nvSpPr>
          <p:spPr bwMode="auto">
            <a:xfrm rot="16200000">
              <a:off x="6661150" y="56927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8" name="Rectangle 562"/>
            <p:cNvSpPr>
              <a:spLocks noChangeArrowheads="1"/>
            </p:cNvSpPr>
            <p:nvPr/>
          </p:nvSpPr>
          <p:spPr bwMode="auto">
            <a:xfrm rot="16200000">
              <a:off x="6673850" y="5643563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79" name="Rectangle 563"/>
            <p:cNvSpPr>
              <a:spLocks noChangeArrowheads="1"/>
            </p:cNvSpPr>
            <p:nvPr/>
          </p:nvSpPr>
          <p:spPr bwMode="auto">
            <a:xfrm rot="16200000">
              <a:off x="6661150" y="56038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80" name="Rectangle 564"/>
            <p:cNvSpPr>
              <a:spLocks noChangeArrowheads="1"/>
            </p:cNvSpPr>
            <p:nvPr/>
          </p:nvSpPr>
          <p:spPr bwMode="auto">
            <a:xfrm rot="16200000">
              <a:off x="6661150" y="5541963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81" name="Line 565"/>
            <p:cNvSpPr>
              <a:spLocks noChangeShapeType="1"/>
            </p:cNvSpPr>
            <p:nvPr/>
          </p:nvSpPr>
          <p:spPr bwMode="auto">
            <a:xfrm>
              <a:off x="6942138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82" name="Line 566"/>
            <p:cNvSpPr>
              <a:spLocks noChangeShapeType="1"/>
            </p:cNvSpPr>
            <p:nvPr/>
          </p:nvSpPr>
          <p:spPr bwMode="auto">
            <a:xfrm flipV="1">
              <a:off x="6942138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83" name="Rectangle 567"/>
            <p:cNvSpPr>
              <a:spLocks noChangeArrowheads="1"/>
            </p:cNvSpPr>
            <p:nvPr/>
          </p:nvSpPr>
          <p:spPr bwMode="auto">
            <a:xfrm rot="16200000">
              <a:off x="6881812" y="5754688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84" name="Rectangle 568"/>
            <p:cNvSpPr>
              <a:spLocks noChangeArrowheads="1"/>
            </p:cNvSpPr>
            <p:nvPr/>
          </p:nvSpPr>
          <p:spPr bwMode="auto">
            <a:xfrm rot="16200000">
              <a:off x="6891337" y="56927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85" name="Rectangle 569"/>
            <p:cNvSpPr>
              <a:spLocks noChangeArrowheads="1"/>
            </p:cNvSpPr>
            <p:nvPr/>
          </p:nvSpPr>
          <p:spPr bwMode="auto">
            <a:xfrm rot="16200000">
              <a:off x="6904037" y="5643563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86" name="Rectangle 570"/>
            <p:cNvSpPr>
              <a:spLocks noChangeArrowheads="1"/>
            </p:cNvSpPr>
            <p:nvPr/>
          </p:nvSpPr>
          <p:spPr bwMode="auto">
            <a:xfrm rot="16200000">
              <a:off x="6891337" y="56038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87" name="Rectangle 571"/>
            <p:cNvSpPr>
              <a:spLocks noChangeArrowheads="1"/>
            </p:cNvSpPr>
            <p:nvPr/>
          </p:nvSpPr>
          <p:spPr bwMode="auto">
            <a:xfrm rot="16200000">
              <a:off x="6891337" y="5541963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88" name="Line 572"/>
            <p:cNvSpPr>
              <a:spLocks noChangeShapeType="1"/>
            </p:cNvSpPr>
            <p:nvPr/>
          </p:nvSpPr>
          <p:spPr bwMode="auto">
            <a:xfrm>
              <a:off x="7175500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89" name="Line 573"/>
            <p:cNvSpPr>
              <a:spLocks noChangeShapeType="1"/>
            </p:cNvSpPr>
            <p:nvPr/>
          </p:nvSpPr>
          <p:spPr bwMode="auto">
            <a:xfrm flipV="1">
              <a:off x="7175500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90" name="Rectangle 574"/>
            <p:cNvSpPr>
              <a:spLocks noChangeArrowheads="1"/>
            </p:cNvSpPr>
            <p:nvPr/>
          </p:nvSpPr>
          <p:spPr bwMode="auto">
            <a:xfrm rot="16200000">
              <a:off x="7121525" y="575310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91" name="Rectangle 575"/>
            <p:cNvSpPr>
              <a:spLocks noChangeArrowheads="1"/>
            </p:cNvSpPr>
            <p:nvPr/>
          </p:nvSpPr>
          <p:spPr bwMode="auto">
            <a:xfrm rot="16200000">
              <a:off x="7131050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92" name="Rectangle 576"/>
            <p:cNvSpPr>
              <a:spLocks noChangeArrowheads="1"/>
            </p:cNvSpPr>
            <p:nvPr/>
          </p:nvSpPr>
          <p:spPr bwMode="auto">
            <a:xfrm rot="16200000">
              <a:off x="7143750" y="5643563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93" name="Rectangle 577"/>
            <p:cNvSpPr>
              <a:spLocks noChangeArrowheads="1"/>
            </p:cNvSpPr>
            <p:nvPr/>
          </p:nvSpPr>
          <p:spPr bwMode="auto">
            <a:xfrm rot="16200000">
              <a:off x="7131050" y="56038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94" name="Rectangle 578"/>
            <p:cNvSpPr>
              <a:spLocks noChangeArrowheads="1"/>
            </p:cNvSpPr>
            <p:nvPr/>
          </p:nvSpPr>
          <p:spPr bwMode="auto">
            <a:xfrm rot="16200000">
              <a:off x="7131050" y="5541963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95" name="Line 579"/>
            <p:cNvSpPr>
              <a:spLocks noChangeShapeType="1"/>
            </p:cNvSpPr>
            <p:nvPr/>
          </p:nvSpPr>
          <p:spPr bwMode="auto">
            <a:xfrm>
              <a:off x="7410450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96" name="Line 580"/>
            <p:cNvSpPr>
              <a:spLocks noChangeShapeType="1"/>
            </p:cNvSpPr>
            <p:nvPr/>
          </p:nvSpPr>
          <p:spPr bwMode="auto">
            <a:xfrm flipV="1">
              <a:off x="7410450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97" name="Rectangle 581"/>
            <p:cNvSpPr>
              <a:spLocks noChangeArrowheads="1"/>
            </p:cNvSpPr>
            <p:nvPr/>
          </p:nvSpPr>
          <p:spPr bwMode="auto">
            <a:xfrm rot="16200000">
              <a:off x="7350125" y="5753100"/>
              <a:ext cx="1333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98" name="Rectangle 582"/>
            <p:cNvSpPr>
              <a:spLocks noChangeArrowheads="1"/>
            </p:cNvSpPr>
            <p:nvPr/>
          </p:nvSpPr>
          <p:spPr bwMode="auto">
            <a:xfrm rot="16200000">
              <a:off x="7359650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99" name="Rectangle 583"/>
            <p:cNvSpPr>
              <a:spLocks noChangeArrowheads="1"/>
            </p:cNvSpPr>
            <p:nvPr/>
          </p:nvSpPr>
          <p:spPr bwMode="auto">
            <a:xfrm rot="16200000">
              <a:off x="7372350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0" name="Rectangle 584"/>
            <p:cNvSpPr>
              <a:spLocks noChangeArrowheads="1"/>
            </p:cNvSpPr>
            <p:nvPr/>
          </p:nvSpPr>
          <p:spPr bwMode="auto">
            <a:xfrm rot="16200000">
              <a:off x="7359650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1" name="Rectangle 585"/>
            <p:cNvSpPr>
              <a:spLocks noChangeArrowheads="1"/>
            </p:cNvSpPr>
            <p:nvPr/>
          </p:nvSpPr>
          <p:spPr bwMode="auto">
            <a:xfrm rot="16200000">
              <a:off x="7359650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2" name="Line 586"/>
            <p:cNvSpPr>
              <a:spLocks noChangeShapeType="1"/>
            </p:cNvSpPr>
            <p:nvPr/>
          </p:nvSpPr>
          <p:spPr bwMode="auto">
            <a:xfrm>
              <a:off x="7643813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03" name="Line 587"/>
            <p:cNvSpPr>
              <a:spLocks noChangeShapeType="1"/>
            </p:cNvSpPr>
            <p:nvPr/>
          </p:nvSpPr>
          <p:spPr bwMode="auto">
            <a:xfrm flipV="1">
              <a:off x="7643813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04" name="Rectangle 588"/>
            <p:cNvSpPr>
              <a:spLocks noChangeArrowheads="1"/>
            </p:cNvSpPr>
            <p:nvPr/>
          </p:nvSpPr>
          <p:spPr bwMode="auto">
            <a:xfrm rot="16200000">
              <a:off x="7594600" y="574833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5" name="Rectangle 589"/>
            <p:cNvSpPr>
              <a:spLocks noChangeArrowheads="1"/>
            </p:cNvSpPr>
            <p:nvPr/>
          </p:nvSpPr>
          <p:spPr bwMode="auto">
            <a:xfrm rot="16200000">
              <a:off x="7599362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6" name="Rectangle 590"/>
            <p:cNvSpPr>
              <a:spLocks noChangeArrowheads="1"/>
            </p:cNvSpPr>
            <p:nvPr/>
          </p:nvSpPr>
          <p:spPr bwMode="auto">
            <a:xfrm rot="16200000">
              <a:off x="7612062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7" name="Rectangle 591"/>
            <p:cNvSpPr>
              <a:spLocks noChangeArrowheads="1"/>
            </p:cNvSpPr>
            <p:nvPr/>
          </p:nvSpPr>
          <p:spPr bwMode="auto">
            <a:xfrm rot="16200000">
              <a:off x="7599362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8" name="Rectangle 592"/>
            <p:cNvSpPr>
              <a:spLocks noChangeArrowheads="1"/>
            </p:cNvSpPr>
            <p:nvPr/>
          </p:nvSpPr>
          <p:spPr bwMode="auto">
            <a:xfrm rot="16200000">
              <a:off x="7599362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09" name="Line 593"/>
            <p:cNvSpPr>
              <a:spLocks noChangeShapeType="1"/>
            </p:cNvSpPr>
            <p:nvPr/>
          </p:nvSpPr>
          <p:spPr bwMode="auto">
            <a:xfrm>
              <a:off x="7878763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10" name="Line 594"/>
            <p:cNvSpPr>
              <a:spLocks noChangeShapeType="1"/>
            </p:cNvSpPr>
            <p:nvPr/>
          </p:nvSpPr>
          <p:spPr bwMode="auto">
            <a:xfrm flipV="1">
              <a:off x="7878763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11" name="Rectangle 595"/>
            <p:cNvSpPr>
              <a:spLocks noChangeArrowheads="1"/>
            </p:cNvSpPr>
            <p:nvPr/>
          </p:nvSpPr>
          <p:spPr bwMode="auto">
            <a:xfrm rot="16200000">
              <a:off x="7824787" y="574833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12" name="Rectangle 596"/>
            <p:cNvSpPr>
              <a:spLocks noChangeArrowheads="1"/>
            </p:cNvSpPr>
            <p:nvPr/>
          </p:nvSpPr>
          <p:spPr bwMode="auto">
            <a:xfrm rot="16200000">
              <a:off x="7829550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13" name="Rectangle 597"/>
            <p:cNvSpPr>
              <a:spLocks noChangeArrowheads="1"/>
            </p:cNvSpPr>
            <p:nvPr/>
          </p:nvSpPr>
          <p:spPr bwMode="auto">
            <a:xfrm rot="16200000">
              <a:off x="7842250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14" name="Rectangle 598"/>
            <p:cNvSpPr>
              <a:spLocks noChangeArrowheads="1"/>
            </p:cNvSpPr>
            <p:nvPr/>
          </p:nvSpPr>
          <p:spPr bwMode="auto">
            <a:xfrm rot="16200000">
              <a:off x="7829550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15" name="Rectangle 599"/>
            <p:cNvSpPr>
              <a:spLocks noChangeArrowheads="1"/>
            </p:cNvSpPr>
            <p:nvPr/>
          </p:nvSpPr>
          <p:spPr bwMode="auto">
            <a:xfrm rot="16200000">
              <a:off x="7829550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16" name="Line 600"/>
            <p:cNvSpPr>
              <a:spLocks noChangeShapeType="1"/>
            </p:cNvSpPr>
            <p:nvPr/>
          </p:nvSpPr>
          <p:spPr bwMode="auto">
            <a:xfrm>
              <a:off x="8112125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17" name="Line 601"/>
            <p:cNvSpPr>
              <a:spLocks noChangeShapeType="1"/>
            </p:cNvSpPr>
            <p:nvPr/>
          </p:nvSpPr>
          <p:spPr bwMode="auto">
            <a:xfrm flipV="1">
              <a:off x="8112125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18" name="Rectangle 602"/>
            <p:cNvSpPr>
              <a:spLocks noChangeArrowheads="1"/>
            </p:cNvSpPr>
            <p:nvPr/>
          </p:nvSpPr>
          <p:spPr bwMode="auto">
            <a:xfrm rot="16200000">
              <a:off x="8062912" y="574833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19" name="Rectangle 603"/>
            <p:cNvSpPr>
              <a:spLocks noChangeArrowheads="1"/>
            </p:cNvSpPr>
            <p:nvPr/>
          </p:nvSpPr>
          <p:spPr bwMode="auto">
            <a:xfrm rot="16200000">
              <a:off x="8067675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0" name="Rectangle 604"/>
            <p:cNvSpPr>
              <a:spLocks noChangeArrowheads="1"/>
            </p:cNvSpPr>
            <p:nvPr/>
          </p:nvSpPr>
          <p:spPr bwMode="auto">
            <a:xfrm rot="16200000">
              <a:off x="8080375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1" name="Rectangle 605"/>
            <p:cNvSpPr>
              <a:spLocks noChangeArrowheads="1"/>
            </p:cNvSpPr>
            <p:nvPr/>
          </p:nvSpPr>
          <p:spPr bwMode="auto">
            <a:xfrm rot="16200000">
              <a:off x="8067675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2" name="Rectangle 606"/>
            <p:cNvSpPr>
              <a:spLocks noChangeArrowheads="1"/>
            </p:cNvSpPr>
            <p:nvPr/>
          </p:nvSpPr>
          <p:spPr bwMode="auto">
            <a:xfrm rot="16200000">
              <a:off x="8067675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3" name="Line 607"/>
            <p:cNvSpPr>
              <a:spLocks noChangeShapeType="1"/>
            </p:cNvSpPr>
            <p:nvPr/>
          </p:nvSpPr>
          <p:spPr bwMode="auto">
            <a:xfrm>
              <a:off x="8347075" y="55165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24" name="Line 608"/>
            <p:cNvSpPr>
              <a:spLocks noChangeShapeType="1"/>
            </p:cNvSpPr>
            <p:nvPr/>
          </p:nvSpPr>
          <p:spPr bwMode="auto">
            <a:xfrm flipV="1">
              <a:off x="8347075" y="5473700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25" name="Rectangle 609"/>
            <p:cNvSpPr>
              <a:spLocks noChangeArrowheads="1"/>
            </p:cNvSpPr>
            <p:nvPr/>
          </p:nvSpPr>
          <p:spPr bwMode="auto">
            <a:xfrm rot="16200000">
              <a:off x="8293100" y="5748338"/>
              <a:ext cx="1238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6" name="Rectangle 610"/>
            <p:cNvSpPr>
              <a:spLocks noChangeArrowheads="1"/>
            </p:cNvSpPr>
            <p:nvPr/>
          </p:nvSpPr>
          <p:spPr bwMode="auto">
            <a:xfrm rot="16200000">
              <a:off x="8297862" y="56911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_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7" name="Rectangle 611"/>
            <p:cNvSpPr>
              <a:spLocks noChangeArrowheads="1"/>
            </p:cNvSpPr>
            <p:nvPr/>
          </p:nvSpPr>
          <p:spPr bwMode="auto">
            <a:xfrm rot="16200000">
              <a:off x="8310562" y="5641975"/>
              <a:ext cx="889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8" name="Rectangle 612"/>
            <p:cNvSpPr>
              <a:spLocks noChangeArrowheads="1"/>
            </p:cNvSpPr>
            <p:nvPr/>
          </p:nvSpPr>
          <p:spPr bwMode="auto">
            <a:xfrm rot="16200000">
              <a:off x="8297862" y="5602288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29" name="Rectangle 613"/>
            <p:cNvSpPr>
              <a:spLocks noChangeArrowheads="1"/>
            </p:cNvSpPr>
            <p:nvPr/>
          </p:nvSpPr>
          <p:spPr bwMode="auto">
            <a:xfrm rot="16200000">
              <a:off x="8297862" y="5540375"/>
              <a:ext cx="1143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30" name="Rectangle 614"/>
            <p:cNvSpPr>
              <a:spLocks noChangeArrowheads="1"/>
            </p:cNvSpPr>
            <p:nvPr/>
          </p:nvSpPr>
          <p:spPr bwMode="auto">
            <a:xfrm>
              <a:off x="5375275" y="6024563"/>
              <a:ext cx="60960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Replicate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31" name="Line 615"/>
            <p:cNvSpPr>
              <a:spLocks noChangeShapeType="1"/>
            </p:cNvSpPr>
            <p:nvPr/>
          </p:nvSpPr>
          <p:spPr bwMode="auto">
            <a:xfrm>
              <a:off x="2844800" y="4092575"/>
              <a:ext cx="1588" cy="1423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32" name="Line 616"/>
            <p:cNvSpPr>
              <a:spLocks noChangeShapeType="1"/>
            </p:cNvSpPr>
            <p:nvPr/>
          </p:nvSpPr>
          <p:spPr bwMode="auto">
            <a:xfrm flipH="1">
              <a:off x="2800350" y="5516563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33" name="Line 617"/>
            <p:cNvSpPr>
              <a:spLocks noChangeShapeType="1"/>
            </p:cNvSpPr>
            <p:nvPr/>
          </p:nvSpPr>
          <p:spPr bwMode="auto">
            <a:xfrm>
              <a:off x="2844800" y="5516563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34" name="Rectangle 618"/>
            <p:cNvSpPr>
              <a:spLocks noChangeArrowheads="1"/>
            </p:cNvSpPr>
            <p:nvPr/>
          </p:nvSpPr>
          <p:spPr bwMode="auto">
            <a:xfrm>
              <a:off x="2589213" y="5440363"/>
              <a:ext cx="12382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35" name="Line 619"/>
            <p:cNvSpPr>
              <a:spLocks noChangeShapeType="1"/>
            </p:cNvSpPr>
            <p:nvPr/>
          </p:nvSpPr>
          <p:spPr bwMode="auto">
            <a:xfrm flipH="1">
              <a:off x="2800350" y="523240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36" name="Line 620"/>
            <p:cNvSpPr>
              <a:spLocks noChangeShapeType="1"/>
            </p:cNvSpPr>
            <p:nvPr/>
          </p:nvSpPr>
          <p:spPr bwMode="auto">
            <a:xfrm>
              <a:off x="2844800" y="523240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37" name="Rectangle 621"/>
            <p:cNvSpPr>
              <a:spLocks noChangeArrowheads="1"/>
            </p:cNvSpPr>
            <p:nvPr/>
          </p:nvSpPr>
          <p:spPr bwMode="auto">
            <a:xfrm>
              <a:off x="2554288" y="5157788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38" name="Line 622"/>
            <p:cNvSpPr>
              <a:spLocks noChangeShapeType="1"/>
            </p:cNvSpPr>
            <p:nvPr/>
          </p:nvSpPr>
          <p:spPr bwMode="auto">
            <a:xfrm flipH="1">
              <a:off x="2800350" y="494665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39" name="Line 623"/>
            <p:cNvSpPr>
              <a:spLocks noChangeShapeType="1"/>
            </p:cNvSpPr>
            <p:nvPr/>
          </p:nvSpPr>
          <p:spPr bwMode="auto">
            <a:xfrm>
              <a:off x="2844800" y="4946650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40" name="Rectangle 624"/>
            <p:cNvSpPr>
              <a:spLocks noChangeArrowheads="1"/>
            </p:cNvSpPr>
            <p:nvPr/>
          </p:nvSpPr>
          <p:spPr bwMode="auto">
            <a:xfrm>
              <a:off x="2554288" y="4865688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41" name="Line 625"/>
            <p:cNvSpPr>
              <a:spLocks noChangeShapeType="1"/>
            </p:cNvSpPr>
            <p:nvPr/>
          </p:nvSpPr>
          <p:spPr bwMode="auto">
            <a:xfrm flipH="1">
              <a:off x="2800350" y="466248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42" name="Line 626"/>
            <p:cNvSpPr>
              <a:spLocks noChangeShapeType="1"/>
            </p:cNvSpPr>
            <p:nvPr/>
          </p:nvSpPr>
          <p:spPr bwMode="auto">
            <a:xfrm>
              <a:off x="2844800" y="466248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43" name="Rectangle 627"/>
            <p:cNvSpPr>
              <a:spLocks noChangeArrowheads="1"/>
            </p:cNvSpPr>
            <p:nvPr/>
          </p:nvSpPr>
          <p:spPr bwMode="auto">
            <a:xfrm>
              <a:off x="2554288" y="4583113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44" name="Line 628"/>
            <p:cNvSpPr>
              <a:spLocks noChangeShapeType="1"/>
            </p:cNvSpPr>
            <p:nvPr/>
          </p:nvSpPr>
          <p:spPr bwMode="auto">
            <a:xfrm flipH="1">
              <a:off x="2800350" y="437673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45" name="Line 629"/>
            <p:cNvSpPr>
              <a:spLocks noChangeShapeType="1"/>
            </p:cNvSpPr>
            <p:nvPr/>
          </p:nvSpPr>
          <p:spPr bwMode="auto">
            <a:xfrm>
              <a:off x="2844800" y="437673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46" name="Rectangle 630"/>
            <p:cNvSpPr>
              <a:spLocks noChangeArrowheads="1"/>
            </p:cNvSpPr>
            <p:nvPr/>
          </p:nvSpPr>
          <p:spPr bwMode="auto">
            <a:xfrm>
              <a:off x="2554288" y="4300538"/>
              <a:ext cx="1857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49" name="Rectangle 633"/>
            <p:cNvSpPr>
              <a:spLocks noChangeArrowheads="1"/>
            </p:cNvSpPr>
            <p:nvPr/>
          </p:nvSpPr>
          <p:spPr bwMode="auto">
            <a:xfrm>
              <a:off x="2519363" y="4017963"/>
              <a:ext cx="2571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0" name="Rectangle 634"/>
            <p:cNvSpPr>
              <a:spLocks noChangeArrowheads="1"/>
            </p:cNvSpPr>
            <p:nvPr/>
          </p:nvSpPr>
          <p:spPr bwMode="auto">
            <a:xfrm rot="16200000">
              <a:off x="2311400" y="5302250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1" name="Rectangle 635"/>
            <p:cNvSpPr>
              <a:spLocks noChangeArrowheads="1"/>
            </p:cNvSpPr>
            <p:nvPr/>
          </p:nvSpPr>
          <p:spPr bwMode="auto">
            <a:xfrm rot="16200000">
              <a:off x="2316162" y="5227638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2" name="Rectangle 636"/>
            <p:cNvSpPr>
              <a:spLocks noChangeArrowheads="1"/>
            </p:cNvSpPr>
            <p:nvPr/>
          </p:nvSpPr>
          <p:spPr bwMode="auto">
            <a:xfrm rot="16200000">
              <a:off x="2316162" y="5156200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3" name="Rectangle 637"/>
            <p:cNvSpPr>
              <a:spLocks noChangeArrowheads="1"/>
            </p:cNvSpPr>
            <p:nvPr/>
          </p:nvSpPr>
          <p:spPr bwMode="auto">
            <a:xfrm rot="16200000">
              <a:off x="2316162" y="5086350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4" name="Rectangle 638"/>
            <p:cNvSpPr>
              <a:spLocks noChangeArrowheads="1"/>
            </p:cNvSpPr>
            <p:nvPr/>
          </p:nvSpPr>
          <p:spPr bwMode="auto">
            <a:xfrm rot="16200000">
              <a:off x="2333625" y="5032375"/>
              <a:ext cx="968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5" name="Rectangle 639"/>
            <p:cNvSpPr>
              <a:spLocks noChangeArrowheads="1"/>
            </p:cNvSpPr>
            <p:nvPr/>
          </p:nvSpPr>
          <p:spPr bwMode="auto">
            <a:xfrm rot="16200000">
              <a:off x="2306637" y="4970463"/>
              <a:ext cx="1508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6" name="Rectangle 640"/>
            <p:cNvSpPr>
              <a:spLocks noChangeArrowheads="1"/>
            </p:cNvSpPr>
            <p:nvPr/>
          </p:nvSpPr>
          <p:spPr bwMode="auto">
            <a:xfrm rot="16200000">
              <a:off x="2328862" y="4913313"/>
              <a:ext cx="1063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7" name="Rectangle 641"/>
            <p:cNvSpPr>
              <a:spLocks noChangeArrowheads="1"/>
            </p:cNvSpPr>
            <p:nvPr/>
          </p:nvSpPr>
          <p:spPr bwMode="auto">
            <a:xfrm rot="16200000">
              <a:off x="2316162" y="4856163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8" name="Rectangle 642"/>
            <p:cNvSpPr>
              <a:spLocks noChangeArrowheads="1"/>
            </p:cNvSpPr>
            <p:nvPr/>
          </p:nvSpPr>
          <p:spPr bwMode="auto">
            <a:xfrm rot="16200000">
              <a:off x="2316162" y="4786313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59" name="Rectangle 643"/>
            <p:cNvSpPr>
              <a:spLocks noChangeArrowheads="1"/>
            </p:cNvSpPr>
            <p:nvPr/>
          </p:nvSpPr>
          <p:spPr bwMode="auto">
            <a:xfrm rot="16200000">
              <a:off x="2333625" y="4730750"/>
              <a:ext cx="968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0" name="Rectangle 644"/>
            <p:cNvSpPr>
              <a:spLocks noChangeArrowheads="1"/>
            </p:cNvSpPr>
            <p:nvPr/>
          </p:nvSpPr>
          <p:spPr bwMode="auto">
            <a:xfrm rot="16200000">
              <a:off x="2311400" y="4673600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1" name="Rectangle 645"/>
            <p:cNvSpPr>
              <a:spLocks noChangeArrowheads="1"/>
            </p:cNvSpPr>
            <p:nvPr/>
          </p:nvSpPr>
          <p:spPr bwMode="auto">
            <a:xfrm rot="16200000">
              <a:off x="2316162" y="4598988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2" name="Rectangle 646"/>
            <p:cNvSpPr>
              <a:spLocks noChangeArrowheads="1"/>
            </p:cNvSpPr>
            <p:nvPr/>
          </p:nvSpPr>
          <p:spPr bwMode="auto">
            <a:xfrm rot="16200000">
              <a:off x="2328862" y="4540250"/>
              <a:ext cx="1063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3" name="Rectangle 647"/>
            <p:cNvSpPr>
              <a:spLocks noChangeArrowheads="1"/>
            </p:cNvSpPr>
            <p:nvPr/>
          </p:nvSpPr>
          <p:spPr bwMode="auto">
            <a:xfrm rot="16200000">
              <a:off x="2316162" y="4483100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4" name="Rectangle 648"/>
            <p:cNvSpPr>
              <a:spLocks noChangeArrowheads="1"/>
            </p:cNvSpPr>
            <p:nvPr/>
          </p:nvSpPr>
          <p:spPr bwMode="auto">
            <a:xfrm rot="16200000">
              <a:off x="2316162" y="4413250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5" name="Rectangle 649"/>
            <p:cNvSpPr>
              <a:spLocks noChangeArrowheads="1"/>
            </p:cNvSpPr>
            <p:nvPr/>
          </p:nvSpPr>
          <p:spPr bwMode="auto">
            <a:xfrm rot="16200000">
              <a:off x="2311400" y="4337050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6" name="Rectangle 650"/>
            <p:cNvSpPr>
              <a:spLocks noChangeArrowheads="1"/>
            </p:cNvSpPr>
            <p:nvPr/>
          </p:nvSpPr>
          <p:spPr bwMode="auto">
            <a:xfrm rot="16200000">
              <a:off x="2328862" y="4275138"/>
              <a:ext cx="1063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7" name="Rectangle 651"/>
            <p:cNvSpPr>
              <a:spLocks noChangeArrowheads="1"/>
            </p:cNvSpPr>
            <p:nvPr/>
          </p:nvSpPr>
          <p:spPr bwMode="auto">
            <a:xfrm rot="16200000">
              <a:off x="2316162" y="4217988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8" name="Rectangle 652"/>
            <p:cNvSpPr>
              <a:spLocks noChangeArrowheads="1"/>
            </p:cNvSpPr>
            <p:nvPr/>
          </p:nvSpPr>
          <p:spPr bwMode="auto">
            <a:xfrm rot="16200000">
              <a:off x="2311400" y="4141788"/>
              <a:ext cx="1412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69" name="Rectangle 653"/>
            <p:cNvSpPr>
              <a:spLocks noChangeArrowheads="1"/>
            </p:cNvSpPr>
            <p:nvPr/>
          </p:nvSpPr>
          <p:spPr bwMode="auto">
            <a:xfrm rot="16200000">
              <a:off x="2316162" y="4067175"/>
              <a:ext cx="13335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45" name="TextBox 644"/>
          <p:cNvSpPr txBox="1"/>
          <p:nvPr/>
        </p:nvSpPr>
        <p:spPr>
          <a:xfrm>
            <a:off x="2667000" y="6324600"/>
            <a:ext cx="60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Abbatiello</a:t>
            </a:r>
            <a:r>
              <a:rPr lang="en-US" sz="1400" dirty="0" smtClean="0"/>
              <a:t>, S.E. et al. </a:t>
            </a:r>
            <a:r>
              <a:rPr lang="en-US" sz="1400" dirty="0" err="1" smtClean="0"/>
              <a:t>Clin</a:t>
            </a:r>
            <a:r>
              <a:rPr lang="en-US" sz="1400" dirty="0" smtClean="0"/>
              <a:t>. Chem. 2010.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71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Issues Early (lack of precision)</a:t>
            </a:r>
            <a:endParaRPr lang="en-US" dirty="0"/>
          </a:p>
        </p:txBody>
      </p:sp>
      <p:grpSp>
        <p:nvGrpSpPr>
          <p:cNvPr id="694" name="Group 693"/>
          <p:cNvGrpSpPr/>
          <p:nvPr/>
        </p:nvGrpSpPr>
        <p:grpSpPr>
          <a:xfrm>
            <a:off x="332938" y="1162050"/>
            <a:ext cx="4059676" cy="2569449"/>
            <a:chOff x="332938" y="1162050"/>
            <a:chExt cx="4059676" cy="2569449"/>
          </a:xfrm>
        </p:grpSpPr>
        <p:sp>
          <p:nvSpPr>
            <p:cNvPr id="87503" name="Rectangle 463"/>
            <p:cNvSpPr>
              <a:spLocks noChangeArrowheads="1"/>
            </p:cNvSpPr>
            <p:nvPr/>
          </p:nvSpPr>
          <p:spPr bwMode="auto">
            <a:xfrm>
              <a:off x="708026" y="1225550"/>
              <a:ext cx="3684588" cy="18621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815975" y="1162050"/>
              <a:ext cx="266605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/>
              <a:r>
                <a:rPr lang="en-US" sz="1200" b="1" dirty="0">
                  <a:solidFill>
                    <a:srgbClr val="FF0000"/>
                  </a:solidFill>
                </a:rPr>
                <a:t>Peptide area 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mean </a:t>
              </a:r>
              <a:r>
                <a:rPr lang="en-US" sz="1200" b="1" dirty="0" smtClean="0"/>
                <a:t>of 10 replicates</a:t>
              </a:r>
              <a:endParaRPr lang="en-US" sz="1200" b="1" dirty="0"/>
            </a:p>
          </p:txBody>
        </p:sp>
        <p:sp>
          <p:nvSpPr>
            <p:cNvPr id="87504" name="Line 464"/>
            <p:cNvSpPr>
              <a:spLocks noChangeShapeType="1"/>
            </p:cNvSpPr>
            <p:nvPr/>
          </p:nvSpPr>
          <p:spPr bwMode="auto">
            <a:xfrm flipH="1">
              <a:off x="693738" y="3011488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05" name="Line 465"/>
            <p:cNvSpPr>
              <a:spLocks noChangeShapeType="1"/>
            </p:cNvSpPr>
            <p:nvPr/>
          </p:nvSpPr>
          <p:spPr bwMode="auto">
            <a:xfrm>
              <a:off x="715963" y="3011488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06" name="Line 466"/>
            <p:cNvSpPr>
              <a:spLocks noChangeShapeType="1"/>
            </p:cNvSpPr>
            <p:nvPr/>
          </p:nvSpPr>
          <p:spPr bwMode="auto">
            <a:xfrm flipH="1">
              <a:off x="693738" y="2941638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07" name="Line 467"/>
            <p:cNvSpPr>
              <a:spLocks noChangeShapeType="1"/>
            </p:cNvSpPr>
            <p:nvPr/>
          </p:nvSpPr>
          <p:spPr bwMode="auto">
            <a:xfrm>
              <a:off x="715963" y="2941638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08" name="Line 468"/>
            <p:cNvSpPr>
              <a:spLocks noChangeShapeType="1"/>
            </p:cNvSpPr>
            <p:nvPr/>
          </p:nvSpPr>
          <p:spPr bwMode="auto">
            <a:xfrm flipH="1">
              <a:off x="693738" y="2865438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09" name="Line 469"/>
            <p:cNvSpPr>
              <a:spLocks noChangeShapeType="1"/>
            </p:cNvSpPr>
            <p:nvPr/>
          </p:nvSpPr>
          <p:spPr bwMode="auto">
            <a:xfrm>
              <a:off x="715963" y="2865438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0" name="Line 470"/>
            <p:cNvSpPr>
              <a:spLocks noChangeShapeType="1"/>
            </p:cNvSpPr>
            <p:nvPr/>
          </p:nvSpPr>
          <p:spPr bwMode="auto">
            <a:xfrm flipH="1">
              <a:off x="693738" y="2789238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1" name="Line 471"/>
            <p:cNvSpPr>
              <a:spLocks noChangeShapeType="1"/>
            </p:cNvSpPr>
            <p:nvPr/>
          </p:nvSpPr>
          <p:spPr bwMode="auto">
            <a:xfrm>
              <a:off x="715963" y="2789238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2" name="Line 472"/>
            <p:cNvSpPr>
              <a:spLocks noChangeShapeType="1"/>
            </p:cNvSpPr>
            <p:nvPr/>
          </p:nvSpPr>
          <p:spPr bwMode="auto">
            <a:xfrm flipH="1">
              <a:off x="693738" y="2643188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3" name="Line 473"/>
            <p:cNvSpPr>
              <a:spLocks noChangeShapeType="1"/>
            </p:cNvSpPr>
            <p:nvPr/>
          </p:nvSpPr>
          <p:spPr bwMode="auto">
            <a:xfrm>
              <a:off x="715963" y="2643188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4" name="Line 474"/>
            <p:cNvSpPr>
              <a:spLocks noChangeShapeType="1"/>
            </p:cNvSpPr>
            <p:nvPr/>
          </p:nvSpPr>
          <p:spPr bwMode="auto">
            <a:xfrm flipH="1">
              <a:off x="693738" y="2566988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5" name="Line 475"/>
            <p:cNvSpPr>
              <a:spLocks noChangeShapeType="1"/>
            </p:cNvSpPr>
            <p:nvPr/>
          </p:nvSpPr>
          <p:spPr bwMode="auto">
            <a:xfrm>
              <a:off x="715963" y="2566988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6" name="Line 476"/>
            <p:cNvSpPr>
              <a:spLocks noChangeShapeType="1"/>
            </p:cNvSpPr>
            <p:nvPr/>
          </p:nvSpPr>
          <p:spPr bwMode="auto">
            <a:xfrm flipH="1">
              <a:off x="693738" y="2490788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7" name="Line 477"/>
            <p:cNvSpPr>
              <a:spLocks noChangeShapeType="1"/>
            </p:cNvSpPr>
            <p:nvPr/>
          </p:nvSpPr>
          <p:spPr bwMode="auto">
            <a:xfrm>
              <a:off x="715963" y="2490788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8" name="Line 478"/>
            <p:cNvSpPr>
              <a:spLocks noChangeShapeType="1"/>
            </p:cNvSpPr>
            <p:nvPr/>
          </p:nvSpPr>
          <p:spPr bwMode="auto">
            <a:xfrm flipH="1">
              <a:off x="693738" y="24193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19" name="Line 479"/>
            <p:cNvSpPr>
              <a:spLocks noChangeShapeType="1"/>
            </p:cNvSpPr>
            <p:nvPr/>
          </p:nvSpPr>
          <p:spPr bwMode="auto">
            <a:xfrm>
              <a:off x="715963" y="24193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0" name="Line 480"/>
            <p:cNvSpPr>
              <a:spLocks noChangeShapeType="1"/>
            </p:cNvSpPr>
            <p:nvPr/>
          </p:nvSpPr>
          <p:spPr bwMode="auto">
            <a:xfrm flipH="1">
              <a:off x="693738" y="22669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1" name="Line 481"/>
            <p:cNvSpPr>
              <a:spLocks noChangeShapeType="1"/>
            </p:cNvSpPr>
            <p:nvPr/>
          </p:nvSpPr>
          <p:spPr bwMode="auto">
            <a:xfrm>
              <a:off x="715963" y="22669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2" name="Line 482"/>
            <p:cNvSpPr>
              <a:spLocks noChangeShapeType="1"/>
            </p:cNvSpPr>
            <p:nvPr/>
          </p:nvSpPr>
          <p:spPr bwMode="auto">
            <a:xfrm flipH="1">
              <a:off x="693738" y="21907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3" name="Line 483"/>
            <p:cNvSpPr>
              <a:spLocks noChangeShapeType="1"/>
            </p:cNvSpPr>
            <p:nvPr/>
          </p:nvSpPr>
          <p:spPr bwMode="auto">
            <a:xfrm>
              <a:off x="715963" y="21907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4" name="Line 484"/>
            <p:cNvSpPr>
              <a:spLocks noChangeShapeType="1"/>
            </p:cNvSpPr>
            <p:nvPr/>
          </p:nvSpPr>
          <p:spPr bwMode="auto">
            <a:xfrm flipH="1">
              <a:off x="693738" y="212090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5" name="Line 485"/>
            <p:cNvSpPr>
              <a:spLocks noChangeShapeType="1"/>
            </p:cNvSpPr>
            <p:nvPr/>
          </p:nvSpPr>
          <p:spPr bwMode="auto">
            <a:xfrm>
              <a:off x="715963" y="212090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6" name="Line 486"/>
            <p:cNvSpPr>
              <a:spLocks noChangeShapeType="1"/>
            </p:cNvSpPr>
            <p:nvPr/>
          </p:nvSpPr>
          <p:spPr bwMode="auto">
            <a:xfrm flipH="1">
              <a:off x="693738" y="204470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7" name="Line 487"/>
            <p:cNvSpPr>
              <a:spLocks noChangeShapeType="1"/>
            </p:cNvSpPr>
            <p:nvPr/>
          </p:nvSpPr>
          <p:spPr bwMode="auto">
            <a:xfrm>
              <a:off x="715963" y="204470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8" name="Line 488"/>
            <p:cNvSpPr>
              <a:spLocks noChangeShapeType="1"/>
            </p:cNvSpPr>
            <p:nvPr/>
          </p:nvSpPr>
          <p:spPr bwMode="auto">
            <a:xfrm flipH="1">
              <a:off x="693738" y="18986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29" name="Line 489"/>
            <p:cNvSpPr>
              <a:spLocks noChangeShapeType="1"/>
            </p:cNvSpPr>
            <p:nvPr/>
          </p:nvSpPr>
          <p:spPr bwMode="auto">
            <a:xfrm>
              <a:off x="715963" y="18986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0" name="Line 490"/>
            <p:cNvSpPr>
              <a:spLocks noChangeShapeType="1"/>
            </p:cNvSpPr>
            <p:nvPr/>
          </p:nvSpPr>
          <p:spPr bwMode="auto">
            <a:xfrm flipH="1">
              <a:off x="693738" y="18224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1" name="Line 491"/>
            <p:cNvSpPr>
              <a:spLocks noChangeShapeType="1"/>
            </p:cNvSpPr>
            <p:nvPr/>
          </p:nvSpPr>
          <p:spPr bwMode="auto">
            <a:xfrm>
              <a:off x="715963" y="18224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2" name="Line 492"/>
            <p:cNvSpPr>
              <a:spLocks noChangeShapeType="1"/>
            </p:cNvSpPr>
            <p:nvPr/>
          </p:nvSpPr>
          <p:spPr bwMode="auto">
            <a:xfrm flipH="1">
              <a:off x="693738" y="17462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3" name="Line 493"/>
            <p:cNvSpPr>
              <a:spLocks noChangeShapeType="1"/>
            </p:cNvSpPr>
            <p:nvPr/>
          </p:nvSpPr>
          <p:spPr bwMode="auto">
            <a:xfrm>
              <a:off x="715963" y="17462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4" name="Line 494"/>
            <p:cNvSpPr>
              <a:spLocks noChangeShapeType="1"/>
            </p:cNvSpPr>
            <p:nvPr/>
          </p:nvSpPr>
          <p:spPr bwMode="auto">
            <a:xfrm flipH="1">
              <a:off x="693738" y="16700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5" name="Line 495"/>
            <p:cNvSpPr>
              <a:spLocks noChangeShapeType="1"/>
            </p:cNvSpPr>
            <p:nvPr/>
          </p:nvSpPr>
          <p:spPr bwMode="auto">
            <a:xfrm>
              <a:off x="715963" y="16700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6" name="Line 496"/>
            <p:cNvSpPr>
              <a:spLocks noChangeShapeType="1"/>
            </p:cNvSpPr>
            <p:nvPr/>
          </p:nvSpPr>
          <p:spPr bwMode="auto">
            <a:xfrm flipH="1">
              <a:off x="693738" y="152400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7" name="Line 497"/>
            <p:cNvSpPr>
              <a:spLocks noChangeShapeType="1"/>
            </p:cNvSpPr>
            <p:nvPr/>
          </p:nvSpPr>
          <p:spPr bwMode="auto">
            <a:xfrm>
              <a:off x="715963" y="152400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8" name="Line 498"/>
            <p:cNvSpPr>
              <a:spLocks noChangeShapeType="1"/>
            </p:cNvSpPr>
            <p:nvPr/>
          </p:nvSpPr>
          <p:spPr bwMode="auto">
            <a:xfrm flipH="1">
              <a:off x="693738" y="144780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39" name="Line 499"/>
            <p:cNvSpPr>
              <a:spLocks noChangeShapeType="1"/>
            </p:cNvSpPr>
            <p:nvPr/>
          </p:nvSpPr>
          <p:spPr bwMode="auto">
            <a:xfrm>
              <a:off x="715963" y="144780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0" name="Line 500"/>
            <p:cNvSpPr>
              <a:spLocks noChangeShapeType="1"/>
            </p:cNvSpPr>
            <p:nvPr/>
          </p:nvSpPr>
          <p:spPr bwMode="auto">
            <a:xfrm flipH="1">
              <a:off x="693738" y="137160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1" name="Line 501"/>
            <p:cNvSpPr>
              <a:spLocks noChangeShapeType="1"/>
            </p:cNvSpPr>
            <p:nvPr/>
          </p:nvSpPr>
          <p:spPr bwMode="auto">
            <a:xfrm>
              <a:off x="715963" y="137160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2" name="Line 502"/>
            <p:cNvSpPr>
              <a:spLocks noChangeShapeType="1"/>
            </p:cNvSpPr>
            <p:nvPr/>
          </p:nvSpPr>
          <p:spPr bwMode="auto">
            <a:xfrm flipH="1">
              <a:off x="693738" y="1301750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3" name="Line 503"/>
            <p:cNvSpPr>
              <a:spLocks noChangeShapeType="1"/>
            </p:cNvSpPr>
            <p:nvPr/>
          </p:nvSpPr>
          <p:spPr bwMode="auto">
            <a:xfrm>
              <a:off x="715963" y="1301750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4" name="Rectangle 504"/>
            <p:cNvSpPr>
              <a:spLocks noChangeArrowheads="1"/>
            </p:cNvSpPr>
            <p:nvPr/>
          </p:nvSpPr>
          <p:spPr bwMode="auto">
            <a:xfrm>
              <a:off x="817563" y="2935288"/>
              <a:ext cx="201613" cy="1524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5" name="Line 505"/>
            <p:cNvSpPr>
              <a:spLocks noChangeShapeType="1"/>
            </p:cNvSpPr>
            <p:nvPr/>
          </p:nvSpPr>
          <p:spPr bwMode="auto">
            <a:xfrm>
              <a:off x="917576" y="2840038"/>
              <a:ext cx="1588" cy="1905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6" name="Line 506"/>
            <p:cNvSpPr>
              <a:spLocks noChangeShapeType="1"/>
            </p:cNvSpPr>
            <p:nvPr/>
          </p:nvSpPr>
          <p:spPr bwMode="auto">
            <a:xfrm>
              <a:off x="903288" y="284003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7" name="Line 507"/>
            <p:cNvSpPr>
              <a:spLocks noChangeShapeType="1"/>
            </p:cNvSpPr>
            <p:nvPr/>
          </p:nvSpPr>
          <p:spPr bwMode="auto">
            <a:xfrm>
              <a:off x="903288" y="303053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8" name="Rectangle 508"/>
            <p:cNvSpPr>
              <a:spLocks noChangeArrowheads="1"/>
            </p:cNvSpPr>
            <p:nvPr/>
          </p:nvSpPr>
          <p:spPr bwMode="auto">
            <a:xfrm>
              <a:off x="1222376" y="3011488"/>
              <a:ext cx="209550" cy="762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49" name="Line 509"/>
            <p:cNvSpPr>
              <a:spLocks noChangeShapeType="1"/>
            </p:cNvSpPr>
            <p:nvPr/>
          </p:nvSpPr>
          <p:spPr bwMode="auto">
            <a:xfrm>
              <a:off x="1330326" y="2967038"/>
              <a:ext cx="1588" cy="889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0" name="Line 510"/>
            <p:cNvSpPr>
              <a:spLocks noChangeShapeType="1"/>
            </p:cNvSpPr>
            <p:nvPr/>
          </p:nvSpPr>
          <p:spPr bwMode="auto">
            <a:xfrm>
              <a:off x="1316038" y="296703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1" name="Line 511"/>
            <p:cNvSpPr>
              <a:spLocks noChangeShapeType="1"/>
            </p:cNvSpPr>
            <p:nvPr/>
          </p:nvSpPr>
          <p:spPr bwMode="auto">
            <a:xfrm>
              <a:off x="1316038" y="305593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2" name="Rectangle 512"/>
            <p:cNvSpPr>
              <a:spLocks noChangeArrowheads="1"/>
            </p:cNvSpPr>
            <p:nvPr/>
          </p:nvSpPr>
          <p:spPr bwMode="auto">
            <a:xfrm>
              <a:off x="1635126" y="2916238"/>
              <a:ext cx="201613" cy="1714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3" name="Line 513"/>
            <p:cNvSpPr>
              <a:spLocks noChangeShapeType="1"/>
            </p:cNvSpPr>
            <p:nvPr/>
          </p:nvSpPr>
          <p:spPr bwMode="auto">
            <a:xfrm>
              <a:off x="1736726" y="2814638"/>
              <a:ext cx="1588" cy="2095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4" name="Line 514"/>
            <p:cNvSpPr>
              <a:spLocks noChangeShapeType="1"/>
            </p:cNvSpPr>
            <p:nvPr/>
          </p:nvSpPr>
          <p:spPr bwMode="auto">
            <a:xfrm>
              <a:off x="1720851" y="281463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5" name="Line 515"/>
            <p:cNvSpPr>
              <a:spLocks noChangeShapeType="1"/>
            </p:cNvSpPr>
            <p:nvPr/>
          </p:nvSpPr>
          <p:spPr bwMode="auto">
            <a:xfrm>
              <a:off x="1720851" y="302418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6" name="Rectangle 516"/>
            <p:cNvSpPr>
              <a:spLocks noChangeArrowheads="1"/>
            </p:cNvSpPr>
            <p:nvPr/>
          </p:nvSpPr>
          <p:spPr bwMode="auto">
            <a:xfrm>
              <a:off x="2039938" y="2916238"/>
              <a:ext cx="209550" cy="1714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7" name="Line 517"/>
            <p:cNvSpPr>
              <a:spLocks noChangeShapeType="1"/>
            </p:cNvSpPr>
            <p:nvPr/>
          </p:nvSpPr>
          <p:spPr bwMode="auto">
            <a:xfrm>
              <a:off x="2147888" y="2808288"/>
              <a:ext cx="1588" cy="2095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8" name="Line 518"/>
            <p:cNvSpPr>
              <a:spLocks noChangeShapeType="1"/>
            </p:cNvSpPr>
            <p:nvPr/>
          </p:nvSpPr>
          <p:spPr bwMode="auto">
            <a:xfrm>
              <a:off x="2133601" y="280828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59" name="Line 519"/>
            <p:cNvSpPr>
              <a:spLocks noChangeShapeType="1"/>
            </p:cNvSpPr>
            <p:nvPr/>
          </p:nvSpPr>
          <p:spPr bwMode="auto">
            <a:xfrm>
              <a:off x="2133601" y="301783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0" name="Rectangle 520"/>
            <p:cNvSpPr>
              <a:spLocks noChangeArrowheads="1"/>
            </p:cNvSpPr>
            <p:nvPr/>
          </p:nvSpPr>
          <p:spPr bwMode="auto">
            <a:xfrm>
              <a:off x="2452688" y="2738438"/>
              <a:ext cx="201613" cy="3492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1" name="Line 521"/>
            <p:cNvSpPr>
              <a:spLocks noChangeShapeType="1"/>
            </p:cNvSpPr>
            <p:nvPr/>
          </p:nvSpPr>
          <p:spPr bwMode="auto">
            <a:xfrm>
              <a:off x="2554288" y="2528888"/>
              <a:ext cx="1588" cy="4191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2" name="Line 522"/>
            <p:cNvSpPr>
              <a:spLocks noChangeShapeType="1"/>
            </p:cNvSpPr>
            <p:nvPr/>
          </p:nvSpPr>
          <p:spPr bwMode="auto">
            <a:xfrm>
              <a:off x="2540001" y="252888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3" name="Line 523"/>
            <p:cNvSpPr>
              <a:spLocks noChangeShapeType="1"/>
            </p:cNvSpPr>
            <p:nvPr/>
          </p:nvSpPr>
          <p:spPr bwMode="auto">
            <a:xfrm>
              <a:off x="2540001" y="294798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4" name="Rectangle 524"/>
            <p:cNvSpPr>
              <a:spLocks noChangeArrowheads="1"/>
            </p:cNvSpPr>
            <p:nvPr/>
          </p:nvSpPr>
          <p:spPr bwMode="auto">
            <a:xfrm>
              <a:off x="2857501" y="2992438"/>
              <a:ext cx="209550" cy="952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5" name="Line 525"/>
            <p:cNvSpPr>
              <a:spLocks noChangeShapeType="1"/>
            </p:cNvSpPr>
            <p:nvPr/>
          </p:nvSpPr>
          <p:spPr bwMode="auto">
            <a:xfrm>
              <a:off x="2965451" y="2928938"/>
              <a:ext cx="1588" cy="1206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6" name="Line 526"/>
            <p:cNvSpPr>
              <a:spLocks noChangeShapeType="1"/>
            </p:cNvSpPr>
            <p:nvPr/>
          </p:nvSpPr>
          <p:spPr bwMode="auto">
            <a:xfrm>
              <a:off x="2951163" y="292893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7" name="Line 527"/>
            <p:cNvSpPr>
              <a:spLocks noChangeShapeType="1"/>
            </p:cNvSpPr>
            <p:nvPr/>
          </p:nvSpPr>
          <p:spPr bwMode="auto">
            <a:xfrm>
              <a:off x="2951163" y="304958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8" name="Rectangle 528"/>
            <p:cNvSpPr>
              <a:spLocks noChangeArrowheads="1"/>
            </p:cNvSpPr>
            <p:nvPr/>
          </p:nvSpPr>
          <p:spPr bwMode="auto">
            <a:xfrm>
              <a:off x="3270251" y="3030538"/>
              <a:ext cx="203200" cy="571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69" name="Line 529"/>
            <p:cNvSpPr>
              <a:spLocks noChangeShapeType="1"/>
            </p:cNvSpPr>
            <p:nvPr/>
          </p:nvSpPr>
          <p:spPr bwMode="auto">
            <a:xfrm>
              <a:off x="3371851" y="2998788"/>
              <a:ext cx="1588" cy="698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0" name="Line 530"/>
            <p:cNvSpPr>
              <a:spLocks noChangeShapeType="1"/>
            </p:cNvSpPr>
            <p:nvPr/>
          </p:nvSpPr>
          <p:spPr bwMode="auto">
            <a:xfrm>
              <a:off x="3357563" y="299878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1" name="Line 531"/>
            <p:cNvSpPr>
              <a:spLocks noChangeShapeType="1"/>
            </p:cNvSpPr>
            <p:nvPr/>
          </p:nvSpPr>
          <p:spPr bwMode="auto">
            <a:xfrm>
              <a:off x="3357563" y="306863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2" name="Rectangle 532"/>
            <p:cNvSpPr>
              <a:spLocks noChangeArrowheads="1"/>
            </p:cNvSpPr>
            <p:nvPr/>
          </p:nvSpPr>
          <p:spPr bwMode="auto">
            <a:xfrm>
              <a:off x="3683001" y="2776538"/>
              <a:ext cx="201613" cy="3111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3" name="Line 533"/>
            <p:cNvSpPr>
              <a:spLocks noChangeShapeType="1"/>
            </p:cNvSpPr>
            <p:nvPr/>
          </p:nvSpPr>
          <p:spPr bwMode="auto">
            <a:xfrm>
              <a:off x="3784601" y="2566988"/>
              <a:ext cx="1588" cy="4191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4" name="Line 534"/>
            <p:cNvSpPr>
              <a:spLocks noChangeShapeType="1"/>
            </p:cNvSpPr>
            <p:nvPr/>
          </p:nvSpPr>
          <p:spPr bwMode="auto">
            <a:xfrm>
              <a:off x="3768726" y="256698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5" name="Line 535"/>
            <p:cNvSpPr>
              <a:spLocks noChangeShapeType="1"/>
            </p:cNvSpPr>
            <p:nvPr/>
          </p:nvSpPr>
          <p:spPr bwMode="auto">
            <a:xfrm>
              <a:off x="3768726" y="2986088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6" name="Rectangle 536"/>
            <p:cNvSpPr>
              <a:spLocks noChangeArrowheads="1"/>
            </p:cNvSpPr>
            <p:nvPr/>
          </p:nvSpPr>
          <p:spPr bwMode="auto">
            <a:xfrm>
              <a:off x="4087813" y="2820988"/>
              <a:ext cx="203200" cy="2667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7" name="Line 537"/>
            <p:cNvSpPr>
              <a:spLocks noChangeShapeType="1"/>
            </p:cNvSpPr>
            <p:nvPr/>
          </p:nvSpPr>
          <p:spPr bwMode="auto">
            <a:xfrm>
              <a:off x="4189413" y="2636838"/>
              <a:ext cx="1588" cy="3619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8" name="Line 538"/>
            <p:cNvSpPr>
              <a:spLocks noChangeShapeType="1"/>
            </p:cNvSpPr>
            <p:nvPr/>
          </p:nvSpPr>
          <p:spPr bwMode="auto">
            <a:xfrm>
              <a:off x="4175126" y="263683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79" name="Line 539"/>
            <p:cNvSpPr>
              <a:spLocks noChangeShapeType="1"/>
            </p:cNvSpPr>
            <p:nvPr/>
          </p:nvSpPr>
          <p:spPr bwMode="auto">
            <a:xfrm>
              <a:off x="4175126" y="2998788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80" name="Line 540"/>
            <p:cNvSpPr>
              <a:spLocks noChangeShapeType="1"/>
            </p:cNvSpPr>
            <p:nvPr/>
          </p:nvSpPr>
          <p:spPr bwMode="auto">
            <a:xfrm>
              <a:off x="715963" y="3087688"/>
              <a:ext cx="3676650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81" name="Line 541"/>
            <p:cNvSpPr>
              <a:spLocks noChangeShapeType="1"/>
            </p:cNvSpPr>
            <p:nvPr/>
          </p:nvSpPr>
          <p:spPr bwMode="auto">
            <a:xfrm>
              <a:off x="917576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82" name="Line 542"/>
            <p:cNvSpPr>
              <a:spLocks noChangeShapeType="1"/>
            </p:cNvSpPr>
            <p:nvPr/>
          </p:nvSpPr>
          <p:spPr bwMode="auto">
            <a:xfrm flipV="1">
              <a:off x="917576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83" name="Rectangle 543"/>
            <p:cNvSpPr>
              <a:spLocks noChangeArrowheads="1"/>
            </p:cNvSpPr>
            <p:nvPr/>
          </p:nvSpPr>
          <p:spPr bwMode="auto">
            <a:xfrm rot="16200000">
              <a:off x="874713" y="34242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84" name="Rectangle 544"/>
            <p:cNvSpPr>
              <a:spLocks noChangeArrowheads="1"/>
            </p:cNvSpPr>
            <p:nvPr/>
          </p:nvSpPr>
          <p:spPr bwMode="auto">
            <a:xfrm rot="16200000">
              <a:off x="874713" y="33797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85" name="Rectangle 545"/>
            <p:cNvSpPr>
              <a:spLocks noChangeArrowheads="1"/>
            </p:cNvSpPr>
            <p:nvPr/>
          </p:nvSpPr>
          <p:spPr bwMode="auto">
            <a:xfrm rot="16200000">
              <a:off x="874713" y="33353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86" name="Rectangle 546"/>
            <p:cNvSpPr>
              <a:spLocks noChangeArrowheads="1"/>
            </p:cNvSpPr>
            <p:nvPr/>
          </p:nvSpPr>
          <p:spPr bwMode="auto">
            <a:xfrm rot="16200000">
              <a:off x="890588" y="33067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87" name="Rectangle 547"/>
            <p:cNvSpPr>
              <a:spLocks noChangeArrowheads="1"/>
            </p:cNvSpPr>
            <p:nvPr/>
          </p:nvSpPr>
          <p:spPr bwMode="auto">
            <a:xfrm rot="16200000">
              <a:off x="885825" y="328295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88" name="Rectangle 548"/>
            <p:cNvSpPr>
              <a:spLocks noChangeArrowheads="1"/>
            </p:cNvSpPr>
            <p:nvPr/>
          </p:nvSpPr>
          <p:spPr bwMode="auto">
            <a:xfrm rot="16200000">
              <a:off x="874713" y="32464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89" name="Rectangle 549"/>
            <p:cNvSpPr>
              <a:spLocks noChangeArrowheads="1"/>
            </p:cNvSpPr>
            <p:nvPr/>
          </p:nvSpPr>
          <p:spPr bwMode="auto">
            <a:xfrm rot="16200000">
              <a:off x="874713" y="32019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0" name="Rectangle 550"/>
            <p:cNvSpPr>
              <a:spLocks noChangeArrowheads="1"/>
            </p:cNvSpPr>
            <p:nvPr/>
          </p:nvSpPr>
          <p:spPr bwMode="auto">
            <a:xfrm rot="16200000">
              <a:off x="890588" y="31734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1" name="Rectangle 551"/>
            <p:cNvSpPr>
              <a:spLocks noChangeArrowheads="1"/>
            </p:cNvSpPr>
            <p:nvPr/>
          </p:nvSpPr>
          <p:spPr bwMode="auto">
            <a:xfrm rot="16200000">
              <a:off x="874713" y="31384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2" name="Rectangle 552"/>
            <p:cNvSpPr>
              <a:spLocks noChangeArrowheads="1"/>
            </p:cNvSpPr>
            <p:nvPr/>
          </p:nvSpPr>
          <p:spPr bwMode="auto">
            <a:xfrm rot="16200000">
              <a:off x="885825" y="310515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3" name="Line 553"/>
            <p:cNvSpPr>
              <a:spLocks noChangeShapeType="1"/>
            </p:cNvSpPr>
            <p:nvPr/>
          </p:nvSpPr>
          <p:spPr bwMode="auto">
            <a:xfrm>
              <a:off x="1330326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94" name="Line 554"/>
            <p:cNvSpPr>
              <a:spLocks noChangeShapeType="1"/>
            </p:cNvSpPr>
            <p:nvPr/>
          </p:nvSpPr>
          <p:spPr bwMode="auto">
            <a:xfrm flipV="1">
              <a:off x="1330326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95" name="Rectangle 555"/>
            <p:cNvSpPr>
              <a:spLocks noChangeArrowheads="1"/>
            </p:cNvSpPr>
            <p:nvPr/>
          </p:nvSpPr>
          <p:spPr bwMode="auto">
            <a:xfrm rot="16200000">
              <a:off x="1281113" y="34369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6" name="Rectangle 556"/>
            <p:cNvSpPr>
              <a:spLocks noChangeArrowheads="1"/>
            </p:cNvSpPr>
            <p:nvPr/>
          </p:nvSpPr>
          <p:spPr bwMode="auto">
            <a:xfrm rot="16200000">
              <a:off x="1287463" y="3386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7" name="Rectangle 557"/>
            <p:cNvSpPr>
              <a:spLocks noChangeArrowheads="1"/>
            </p:cNvSpPr>
            <p:nvPr/>
          </p:nvSpPr>
          <p:spPr bwMode="auto">
            <a:xfrm rot="16200000">
              <a:off x="1281113" y="33353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8" name="Rectangle 558"/>
            <p:cNvSpPr>
              <a:spLocks noChangeArrowheads="1"/>
            </p:cNvSpPr>
            <p:nvPr/>
          </p:nvSpPr>
          <p:spPr bwMode="auto">
            <a:xfrm rot="16200000">
              <a:off x="1303338" y="33004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599" name="Rectangle 559"/>
            <p:cNvSpPr>
              <a:spLocks noChangeArrowheads="1"/>
            </p:cNvSpPr>
            <p:nvPr/>
          </p:nvSpPr>
          <p:spPr bwMode="auto">
            <a:xfrm rot="16200000">
              <a:off x="1298575" y="32766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0" name="Rectangle 560"/>
            <p:cNvSpPr>
              <a:spLocks noChangeArrowheads="1"/>
            </p:cNvSpPr>
            <p:nvPr/>
          </p:nvSpPr>
          <p:spPr bwMode="auto">
            <a:xfrm rot="16200000">
              <a:off x="1287463" y="32400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1" name="Rectangle 561"/>
            <p:cNvSpPr>
              <a:spLocks noChangeArrowheads="1"/>
            </p:cNvSpPr>
            <p:nvPr/>
          </p:nvSpPr>
          <p:spPr bwMode="auto">
            <a:xfrm rot="16200000">
              <a:off x="1287463" y="31956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2" name="Rectangle 562"/>
            <p:cNvSpPr>
              <a:spLocks noChangeArrowheads="1"/>
            </p:cNvSpPr>
            <p:nvPr/>
          </p:nvSpPr>
          <p:spPr bwMode="auto">
            <a:xfrm rot="16200000">
              <a:off x="1303338" y="31670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3" name="Rectangle 563"/>
            <p:cNvSpPr>
              <a:spLocks noChangeArrowheads="1"/>
            </p:cNvSpPr>
            <p:nvPr/>
          </p:nvSpPr>
          <p:spPr bwMode="auto">
            <a:xfrm rot="16200000">
              <a:off x="1289050" y="3132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4" name="Rectangle 564"/>
            <p:cNvSpPr>
              <a:spLocks noChangeArrowheads="1"/>
            </p:cNvSpPr>
            <p:nvPr/>
          </p:nvSpPr>
          <p:spPr bwMode="auto">
            <a:xfrm rot="16200000">
              <a:off x="1300163" y="30988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5" name="Line 565"/>
            <p:cNvSpPr>
              <a:spLocks noChangeShapeType="1"/>
            </p:cNvSpPr>
            <p:nvPr/>
          </p:nvSpPr>
          <p:spPr bwMode="auto">
            <a:xfrm>
              <a:off x="1736726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06" name="Line 566"/>
            <p:cNvSpPr>
              <a:spLocks noChangeShapeType="1"/>
            </p:cNvSpPr>
            <p:nvPr/>
          </p:nvSpPr>
          <p:spPr bwMode="auto">
            <a:xfrm flipV="1">
              <a:off x="1736726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07" name="Rectangle 567"/>
            <p:cNvSpPr>
              <a:spLocks noChangeArrowheads="1"/>
            </p:cNvSpPr>
            <p:nvPr/>
          </p:nvSpPr>
          <p:spPr bwMode="auto">
            <a:xfrm rot="16200000">
              <a:off x="1685925" y="34496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8" name="Rectangle 568"/>
            <p:cNvSpPr>
              <a:spLocks noChangeArrowheads="1"/>
            </p:cNvSpPr>
            <p:nvPr/>
          </p:nvSpPr>
          <p:spPr bwMode="auto">
            <a:xfrm rot="16200000">
              <a:off x="1685925" y="339248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09" name="Rectangle 569"/>
            <p:cNvSpPr>
              <a:spLocks noChangeArrowheads="1"/>
            </p:cNvSpPr>
            <p:nvPr/>
          </p:nvSpPr>
          <p:spPr bwMode="auto">
            <a:xfrm rot="16200000">
              <a:off x="1685925" y="33353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0" name="Rectangle 570"/>
            <p:cNvSpPr>
              <a:spLocks noChangeArrowheads="1"/>
            </p:cNvSpPr>
            <p:nvPr/>
          </p:nvSpPr>
          <p:spPr bwMode="auto">
            <a:xfrm rot="16200000">
              <a:off x="1708150" y="33004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1" name="Rectangle 571"/>
            <p:cNvSpPr>
              <a:spLocks noChangeArrowheads="1"/>
            </p:cNvSpPr>
            <p:nvPr/>
          </p:nvSpPr>
          <p:spPr bwMode="auto">
            <a:xfrm rot="16200000">
              <a:off x="1703388" y="32766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2" name="Rectangle 572"/>
            <p:cNvSpPr>
              <a:spLocks noChangeArrowheads="1"/>
            </p:cNvSpPr>
            <p:nvPr/>
          </p:nvSpPr>
          <p:spPr bwMode="auto">
            <a:xfrm rot="16200000">
              <a:off x="1692275" y="32400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3" name="Rectangle 573"/>
            <p:cNvSpPr>
              <a:spLocks noChangeArrowheads="1"/>
            </p:cNvSpPr>
            <p:nvPr/>
          </p:nvSpPr>
          <p:spPr bwMode="auto">
            <a:xfrm rot="16200000">
              <a:off x="1692275" y="31956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4" name="Rectangle 574"/>
            <p:cNvSpPr>
              <a:spLocks noChangeArrowheads="1"/>
            </p:cNvSpPr>
            <p:nvPr/>
          </p:nvSpPr>
          <p:spPr bwMode="auto">
            <a:xfrm rot="16200000">
              <a:off x="1708150" y="31670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5" name="Rectangle 575"/>
            <p:cNvSpPr>
              <a:spLocks noChangeArrowheads="1"/>
            </p:cNvSpPr>
            <p:nvPr/>
          </p:nvSpPr>
          <p:spPr bwMode="auto">
            <a:xfrm rot="16200000">
              <a:off x="1693863" y="3132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6" name="Rectangle 576"/>
            <p:cNvSpPr>
              <a:spLocks noChangeArrowheads="1"/>
            </p:cNvSpPr>
            <p:nvPr/>
          </p:nvSpPr>
          <p:spPr bwMode="auto">
            <a:xfrm rot="16200000">
              <a:off x="1704975" y="30988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17" name="Line 577"/>
            <p:cNvSpPr>
              <a:spLocks noChangeShapeType="1"/>
            </p:cNvSpPr>
            <p:nvPr/>
          </p:nvSpPr>
          <p:spPr bwMode="auto">
            <a:xfrm>
              <a:off x="2147888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18" name="Line 578"/>
            <p:cNvSpPr>
              <a:spLocks noChangeShapeType="1"/>
            </p:cNvSpPr>
            <p:nvPr/>
          </p:nvSpPr>
          <p:spPr bwMode="auto">
            <a:xfrm flipV="1">
              <a:off x="2147888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19" name="Rectangle 579"/>
            <p:cNvSpPr>
              <a:spLocks noChangeArrowheads="1"/>
            </p:cNvSpPr>
            <p:nvPr/>
          </p:nvSpPr>
          <p:spPr bwMode="auto">
            <a:xfrm rot="16200000">
              <a:off x="2106613" y="34305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0" name="Rectangle 580"/>
            <p:cNvSpPr>
              <a:spLocks noChangeArrowheads="1"/>
            </p:cNvSpPr>
            <p:nvPr/>
          </p:nvSpPr>
          <p:spPr bwMode="auto">
            <a:xfrm rot="16200000">
              <a:off x="2106613" y="3386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1" name="Rectangle 581"/>
            <p:cNvSpPr>
              <a:spLocks noChangeArrowheads="1"/>
            </p:cNvSpPr>
            <p:nvPr/>
          </p:nvSpPr>
          <p:spPr bwMode="auto">
            <a:xfrm rot="16200000">
              <a:off x="2100263" y="33353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2" name="Rectangle 582"/>
            <p:cNvSpPr>
              <a:spLocks noChangeArrowheads="1"/>
            </p:cNvSpPr>
            <p:nvPr/>
          </p:nvSpPr>
          <p:spPr bwMode="auto">
            <a:xfrm rot="16200000">
              <a:off x="2122488" y="33004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3" name="Rectangle 583"/>
            <p:cNvSpPr>
              <a:spLocks noChangeArrowheads="1"/>
            </p:cNvSpPr>
            <p:nvPr/>
          </p:nvSpPr>
          <p:spPr bwMode="auto">
            <a:xfrm rot="16200000">
              <a:off x="2117725" y="32766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4" name="Rectangle 584"/>
            <p:cNvSpPr>
              <a:spLocks noChangeArrowheads="1"/>
            </p:cNvSpPr>
            <p:nvPr/>
          </p:nvSpPr>
          <p:spPr bwMode="auto">
            <a:xfrm rot="16200000">
              <a:off x="2106613" y="32400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5" name="Rectangle 585"/>
            <p:cNvSpPr>
              <a:spLocks noChangeArrowheads="1"/>
            </p:cNvSpPr>
            <p:nvPr/>
          </p:nvSpPr>
          <p:spPr bwMode="auto">
            <a:xfrm rot="16200000">
              <a:off x="2106613" y="31956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6" name="Rectangle 586"/>
            <p:cNvSpPr>
              <a:spLocks noChangeArrowheads="1"/>
            </p:cNvSpPr>
            <p:nvPr/>
          </p:nvSpPr>
          <p:spPr bwMode="auto">
            <a:xfrm rot="16200000">
              <a:off x="2122488" y="31670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7" name="Rectangle 587"/>
            <p:cNvSpPr>
              <a:spLocks noChangeArrowheads="1"/>
            </p:cNvSpPr>
            <p:nvPr/>
          </p:nvSpPr>
          <p:spPr bwMode="auto">
            <a:xfrm rot="16200000">
              <a:off x="2106613" y="3132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8" name="Rectangle 588"/>
            <p:cNvSpPr>
              <a:spLocks noChangeArrowheads="1"/>
            </p:cNvSpPr>
            <p:nvPr/>
          </p:nvSpPr>
          <p:spPr bwMode="auto">
            <a:xfrm rot="16200000">
              <a:off x="2117725" y="30988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29" name="Line 589"/>
            <p:cNvSpPr>
              <a:spLocks noChangeShapeType="1"/>
            </p:cNvSpPr>
            <p:nvPr/>
          </p:nvSpPr>
          <p:spPr bwMode="auto">
            <a:xfrm>
              <a:off x="2554288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30" name="Line 590"/>
            <p:cNvSpPr>
              <a:spLocks noChangeShapeType="1"/>
            </p:cNvSpPr>
            <p:nvPr/>
          </p:nvSpPr>
          <p:spPr bwMode="auto">
            <a:xfrm flipV="1">
              <a:off x="2554288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31" name="Rectangle 591"/>
            <p:cNvSpPr>
              <a:spLocks noChangeArrowheads="1"/>
            </p:cNvSpPr>
            <p:nvPr/>
          </p:nvSpPr>
          <p:spPr bwMode="auto">
            <a:xfrm rot="16200000">
              <a:off x="2505075" y="343058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2" name="Rectangle 592"/>
            <p:cNvSpPr>
              <a:spLocks noChangeArrowheads="1"/>
            </p:cNvSpPr>
            <p:nvPr/>
          </p:nvSpPr>
          <p:spPr bwMode="auto">
            <a:xfrm rot="16200000">
              <a:off x="2511425" y="33797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3" name="Rectangle 593"/>
            <p:cNvSpPr>
              <a:spLocks noChangeArrowheads="1"/>
            </p:cNvSpPr>
            <p:nvPr/>
          </p:nvSpPr>
          <p:spPr bwMode="auto">
            <a:xfrm rot="16200000">
              <a:off x="2511425" y="33353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4" name="Rectangle 594"/>
            <p:cNvSpPr>
              <a:spLocks noChangeArrowheads="1"/>
            </p:cNvSpPr>
            <p:nvPr/>
          </p:nvSpPr>
          <p:spPr bwMode="auto">
            <a:xfrm rot="16200000">
              <a:off x="2527300" y="33067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5" name="Rectangle 595"/>
            <p:cNvSpPr>
              <a:spLocks noChangeArrowheads="1"/>
            </p:cNvSpPr>
            <p:nvPr/>
          </p:nvSpPr>
          <p:spPr bwMode="auto">
            <a:xfrm rot="16200000">
              <a:off x="2522538" y="328295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6" name="Rectangle 596"/>
            <p:cNvSpPr>
              <a:spLocks noChangeArrowheads="1"/>
            </p:cNvSpPr>
            <p:nvPr/>
          </p:nvSpPr>
          <p:spPr bwMode="auto">
            <a:xfrm rot="16200000">
              <a:off x="2511425" y="32464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7" name="Rectangle 597"/>
            <p:cNvSpPr>
              <a:spLocks noChangeArrowheads="1"/>
            </p:cNvSpPr>
            <p:nvPr/>
          </p:nvSpPr>
          <p:spPr bwMode="auto">
            <a:xfrm rot="16200000">
              <a:off x="2511425" y="32019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8" name="Rectangle 598"/>
            <p:cNvSpPr>
              <a:spLocks noChangeArrowheads="1"/>
            </p:cNvSpPr>
            <p:nvPr/>
          </p:nvSpPr>
          <p:spPr bwMode="auto">
            <a:xfrm rot="16200000">
              <a:off x="2527300" y="31734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39" name="Rectangle 599"/>
            <p:cNvSpPr>
              <a:spLocks noChangeArrowheads="1"/>
            </p:cNvSpPr>
            <p:nvPr/>
          </p:nvSpPr>
          <p:spPr bwMode="auto">
            <a:xfrm rot="16200000">
              <a:off x="2511425" y="31384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0" name="Rectangle 600"/>
            <p:cNvSpPr>
              <a:spLocks noChangeArrowheads="1"/>
            </p:cNvSpPr>
            <p:nvPr/>
          </p:nvSpPr>
          <p:spPr bwMode="auto">
            <a:xfrm rot="16200000">
              <a:off x="2522538" y="310515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1" name="Line 601"/>
            <p:cNvSpPr>
              <a:spLocks noChangeShapeType="1"/>
            </p:cNvSpPr>
            <p:nvPr/>
          </p:nvSpPr>
          <p:spPr bwMode="auto">
            <a:xfrm>
              <a:off x="2965451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42" name="Line 602"/>
            <p:cNvSpPr>
              <a:spLocks noChangeShapeType="1"/>
            </p:cNvSpPr>
            <p:nvPr/>
          </p:nvSpPr>
          <p:spPr bwMode="auto">
            <a:xfrm flipV="1">
              <a:off x="2965451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43" name="Rectangle 603"/>
            <p:cNvSpPr>
              <a:spLocks noChangeArrowheads="1"/>
            </p:cNvSpPr>
            <p:nvPr/>
          </p:nvSpPr>
          <p:spPr bwMode="auto">
            <a:xfrm rot="16200000">
              <a:off x="2924175" y="34290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4" name="Rectangle 604"/>
            <p:cNvSpPr>
              <a:spLocks noChangeArrowheads="1"/>
            </p:cNvSpPr>
            <p:nvPr/>
          </p:nvSpPr>
          <p:spPr bwMode="auto">
            <a:xfrm rot="16200000">
              <a:off x="2924175" y="3386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5" name="Rectangle 605"/>
            <p:cNvSpPr>
              <a:spLocks noChangeArrowheads="1"/>
            </p:cNvSpPr>
            <p:nvPr/>
          </p:nvSpPr>
          <p:spPr bwMode="auto">
            <a:xfrm rot="16200000">
              <a:off x="2917825" y="33353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6" name="Rectangle 606"/>
            <p:cNvSpPr>
              <a:spLocks noChangeArrowheads="1"/>
            </p:cNvSpPr>
            <p:nvPr/>
          </p:nvSpPr>
          <p:spPr bwMode="auto">
            <a:xfrm rot="16200000">
              <a:off x="2940050" y="33004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7" name="Rectangle 607"/>
            <p:cNvSpPr>
              <a:spLocks noChangeArrowheads="1"/>
            </p:cNvSpPr>
            <p:nvPr/>
          </p:nvSpPr>
          <p:spPr bwMode="auto">
            <a:xfrm rot="16200000">
              <a:off x="2935288" y="32766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8" name="Rectangle 608"/>
            <p:cNvSpPr>
              <a:spLocks noChangeArrowheads="1"/>
            </p:cNvSpPr>
            <p:nvPr/>
          </p:nvSpPr>
          <p:spPr bwMode="auto">
            <a:xfrm rot="16200000">
              <a:off x="2924175" y="32400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49" name="Rectangle 609"/>
            <p:cNvSpPr>
              <a:spLocks noChangeArrowheads="1"/>
            </p:cNvSpPr>
            <p:nvPr/>
          </p:nvSpPr>
          <p:spPr bwMode="auto">
            <a:xfrm rot="16200000">
              <a:off x="2924175" y="31956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0" name="Rectangle 610"/>
            <p:cNvSpPr>
              <a:spLocks noChangeArrowheads="1"/>
            </p:cNvSpPr>
            <p:nvPr/>
          </p:nvSpPr>
          <p:spPr bwMode="auto">
            <a:xfrm rot="16200000">
              <a:off x="2940050" y="31670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1" name="Rectangle 611"/>
            <p:cNvSpPr>
              <a:spLocks noChangeArrowheads="1"/>
            </p:cNvSpPr>
            <p:nvPr/>
          </p:nvSpPr>
          <p:spPr bwMode="auto">
            <a:xfrm rot="16200000">
              <a:off x="2924175" y="3132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2" name="Rectangle 612"/>
            <p:cNvSpPr>
              <a:spLocks noChangeArrowheads="1"/>
            </p:cNvSpPr>
            <p:nvPr/>
          </p:nvSpPr>
          <p:spPr bwMode="auto">
            <a:xfrm rot="16200000">
              <a:off x="2935288" y="3098800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3" name="Line 613"/>
            <p:cNvSpPr>
              <a:spLocks noChangeShapeType="1"/>
            </p:cNvSpPr>
            <p:nvPr/>
          </p:nvSpPr>
          <p:spPr bwMode="auto">
            <a:xfrm>
              <a:off x="3371851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54" name="Line 614"/>
            <p:cNvSpPr>
              <a:spLocks noChangeShapeType="1"/>
            </p:cNvSpPr>
            <p:nvPr/>
          </p:nvSpPr>
          <p:spPr bwMode="auto">
            <a:xfrm flipV="1">
              <a:off x="3371851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55" name="Rectangle 615"/>
            <p:cNvSpPr>
              <a:spLocks noChangeArrowheads="1"/>
            </p:cNvSpPr>
            <p:nvPr/>
          </p:nvSpPr>
          <p:spPr bwMode="auto">
            <a:xfrm rot="16200000">
              <a:off x="3322638" y="3448050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6" name="Rectangle 616"/>
            <p:cNvSpPr>
              <a:spLocks noChangeArrowheads="1"/>
            </p:cNvSpPr>
            <p:nvPr/>
          </p:nvSpPr>
          <p:spPr bwMode="auto">
            <a:xfrm rot="16200000">
              <a:off x="3322638" y="3390900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7" name="Rectangle 617"/>
            <p:cNvSpPr>
              <a:spLocks noChangeArrowheads="1"/>
            </p:cNvSpPr>
            <p:nvPr/>
          </p:nvSpPr>
          <p:spPr bwMode="auto">
            <a:xfrm rot="16200000">
              <a:off x="3322638" y="3333750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8" name="Rectangle 618"/>
            <p:cNvSpPr>
              <a:spLocks noChangeArrowheads="1"/>
            </p:cNvSpPr>
            <p:nvPr/>
          </p:nvSpPr>
          <p:spPr bwMode="auto">
            <a:xfrm rot="16200000">
              <a:off x="3344863" y="3298825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59" name="Rectangle 619"/>
            <p:cNvSpPr>
              <a:spLocks noChangeArrowheads="1"/>
            </p:cNvSpPr>
            <p:nvPr/>
          </p:nvSpPr>
          <p:spPr bwMode="auto">
            <a:xfrm rot="16200000">
              <a:off x="3340100" y="327501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0" name="Rectangle 620"/>
            <p:cNvSpPr>
              <a:spLocks noChangeArrowheads="1"/>
            </p:cNvSpPr>
            <p:nvPr/>
          </p:nvSpPr>
          <p:spPr bwMode="auto">
            <a:xfrm rot="16200000">
              <a:off x="3328988" y="32385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1" name="Rectangle 621"/>
            <p:cNvSpPr>
              <a:spLocks noChangeArrowheads="1"/>
            </p:cNvSpPr>
            <p:nvPr/>
          </p:nvSpPr>
          <p:spPr bwMode="auto">
            <a:xfrm rot="16200000">
              <a:off x="3328988" y="319405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2" name="Rectangle 622"/>
            <p:cNvSpPr>
              <a:spLocks noChangeArrowheads="1"/>
            </p:cNvSpPr>
            <p:nvPr/>
          </p:nvSpPr>
          <p:spPr bwMode="auto">
            <a:xfrm rot="16200000">
              <a:off x="3344863" y="3165475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3" name="Rectangle 623"/>
            <p:cNvSpPr>
              <a:spLocks noChangeArrowheads="1"/>
            </p:cNvSpPr>
            <p:nvPr/>
          </p:nvSpPr>
          <p:spPr bwMode="auto">
            <a:xfrm rot="16200000">
              <a:off x="3328988" y="313055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4" name="Rectangle 624"/>
            <p:cNvSpPr>
              <a:spLocks noChangeArrowheads="1"/>
            </p:cNvSpPr>
            <p:nvPr/>
          </p:nvSpPr>
          <p:spPr bwMode="auto">
            <a:xfrm rot="16200000">
              <a:off x="3340100" y="309721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5" name="Line 625"/>
            <p:cNvSpPr>
              <a:spLocks noChangeShapeType="1"/>
            </p:cNvSpPr>
            <p:nvPr/>
          </p:nvSpPr>
          <p:spPr bwMode="auto">
            <a:xfrm>
              <a:off x="3784601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66" name="Line 626"/>
            <p:cNvSpPr>
              <a:spLocks noChangeShapeType="1"/>
            </p:cNvSpPr>
            <p:nvPr/>
          </p:nvSpPr>
          <p:spPr bwMode="auto">
            <a:xfrm flipV="1">
              <a:off x="3784601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67" name="Rectangle 627"/>
            <p:cNvSpPr>
              <a:spLocks noChangeArrowheads="1"/>
            </p:cNvSpPr>
            <p:nvPr/>
          </p:nvSpPr>
          <p:spPr bwMode="auto">
            <a:xfrm rot="16200000">
              <a:off x="3741738" y="34417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8" name="Rectangle 628"/>
            <p:cNvSpPr>
              <a:spLocks noChangeArrowheads="1"/>
            </p:cNvSpPr>
            <p:nvPr/>
          </p:nvSpPr>
          <p:spPr bwMode="auto">
            <a:xfrm rot="16200000">
              <a:off x="3735388" y="3390900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69" name="Rectangle 629"/>
            <p:cNvSpPr>
              <a:spLocks noChangeArrowheads="1"/>
            </p:cNvSpPr>
            <p:nvPr/>
          </p:nvSpPr>
          <p:spPr bwMode="auto">
            <a:xfrm rot="16200000">
              <a:off x="3738563" y="3336925"/>
              <a:ext cx="9366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0" name="Rectangle 630"/>
            <p:cNvSpPr>
              <a:spLocks noChangeArrowheads="1"/>
            </p:cNvSpPr>
            <p:nvPr/>
          </p:nvSpPr>
          <p:spPr bwMode="auto">
            <a:xfrm rot="16200000">
              <a:off x="3757613" y="3305175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1" name="Rectangle 631"/>
            <p:cNvSpPr>
              <a:spLocks noChangeArrowheads="1"/>
            </p:cNvSpPr>
            <p:nvPr/>
          </p:nvSpPr>
          <p:spPr bwMode="auto">
            <a:xfrm rot="16200000">
              <a:off x="3752850" y="328136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2" name="Rectangle 632"/>
            <p:cNvSpPr>
              <a:spLocks noChangeArrowheads="1"/>
            </p:cNvSpPr>
            <p:nvPr/>
          </p:nvSpPr>
          <p:spPr bwMode="auto">
            <a:xfrm rot="16200000">
              <a:off x="3741738" y="324485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3" name="Rectangle 633"/>
            <p:cNvSpPr>
              <a:spLocks noChangeArrowheads="1"/>
            </p:cNvSpPr>
            <p:nvPr/>
          </p:nvSpPr>
          <p:spPr bwMode="auto">
            <a:xfrm rot="16200000">
              <a:off x="3741738" y="32004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4" name="Rectangle 634"/>
            <p:cNvSpPr>
              <a:spLocks noChangeArrowheads="1"/>
            </p:cNvSpPr>
            <p:nvPr/>
          </p:nvSpPr>
          <p:spPr bwMode="auto">
            <a:xfrm rot="16200000">
              <a:off x="3757613" y="3171825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5" name="Rectangle 635"/>
            <p:cNvSpPr>
              <a:spLocks noChangeArrowheads="1"/>
            </p:cNvSpPr>
            <p:nvPr/>
          </p:nvSpPr>
          <p:spPr bwMode="auto">
            <a:xfrm rot="16200000">
              <a:off x="3741738" y="31369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6" name="Rectangle 636"/>
            <p:cNvSpPr>
              <a:spLocks noChangeArrowheads="1"/>
            </p:cNvSpPr>
            <p:nvPr/>
          </p:nvSpPr>
          <p:spPr bwMode="auto">
            <a:xfrm rot="16200000">
              <a:off x="3752850" y="310356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77" name="Line 637"/>
            <p:cNvSpPr>
              <a:spLocks noChangeShapeType="1"/>
            </p:cNvSpPr>
            <p:nvPr/>
          </p:nvSpPr>
          <p:spPr bwMode="auto">
            <a:xfrm>
              <a:off x="4189413" y="308768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78" name="Line 638"/>
            <p:cNvSpPr>
              <a:spLocks noChangeShapeType="1"/>
            </p:cNvSpPr>
            <p:nvPr/>
          </p:nvSpPr>
          <p:spPr bwMode="auto">
            <a:xfrm flipV="1">
              <a:off x="4189413" y="3055938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79" name="Rectangle 639"/>
            <p:cNvSpPr>
              <a:spLocks noChangeArrowheads="1"/>
            </p:cNvSpPr>
            <p:nvPr/>
          </p:nvSpPr>
          <p:spPr bwMode="auto">
            <a:xfrm rot="16200000">
              <a:off x="4148138" y="342265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0" name="Rectangle 640"/>
            <p:cNvSpPr>
              <a:spLocks noChangeArrowheads="1"/>
            </p:cNvSpPr>
            <p:nvPr/>
          </p:nvSpPr>
          <p:spPr bwMode="auto">
            <a:xfrm rot="16200000">
              <a:off x="4148138" y="33782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1" name="Rectangle 641"/>
            <p:cNvSpPr>
              <a:spLocks noChangeArrowheads="1"/>
            </p:cNvSpPr>
            <p:nvPr/>
          </p:nvSpPr>
          <p:spPr bwMode="auto">
            <a:xfrm rot="16200000">
              <a:off x="4148138" y="333375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2" name="Rectangle 642"/>
            <p:cNvSpPr>
              <a:spLocks noChangeArrowheads="1"/>
            </p:cNvSpPr>
            <p:nvPr/>
          </p:nvSpPr>
          <p:spPr bwMode="auto">
            <a:xfrm rot="16200000">
              <a:off x="4164013" y="3305175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3" name="Rectangle 643"/>
            <p:cNvSpPr>
              <a:spLocks noChangeArrowheads="1"/>
            </p:cNvSpPr>
            <p:nvPr/>
          </p:nvSpPr>
          <p:spPr bwMode="auto">
            <a:xfrm rot="16200000">
              <a:off x="4159250" y="328136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4" name="Rectangle 644"/>
            <p:cNvSpPr>
              <a:spLocks noChangeArrowheads="1"/>
            </p:cNvSpPr>
            <p:nvPr/>
          </p:nvSpPr>
          <p:spPr bwMode="auto">
            <a:xfrm rot="16200000">
              <a:off x="4148138" y="324485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5" name="Rectangle 645"/>
            <p:cNvSpPr>
              <a:spLocks noChangeArrowheads="1"/>
            </p:cNvSpPr>
            <p:nvPr/>
          </p:nvSpPr>
          <p:spPr bwMode="auto">
            <a:xfrm rot="16200000">
              <a:off x="4148138" y="32004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6" name="Rectangle 646"/>
            <p:cNvSpPr>
              <a:spLocks noChangeArrowheads="1"/>
            </p:cNvSpPr>
            <p:nvPr/>
          </p:nvSpPr>
          <p:spPr bwMode="auto">
            <a:xfrm rot="16200000">
              <a:off x="4164013" y="3171825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7" name="Rectangle 647"/>
            <p:cNvSpPr>
              <a:spLocks noChangeArrowheads="1"/>
            </p:cNvSpPr>
            <p:nvPr/>
          </p:nvSpPr>
          <p:spPr bwMode="auto">
            <a:xfrm rot="16200000">
              <a:off x="4148138" y="3136900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8" name="Rectangle 648"/>
            <p:cNvSpPr>
              <a:spLocks noChangeArrowheads="1"/>
            </p:cNvSpPr>
            <p:nvPr/>
          </p:nvSpPr>
          <p:spPr bwMode="auto">
            <a:xfrm rot="16200000">
              <a:off x="4159250" y="310356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89" name="Rectangle 649"/>
            <p:cNvSpPr>
              <a:spLocks noChangeArrowheads="1"/>
            </p:cNvSpPr>
            <p:nvPr/>
          </p:nvSpPr>
          <p:spPr bwMode="auto">
            <a:xfrm>
              <a:off x="2359026" y="3608388"/>
              <a:ext cx="37189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Peptide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90" name="Line 650"/>
            <p:cNvSpPr>
              <a:spLocks noChangeShapeType="1"/>
            </p:cNvSpPr>
            <p:nvPr/>
          </p:nvSpPr>
          <p:spPr bwMode="auto">
            <a:xfrm>
              <a:off x="715963" y="1225550"/>
              <a:ext cx="1588" cy="186213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91" name="Line 651"/>
            <p:cNvSpPr>
              <a:spLocks noChangeShapeType="1"/>
            </p:cNvSpPr>
            <p:nvPr/>
          </p:nvSpPr>
          <p:spPr bwMode="auto">
            <a:xfrm flipH="1">
              <a:off x="679451" y="3087688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92" name="Line 652"/>
            <p:cNvSpPr>
              <a:spLocks noChangeShapeType="1"/>
            </p:cNvSpPr>
            <p:nvPr/>
          </p:nvSpPr>
          <p:spPr bwMode="auto">
            <a:xfrm>
              <a:off x="715963" y="3087688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93" name="Rectangle 653"/>
            <p:cNvSpPr>
              <a:spLocks noChangeArrowheads="1"/>
            </p:cNvSpPr>
            <p:nvPr/>
          </p:nvSpPr>
          <p:spPr bwMode="auto">
            <a:xfrm>
              <a:off x="534988" y="3030538"/>
              <a:ext cx="10160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94" name="Line 654"/>
            <p:cNvSpPr>
              <a:spLocks noChangeShapeType="1"/>
            </p:cNvSpPr>
            <p:nvPr/>
          </p:nvSpPr>
          <p:spPr bwMode="auto">
            <a:xfrm flipH="1">
              <a:off x="679451" y="2713038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95" name="Line 655"/>
            <p:cNvSpPr>
              <a:spLocks noChangeShapeType="1"/>
            </p:cNvSpPr>
            <p:nvPr/>
          </p:nvSpPr>
          <p:spPr bwMode="auto">
            <a:xfrm>
              <a:off x="715963" y="2713038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96" name="Rectangle 656"/>
            <p:cNvSpPr>
              <a:spLocks noChangeArrowheads="1"/>
            </p:cNvSpPr>
            <p:nvPr/>
          </p:nvSpPr>
          <p:spPr bwMode="auto">
            <a:xfrm>
              <a:off x="506413" y="2655888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697" name="Line 657"/>
            <p:cNvSpPr>
              <a:spLocks noChangeShapeType="1"/>
            </p:cNvSpPr>
            <p:nvPr/>
          </p:nvSpPr>
          <p:spPr bwMode="auto">
            <a:xfrm flipH="1">
              <a:off x="679451" y="234315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98" name="Line 658"/>
            <p:cNvSpPr>
              <a:spLocks noChangeShapeType="1"/>
            </p:cNvSpPr>
            <p:nvPr/>
          </p:nvSpPr>
          <p:spPr bwMode="auto">
            <a:xfrm>
              <a:off x="715963" y="234315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99" name="Rectangle 659"/>
            <p:cNvSpPr>
              <a:spLocks noChangeArrowheads="1"/>
            </p:cNvSpPr>
            <p:nvPr/>
          </p:nvSpPr>
          <p:spPr bwMode="auto">
            <a:xfrm>
              <a:off x="506413" y="2286000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00" name="Line 660"/>
            <p:cNvSpPr>
              <a:spLocks noChangeShapeType="1"/>
            </p:cNvSpPr>
            <p:nvPr/>
          </p:nvSpPr>
          <p:spPr bwMode="auto">
            <a:xfrm flipH="1">
              <a:off x="679451" y="196850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02" name="Line 662"/>
            <p:cNvSpPr>
              <a:spLocks noChangeShapeType="1"/>
            </p:cNvSpPr>
            <p:nvPr/>
          </p:nvSpPr>
          <p:spPr bwMode="auto">
            <a:xfrm>
              <a:off x="715963" y="196850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03" name="Rectangle 663"/>
            <p:cNvSpPr>
              <a:spLocks noChangeArrowheads="1"/>
            </p:cNvSpPr>
            <p:nvPr/>
          </p:nvSpPr>
          <p:spPr bwMode="auto">
            <a:xfrm>
              <a:off x="506413" y="1911350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04" name="Line 664"/>
            <p:cNvSpPr>
              <a:spLocks noChangeShapeType="1"/>
            </p:cNvSpPr>
            <p:nvPr/>
          </p:nvSpPr>
          <p:spPr bwMode="auto">
            <a:xfrm flipH="1">
              <a:off x="679451" y="160020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05" name="Line 665"/>
            <p:cNvSpPr>
              <a:spLocks noChangeShapeType="1"/>
            </p:cNvSpPr>
            <p:nvPr/>
          </p:nvSpPr>
          <p:spPr bwMode="auto">
            <a:xfrm>
              <a:off x="715963" y="160020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06" name="Rectangle 666"/>
            <p:cNvSpPr>
              <a:spLocks noChangeArrowheads="1"/>
            </p:cNvSpPr>
            <p:nvPr/>
          </p:nvSpPr>
          <p:spPr bwMode="auto">
            <a:xfrm>
              <a:off x="506413" y="1543050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07" name="Line 667"/>
            <p:cNvSpPr>
              <a:spLocks noChangeShapeType="1"/>
            </p:cNvSpPr>
            <p:nvPr/>
          </p:nvSpPr>
          <p:spPr bwMode="auto">
            <a:xfrm flipH="1">
              <a:off x="679451" y="122555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08" name="Line 668"/>
            <p:cNvSpPr>
              <a:spLocks noChangeShapeType="1"/>
            </p:cNvSpPr>
            <p:nvPr/>
          </p:nvSpPr>
          <p:spPr bwMode="auto">
            <a:xfrm>
              <a:off x="715963" y="1225550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09" name="Rectangle 669"/>
            <p:cNvSpPr>
              <a:spLocks noChangeArrowheads="1"/>
            </p:cNvSpPr>
            <p:nvPr/>
          </p:nvSpPr>
          <p:spPr bwMode="auto">
            <a:xfrm>
              <a:off x="506413" y="1168400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0" name="Rectangle 670"/>
            <p:cNvSpPr>
              <a:spLocks noChangeArrowheads="1"/>
            </p:cNvSpPr>
            <p:nvPr/>
          </p:nvSpPr>
          <p:spPr bwMode="auto">
            <a:xfrm rot="16200000">
              <a:off x="360029" y="2408595"/>
              <a:ext cx="6893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1" name="Rectangle 671"/>
            <p:cNvSpPr>
              <a:spLocks noChangeArrowheads="1"/>
            </p:cNvSpPr>
            <p:nvPr/>
          </p:nvSpPr>
          <p:spPr bwMode="auto">
            <a:xfrm rot="16200000">
              <a:off x="365640" y="2351445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2" name="Rectangle 672"/>
            <p:cNvSpPr>
              <a:spLocks noChangeArrowheads="1"/>
            </p:cNvSpPr>
            <p:nvPr/>
          </p:nvSpPr>
          <p:spPr bwMode="auto">
            <a:xfrm rot="16200000">
              <a:off x="366434" y="2297470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3" name="Rectangle 673"/>
            <p:cNvSpPr>
              <a:spLocks noChangeArrowheads="1"/>
            </p:cNvSpPr>
            <p:nvPr/>
          </p:nvSpPr>
          <p:spPr bwMode="auto">
            <a:xfrm rot="16200000">
              <a:off x="366434" y="2246670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4" name="Rectangle 674"/>
            <p:cNvSpPr>
              <a:spLocks noChangeArrowheads="1"/>
            </p:cNvSpPr>
            <p:nvPr/>
          </p:nvSpPr>
          <p:spPr bwMode="auto">
            <a:xfrm rot="16200000">
              <a:off x="380860" y="2210158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5" name="Rectangle 675"/>
            <p:cNvSpPr>
              <a:spLocks noChangeArrowheads="1"/>
            </p:cNvSpPr>
            <p:nvPr/>
          </p:nvSpPr>
          <p:spPr bwMode="auto">
            <a:xfrm rot="16200000">
              <a:off x="357625" y="2165708"/>
              <a:ext cx="737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6" name="Rectangle 676"/>
            <p:cNvSpPr>
              <a:spLocks noChangeArrowheads="1"/>
            </p:cNvSpPr>
            <p:nvPr/>
          </p:nvSpPr>
          <p:spPr bwMode="auto">
            <a:xfrm rot="16200000">
              <a:off x="374456" y="2119670"/>
              <a:ext cx="4007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7" name="Rectangle 677"/>
            <p:cNvSpPr>
              <a:spLocks noChangeArrowheads="1"/>
            </p:cNvSpPr>
            <p:nvPr/>
          </p:nvSpPr>
          <p:spPr bwMode="auto">
            <a:xfrm rot="16200000">
              <a:off x="365640" y="20704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8" name="Rectangle 678"/>
            <p:cNvSpPr>
              <a:spLocks noChangeArrowheads="1"/>
            </p:cNvSpPr>
            <p:nvPr/>
          </p:nvSpPr>
          <p:spPr bwMode="auto">
            <a:xfrm rot="16200000">
              <a:off x="366434" y="2018070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19" name="Rectangle 679"/>
            <p:cNvSpPr>
              <a:spLocks noChangeArrowheads="1"/>
            </p:cNvSpPr>
            <p:nvPr/>
          </p:nvSpPr>
          <p:spPr bwMode="auto">
            <a:xfrm rot="16200000">
              <a:off x="380860" y="1981558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20" name="Rectangle 680"/>
            <p:cNvSpPr>
              <a:spLocks noChangeArrowheads="1"/>
            </p:cNvSpPr>
            <p:nvPr/>
          </p:nvSpPr>
          <p:spPr bwMode="auto">
            <a:xfrm rot="16200000">
              <a:off x="377662" y="1951395"/>
              <a:ext cx="3366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21" name="Rectangle 681"/>
            <p:cNvSpPr>
              <a:spLocks noChangeArrowheads="1"/>
            </p:cNvSpPr>
            <p:nvPr/>
          </p:nvSpPr>
          <p:spPr bwMode="auto">
            <a:xfrm rot="16200000">
              <a:off x="366434" y="1910120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22" name="Rectangle 682"/>
            <p:cNvSpPr>
              <a:spLocks noChangeArrowheads="1"/>
            </p:cNvSpPr>
            <p:nvPr/>
          </p:nvSpPr>
          <p:spPr bwMode="auto">
            <a:xfrm rot="16200000">
              <a:off x="366434" y="1859320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23" name="Rectangle 683"/>
            <p:cNvSpPr>
              <a:spLocks noChangeArrowheads="1"/>
            </p:cNvSpPr>
            <p:nvPr/>
          </p:nvSpPr>
          <p:spPr bwMode="auto">
            <a:xfrm rot="16200000">
              <a:off x="365632" y="1808520"/>
              <a:ext cx="5931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^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24" name="Rectangle 684"/>
            <p:cNvSpPr>
              <a:spLocks noChangeArrowheads="1"/>
            </p:cNvSpPr>
            <p:nvPr/>
          </p:nvSpPr>
          <p:spPr bwMode="auto">
            <a:xfrm rot="16200000">
              <a:off x="366434" y="1757720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25" name="Rectangle 685"/>
            <p:cNvSpPr>
              <a:spLocks noChangeArrowheads="1"/>
            </p:cNvSpPr>
            <p:nvPr/>
          </p:nvSpPr>
          <p:spPr bwMode="auto">
            <a:xfrm rot="16200000">
              <a:off x="377662" y="1716445"/>
              <a:ext cx="3366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22" name="Group 921"/>
          <p:cNvGrpSpPr/>
          <p:nvPr/>
        </p:nvGrpSpPr>
        <p:grpSpPr>
          <a:xfrm>
            <a:off x="4620775" y="1162050"/>
            <a:ext cx="4058089" cy="2572624"/>
            <a:chOff x="4620775" y="1162050"/>
            <a:chExt cx="4058089" cy="2572624"/>
          </a:xfrm>
        </p:grpSpPr>
        <p:sp>
          <p:nvSpPr>
            <p:cNvPr id="87732" name="Rectangle 692"/>
            <p:cNvSpPr>
              <a:spLocks noChangeArrowheads="1"/>
            </p:cNvSpPr>
            <p:nvPr/>
          </p:nvSpPr>
          <p:spPr bwMode="auto">
            <a:xfrm>
              <a:off x="4994276" y="1228725"/>
              <a:ext cx="3684588" cy="18621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5064125" y="1162050"/>
              <a:ext cx="266605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9900"/>
                  </a:solidFill>
                </a:rPr>
                <a:t>Peptide </a:t>
              </a:r>
              <a:r>
                <a:rPr lang="en-US" sz="1200" b="1" dirty="0" smtClean="0">
                  <a:solidFill>
                    <a:srgbClr val="009900"/>
                  </a:solidFill>
                </a:rPr>
                <a:t>area mean </a:t>
              </a:r>
              <a:r>
                <a:rPr lang="en-US" sz="1200" b="1" dirty="0" smtClean="0"/>
                <a:t>of 10 </a:t>
              </a:r>
              <a:r>
                <a:rPr lang="en-US" sz="1200" b="1" dirty="0"/>
                <a:t>replicates</a:t>
              </a:r>
              <a:endParaRPr lang="en-US" sz="1200" b="1" dirty="0">
                <a:solidFill>
                  <a:srgbClr val="009900"/>
                </a:solidFill>
              </a:endParaRPr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5105400" y="1600200"/>
              <a:ext cx="6413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9900"/>
                  </a:solidFill>
                </a:rPr>
                <a:t>New</a:t>
              </a:r>
            </a:p>
          </p:txBody>
        </p:sp>
        <p:sp>
          <p:nvSpPr>
            <p:cNvPr id="87733" name="Line 693"/>
            <p:cNvSpPr>
              <a:spLocks noChangeShapeType="1"/>
            </p:cNvSpPr>
            <p:nvPr/>
          </p:nvSpPr>
          <p:spPr bwMode="auto">
            <a:xfrm flipH="1">
              <a:off x="4979988" y="30146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34" name="Line 694"/>
            <p:cNvSpPr>
              <a:spLocks noChangeShapeType="1"/>
            </p:cNvSpPr>
            <p:nvPr/>
          </p:nvSpPr>
          <p:spPr bwMode="auto">
            <a:xfrm>
              <a:off x="5002213" y="30146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35" name="Line 695"/>
            <p:cNvSpPr>
              <a:spLocks noChangeShapeType="1"/>
            </p:cNvSpPr>
            <p:nvPr/>
          </p:nvSpPr>
          <p:spPr bwMode="auto">
            <a:xfrm flipH="1">
              <a:off x="4979988" y="29448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36" name="Line 696"/>
            <p:cNvSpPr>
              <a:spLocks noChangeShapeType="1"/>
            </p:cNvSpPr>
            <p:nvPr/>
          </p:nvSpPr>
          <p:spPr bwMode="auto">
            <a:xfrm>
              <a:off x="5002213" y="29448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37" name="Line 697"/>
            <p:cNvSpPr>
              <a:spLocks noChangeShapeType="1"/>
            </p:cNvSpPr>
            <p:nvPr/>
          </p:nvSpPr>
          <p:spPr bwMode="auto">
            <a:xfrm flipH="1">
              <a:off x="4979988" y="28686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38" name="Line 698"/>
            <p:cNvSpPr>
              <a:spLocks noChangeShapeType="1"/>
            </p:cNvSpPr>
            <p:nvPr/>
          </p:nvSpPr>
          <p:spPr bwMode="auto">
            <a:xfrm>
              <a:off x="5002213" y="28686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39" name="Line 699"/>
            <p:cNvSpPr>
              <a:spLocks noChangeShapeType="1"/>
            </p:cNvSpPr>
            <p:nvPr/>
          </p:nvSpPr>
          <p:spPr bwMode="auto">
            <a:xfrm flipH="1">
              <a:off x="4979988" y="27924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0" name="Line 700"/>
            <p:cNvSpPr>
              <a:spLocks noChangeShapeType="1"/>
            </p:cNvSpPr>
            <p:nvPr/>
          </p:nvSpPr>
          <p:spPr bwMode="auto">
            <a:xfrm>
              <a:off x="5002213" y="27924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1" name="Line 701"/>
            <p:cNvSpPr>
              <a:spLocks noChangeShapeType="1"/>
            </p:cNvSpPr>
            <p:nvPr/>
          </p:nvSpPr>
          <p:spPr bwMode="auto">
            <a:xfrm flipH="1">
              <a:off x="4979988" y="26463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2" name="Line 702"/>
            <p:cNvSpPr>
              <a:spLocks noChangeShapeType="1"/>
            </p:cNvSpPr>
            <p:nvPr/>
          </p:nvSpPr>
          <p:spPr bwMode="auto">
            <a:xfrm>
              <a:off x="5002213" y="26463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3" name="Line 703"/>
            <p:cNvSpPr>
              <a:spLocks noChangeShapeType="1"/>
            </p:cNvSpPr>
            <p:nvPr/>
          </p:nvSpPr>
          <p:spPr bwMode="auto">
            <a:xfrm flipH="1">
              <a:off x="4979988" y="25701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4" name="Line 704"/>
            <p:cNvSpPr>
              <a:spLocks noChangeShapeType="1"/>
            </p:cNvSpPr>
            <p:nvPr/>
          </p:nvSpPr>
          <p:spPr bwMode="auto">
            <a:xfrm>
              <a:off x="5002213" y="25701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5" name="Line 705"/>
            <p:cNvSpPr>
              <a:spLocks noChangeShapeType="1"/>
            </p:cNvSpPr>
            <p:nvPr/>
          </p:nvSpPr>
          <p:spPr bwMode="auto">
            <a:xfrm flipH="1">
              <a:off x="4979988" y="24939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6" name="Line 706"/>
            <p:cNvSpPr>
              <a:spLocks noChangeShapeType="1"/>
            </p:cNvSpPr>
            <p:nvPr/>
          </p:nvSpPr>
          <p:spPr bwMode="auto">
            <a:xfrm>
              <a:off x="5002213" y="24939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7" name="Line 707"/>
            <p:cNvSpPr>
              <a:spLocks noChangeShapeType="1"/>
            </p:cNvSpPr>
            <p:nvPr/>
          </p:nvSpPr>
          <p:spPr bwMode="auto">
            <a:xfrm flipH="1">
              <a:off x="4979988" y="24225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8" name="Line 708"/>
            <p:cNvSpPr>
              <a:spLocks noChangeShapeType="1"/>
            </p:cNvSpPr>
            <p:nvPr/>
          </p:nvSpPr>
          <p:spPr bwMode="auto">
            <a:xfrm>
              <a:off x="5002213" y="24225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49" name="Line 709"/>
            <p:cNvSpPr>
              <a:spLocks noChangeShapeType="1"/>
            </p:cNvSpPr>
            <p:nvPr/>
          </p:nvSpPr>
          <p:spPr bwMode="auto">
            <a:xfrm flipH="1">
              <a:off x="4979988" y="22701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0" name="Line 710"/>
            <p:cNvSpPr>
              <a:spLocks noChangeShapeType="1"/>
            </p:cNvSpPr>
            <p:nvPr/>
          </p:nvSpPr>
          <p:spPr bwMode="auto">
            <a:xfrm>
              <a:off x="5002213" y="22701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1" name="Line 711"/>
            <p:cNvSpPr>
              <a:spLocks noChangeShapeType="1"/>
            </p:cNvSpPr>
            <p:nvPr/>
          </p:nvSpPr>
          <p:spPr bwMode="auto">
            <a:xfrm flipH="1">
              <a:off x="4979988" y="21939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2" name="Line 712"/>
            <p:cNvSpPr>
              <a:spLocks noChangeShapeType="1"/>
            </p:cNvSpPr>
            <p:nvPr/>
          </p:nvSpPr>
          <p:spPr bwMode="auto">
            <a:xfrm>
              <a:off x="5002213" y="21939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3" name="Line 713"/>
            <p:cNvSpPr>
              <a:spLocks noChangeShapeType="1"/>
            </p:cNvSpPr>
            <p:nvPr/>
          </p:nvSpPr>
          <p:spPr bwMode="auto">
            <a:xfrm flipH="1">
              <a:off x="4979988" y="21240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4" name="Line 714"/>
            <p:cNvSpPr>
              <a:spLocks noChangeShapeType="1"/>
            </p:cNvSpPr>
            <p:nvPr/>
          </p:nvSpPr>
          <p:spPr bwMode="auto">
            <a:xfrm>
              <a:off x="5002213" y="21240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5" name="Line 715"/>
            <p:cNvSpPr>
              <a:spLocks noChangeShapeType="1"/>
            </p:cNvSpPr>
            <p:nvPr/>
          </p:nvSpPr>
          <p:spPr bwMode="auto">
            <a:xfrm flipH="1">
              <a:off x="4979988" y="20478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6" name="Line 716"/>
            <p:cNvSpPr>
              <a:spLocks noChangeShapeType="1"/>
            </p:cNvSpPr>
            <p:nvPr/>
          </p:nvSpPr>
          <p:spPr bwMode="auto">
            <a:xfrm>
              <a:off x="5002213" y="20478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7" name="Line 717"/>
            <p:cNvSpPr>
              <a:spLocks noChangeShapeType="1"/>
            </p:cNvSpPr>
            <p:nvPr/>
          </p:nvSpPr>
          <p:spPr bwMode="auto">
            <a:xfrm flipH="1">
              <a:off x="4979988" y="19018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8" name="Line 718"/>
            <p:cNvSpPr>
              <a:spLocks noChangeShapeType="1"/>
            </p:cNvSpPr>
            <p:nvPr/>
          </p:nvSpPr>
          <p:spPr bwMode="auto">
            <a:xfrm>
              <a:off x="5002213" y="19018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59" name="Line 719"/>
            <p:cNvSpPr>
              <a:spLocks noChangeShapeType="1"/>
            </p:cNvSpPr>
            <p:nvPr/>
          </p:nvSpPr>
          <p:spPr bwMode="auto">
            <a:xfrm flipH="1">
              <a:off x="4979988" y="18256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0" name="Line 720"/>
            <p:cNvSpPr>
              <a:spLocks noChangeShapeType="1"/>
            </p:cNvSpPr>
            <p:nvPr/>
          </p:nvSpPr>
          <p:spPr bwMode="auto">
            <a:xfrm>
              <a:off x="5002213" y="18256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1" name="Line 721"/>
            <p:cNvSpPr>
              <a:spLocks noChangeShapeType="1"/>
            </p:cNvSpPr>
            <p:nvPr/>
          </p:nvSpPr>
          <p:spPr bwMode="auto">
            <a:xfrm flipH="1">
              <a:off x="4979988" y="17494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2" name="Line 722"/>
            <p:cNvSpPr>
              <a:spLocks noChangeShapeType="1"/>
            </p:cNvSpPr>
            <p:nvPr/>
          </p:nvSpPr>
          <p:spPr bwMode="auto">
            <a:xfrm>
              <a:off x="5002213" y="17494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3" name="Line 723"/>
            <p:cNvSpPr>
              <a:spLocks noChangeShapeType="1"/>
            </p:cNvSpPr>
            <p:nvPr/>
          </p:nvSpPr>
          <p:spPr bwMode="auto">
            <a:xfrm flipH="1">
              <a:off x="4979988" y="16732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4" name="Line 724"/>
            <p:cNvSpPr>
              <a:spLocks noChangeShapeType="1"/>
            </p:cNvSpPr>
            <p:nvPr/>
          </p:nvSpPr>
          <p:spPr bwMode="auto">
            <a:xfrm>
              <a:off x="5002213" y="16732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5" name="Line 725"/>
            <p:cNvSpPr>
              <a:spLocks noChangeShapeType="1"/>
            </p:cNvSpPr>
            <p:nvPr/>
          </p:nvSpPr>
          <p:spPr bwMode="auto">
            <a:xfrm flipH="1">
              <a:off x="4979988" y="15271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6" name="Line 726"/>
            <p:cNvSpPr>
              <a:spLocks noChangeShapeType="1"/>
            </p:cNvSpPr>
            <p:nvPr/>
          </p:nvSpPr>
          <p:spPr bwMode="auto">
            <a:xfrm>
              <a:off x="5002213" y="15271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7" name="Line 727"/>
            <p:cNvSpPr>
              <a:spLocks noChangeShapeType="1"/>
            </p:cNvSpPr>
            <p:nvPr/>
          </p:nvSpPr>
          <p:spPr bwMode="auto">
            <a:xfrm flipH="1">
              <a:off x="4979988" y="14509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8" name="Line 728"/>
            <p:cNvSpPr>
              <a:spLocks noChangeShapeType="1"/>
            </p:cNvSpPr>
            <p:nvPr/>
          </p:nvSpPr>
          <p:spPr bwMode="auto">
            <a:xfrm>
              <a:off x="5002213" y="14509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69" name="Line 729"/>
            <p:cNvSpPr>
              <a:spLocks noChangeShapeType="1"/>
            </p:cNvSpPr>
            <p:nvPr/>
          </p:nvSpPr>
          <p:spPr bwMode="auto">
            <a:xfrm flipH="1">
              <a:off x="4979988" y="13747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0" name="Line 730"/>
            <p:cNvSpPr>
              <a:spLocks noChangeShapeType="1"/>
            </p:cNvSpPr>
            <p:nvPr/>
          </p:nvSpPr>
          <p:spPr bwMode="auto">
            <a:xfrm>
              <a:off x="5002213" y="13747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1" name="Line 731"/>
            <p:cNvSpPr>
              <a:spLocks noChangeShapeType="1"/>
            </p:cNvSpPr>
            <p:nvPr/>
          </p:nvSpPr>
          <p:spPr bwMode="auto">
            <a:xfrm flipH="1">
              <a:off x="4979988" y="13049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2" name="Line 732"/>
            <p:cNvSpPr>
              <a:spLocks noChangeShapeType="1"/>
            </p:cNvSpPr>
            <p:nvPr/>
          </p:nvSpPr>
          <p:spPr bwMode="auto">
            <a:xfrm>
              <a:off x="5002213" y="13049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3" name="Rectangle 733"/>
            <p:cNvSpPr>
              <a:spLocks noChangeArrowheads="1"/>
            </p:cNvSpPr>
            <p:nvPr/>
          </p:nvSpPr>
          <p:spPr bwMode="auto">
            <a:xfrm>
              <a:off x="5103813" y="2500313"/>
              <a:ext cx="201613" cy="5905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4" name="Line 734"/>
            <p:cNvSpPr>
              <a:spLocks noChangeShapeType="1"/>
            </p:cNvSpPr>
            <p:nvPr/>
          </p:nvSpPr>
          <p:spPr bwMode="auto">
            <a:xfrm>
              <a:off x="5203826" y="2474913"/>
              <a:ext cx="1588" cy="508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5" name="Line 735"/>
            <p:cNvSpPr>
              <a:spLocks noChangeShapeType="1"/>
            </p:cNvSpPr>
            <p:nvPr/>
          </p:nvSpPr>
          <p:spPr bwMode="auto">
            <a:xfrm>
              <a:off x="5189538" y="2474913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6" name="Line 736"/>
            <p:cNvSpPr>
              <a:spLocks noChangeShapeType="1"/>
            </p:cNvSpPr>
            <p:nvPr/>
          </p:nvSpPr>
          <p:spPr bwMode="auto">
            <a:xfrm>
              <a:off x="5189538" y="2525713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7" name="Rectangle 737"/>
            <p:cNvSpPr>
              <a:spLocks noChangeArrowheads="1"/>
            </p:cNvSpPr>
            <p:nvPr/>
          </p:nvSpPr>
          <p:spPr bwMode="auto">
            <a:xfrm>
              <a:off x="5508626" y="2824163"/>
              <a:ext cx="209550" cy="2667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8" name="Line 738"/>
            <p:cNvSpPr>
              <a:spLocks noChangeShapeType="1"/>
            </p:cNvSpPr>
            <p:nvPr/>
          </p:nvSpPr>
          <p:spPr bwMode="auto">
            <a:xfrm>
              <a:off x="5616576" y="28114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79" name="Line 739"/>
            <p:cNvSpPr>
              <a:spLocks noChangeShapeType="1"/>
            </p:cNvSpPr>
            <p:nvPr/>
          </p:nvSpPr>
          <p:spPr bwMode="auto">
            <a:xfrm>
              <a:off x="5602288" y="2811463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0" name="Line 740"/>
            <p:cNvSpPr>
              <a:spLocks noChangeShapeType="1"/>
            </p:cNvSpPr>
            <p:nvPr/>
          </p:nvSpPr>
          <p:spPr bwMode="auto">
            <a:xfrm>
              <a:off x="5602288" y="2843213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1" name="Rectangle 741"/>
            <p:cNvSpPr>
              <a:spLocks noChangeArrowheads="1"/>
            </p:cNvSpPr>
            <p:nvPr/>
          </p:nvSpPr>
          <p:spPr bwMode="auto">
            <a:xfrm>
              <a:off x="5921376" y="2563813"/>
              <a:ext cx="201613" cy="5270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2" name="Line 742"/>
            <p:cNvSpPr>
              <a:spLocks noChangeShapeType="1"/>
            </p:cNvSpPr>
            <p:nvPr/>
          </p:nvSpPr>
          <p:spPr bwMode="auto">
            <a:xfrm>
              <a:off x="6022976" y="2538413"/>
              <a:ext cx="1588" cy="571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3" name="Line 743"/>
            <p:cNvSpPr>
              <a:spLocks noChangeShapeType="1"/>
            </p:cNvSpPr>
            <p:nvPr/>
          </p:nvSpPr>
          <p:spPr bwMode="auto">
            <a:xfrm>
              <a:off x="6007101" y="2538413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4" name="Line 744"/>
            <p:cNvSpPr>
              <a:spLocks noChangeShapeType="1"/>
            </p:cNvSpPr>
            <p:nvPr/>
          </p:nvSpPr>
          <p:spPr bwMode="auto">
            <a:xfrm>
              <a:off x="6007101" y="2595563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5" name="Rectangle 745"/>
            <p:cNvSpPr>
              <a:spLocks noChangeArrowheads="1"/>
            </p:cNvSpPr>
            <p:nvPr/>
          </p:nvSpPr>
          <p:spPr bwMode="auto">
            <a:xfrm>
              <a:off x="6326188" y="2225675"/>
              <a:ext cx="209550" cy="86518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6" name="Line 746"/>
            <p:cNvSpPr>
              <a:spLocks noChangeShapeType="1"/>
            </p:cNvSpPr>
            <p:nvPr/>
          </p:nvSpPr>
          <p:spPr bwMode="auto">
            <a:xfrm>
              <a:off x="6434138" y="2187575"/>
              <a:ext cx="1588" cy="825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7" name="Line 747"/>
            <p:cNvSpPr>
              <a:spLocks noChangeShapeType="1"/>
            </p:cNvSpPr>
            <p:nvPr/>
          </p:nvSpPr>
          <p:spPr bwMode="auto">
            <a:xfrm>
              <a:off x="6419851" y="2187575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8" name="Line 748"/>
            <p:cNvSpPr>
              <a:spLocks noChangeShapeType="1"/>
            </p:cNvSpPr>
            <p:nvPr/>
          </p:nvSpPr>
          <p:spPr bwMode="auto">
            <a:xfrm>
              <a:off x="6419851" y="2270125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89" name="Rectangle 749"/>
            <p:cNvSpPr>
              <a:spLocks noChangeArrowheads="1"/>
            </p:cNvSpPr>
            <p:nvPr/>
          </p:nvSpPr>
          <p:spPr bwMode="auto">
            <a:xfrm>
              <a:off x="6738938" y="1546225"/>
              <a:ext cx="201613" cy="15446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0" name="Line 750"/>
            <p:cNvSpPr>
              <a:spLocks noChangeShapeType="1"/>
            </p:cNvSpPr>
            <p:nvPr/>
          </p:nvSpPr>
          <p:spPr bwMode="auto">
            <a:xfrm>
              <a:off x="6840538" y="1393825"/>
              <a:ext cx="1588" cy="3048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1" name="Line 751"/>
            <p:cNvSpPr>
              <a:spLocks noChangeShapeType="1"/>
            </p:cNvSpPr>
            <p:nvPr/>
          </p:nvSpPr>
          <p:spPr bwMode="auto">
            <a:xfrm>
              <a:off x="6826251" y="1393825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2" name="Line 752"/>
            <p:cNvSpPr>
              <a:spLocks noChangeShapeType="1"/>
            </p:cNvSpPr>
            <p:nvPr/>
          </p:nvSpPr>
          <p:spPr bwMode="auto">
            <a:xfrm>
              <a:off x="6826251" y="1698625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3" name="Rectangle 753"/>
            <p:cNvSpPr>
              <a:spLocks noChangeArrowheads="1"/>
            </p:cNvSpPr>
            <p:nvPr/>
          </p:nvSpPr>
          <p:spPr bwMode="auto">
            <a:xfrm>
              <a:off x="7143751" y="2608263"/>
              <a:ext cx="209550" cy="4826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4" name="Line 754"/>
            <p:cNvSpPr>
              <a:spLocks noChangeShapeType="1"/>
            </p:cNvSpPr>
            <p:nvPr/>
          </p:nvSpPr>
          <p:spPr bwMode="auto">
            <a:xfrm>
              <a:off x="7251701" y="2570163"/>
              <a:ext cx="1588" cy="825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5" name="Line 755"/>
            <p:cNvSpPr>
              <a:spLocks noChangeShapeType="1"/>
            </p:cNvSpPr>
            <p:nvPr/>
          </p:nvSpPr>
          <p:spPr bwMode="auto">
            <a:xfrm>
              <a:off x="7237413" y="2570163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6" name="Line 756"/>
            <p:cNvSpPr>
              <a:spLocks noChangeShapeType="1"/>
            </p:cNvSpPr>
            <p:nvPr/>
          </p:nvSpPr>
          <p:spPr bwMode="auto">
            <a:xfrm>
              <a:off x="7237413" y="2652713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7" name="Rectangle 757"/>
            <p:cNvSpPr>
              <a:spLocks noChangeArrowheads="1"/>
            </p:cNvSpPr>
            <p:nvPr/>
          </p:nvSpPr>
          <p:spPr bwMode="auto">
            <a:xfrm>
              <a:off x="7556501" y="2925763"/>
              <a:ext cx="203200" cy="1651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8" name="Line 758"/>
            <p:cNvSpPr>
              <a:spLocks noChangeShapeType="1"/>
            </p:cNvSpPr>
            <p:nvPr/>
          </p:nvSpPr>
          <p:spPr bwMode="auto">
            <a:xfrm>
              <a:off x="7658101" y="2913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99" name="Line 759"/>
            <p:cNvSpPr>
              <a:spLocks noChangeShapeType="1"/>
            </p:cNvSpPr>
            <p:nvPr/>
          </p:nvSpPr>
          <p:spPr bwMode="auto">
            <a:xfrm>
              <a:off x="7643813" y="2913063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0" name="Line 760"/>
            <p:cNvSpPr>
              <a:spLocks noChangeShapeType="1"/>
            </p:cNvSpPr>
            <p:nvPr/>
          </p:nvSpPr>
          <p:spPr bwMode="auto">
            <a:xfrm>
              <a:off x="7643813" y="2944813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1" name="Rectangle 761"/>
            <p:cNvSpPr>
              <a:spLocks noChangeArrowheads="1"/>
            </p:cNvSpPr>
            <p:nvPr/>
          </p:nvSpPr>
          <p:spPr bwMode="auto">
            <a:xfrm>
              <a:off x="7969251" y="1539875"/>
              <a:ext cx="201613" cy="155098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2" name="Line 762"/>
            <p:cNvSpPr>
              <a:spLocks noChangeShapeType="1"/>
            </p:cNvSpPr>
            <p:nvPr/>
          </p:nvSpPr>
          <p:spPr bwMode="auto">
            <a:xfrm>
              <a:off x="8070851" y="1368425"/>
              <a:ext cx="1588" cy="3365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3" name="Line 763"/>
            <p:cNvSpPr>
              <a:spLocks noChangeShapeType="1"/>
            </p:cNvSpPr>
            <p:nvPr/>
          </p:nvSpPr>
          <p:spPr bwMode="auto">
            <a:xfrm>
              <a:off x="8054976" y="1368425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4" name="Line 764"/>
            <p:cNvSpPr>
              <a:spLocks noChangeShapeType="1"/>
            </p:cNvSpPr>
            <p:nvPr/>
          </p:nvSpPr>
          <p:spPr bwMode="auto">
            <a:xfrm>
              <a:off x="8054976" y="1704975"/>
              <a:ext cx="3016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5" name="Rectangle 765"/>
            <p:cNvSpPr>
              <a:spLocks noChangeArrowheads="1"/>
            </p:cNvSpPr>
            <p:nvPr/>
          </p:nvSpPr>
          <p:spPr bwMode="auto">
            <a:xfrm>
              <a:off x="8374063" y="1901825"/>
              <a:ext cx="203200" cy="11890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6" name="Line 766"/>
            <p:cNvSpPr>
              <a:spLocks noChangeShapeType="1"/>
            </p:cNvSpPr>
            <p:nvPr/>
          </p:nvSpPr>
          <p:spPr bwMode="auto">
            <a:xfrm>
              <a:off x="8475663" y="1781175"/>
              <a:ext cx="1588" cy="2413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7" name="Line 767"/>
            <p:cNvSpPr>
              <a:spLocks noChangeShapeType="1"/>
            </p:cNvSpPr>
            <p:nvPr/>
          </p:nvSpPr>
          <p:spPr bwMode="auto">
            <a:xfrm>
              <a:off x="8461376" y="1781175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8" name="Line 768"/>
            <p:cNvSpPr>
              <a:spLocks noChangeShapeType="1"/>
            </p:cNvSpPr>
            <p:nvPr/>
          </p:nvSpPr>
          <p:spPr bwMode="auto">
            <a:xfrm>
              <a:off x="8461376" y="2022475"/>
              <a:ext cx="285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09" name="Line 769"/>
            <p:cNvSpPr>
              <a:spLocks noChangeShapeType="1"/>
            </p:cNvSpPr>
            <p:nvPr/>
          </p:nvSpPr>
          <p:spPr bwMode="auto">
            <a:xfrm>
              <a:off x="5002213" y="3090863"/>
              <a:ext cx="3676650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10" name="Line 770"/>
            <p:cNvSpPr>
              <a:spLocks noChangeShapeType="1"/>
            </p:cNvSpPr>
            <p:nvPr/>
          </p:nvSpPr>
          <p:spPr bwMode="auto">
            <a:xfrm>
              <a:off x="5203826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11" name="Line 771"/>
            <p:cNvSpPr>
              <a:spLocks noChangeShapeType="1"/>
            </p:cNvSpPr>
            <p:nvPr/>
          </p:nvSpPr>
          <p:spPr bwMode="auto">
            <a:xfrm flipV="1">
              <a:off x="5203826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12" name="Rectangle 772"/>
            <p:cNvSpPr>
              <a:spLocks noChangeArrowheads="1"/>
            </p:cNvSpPr>
            <p:nvPr/>
          </p:nvSpPr>
          <p:spPr bwMode="auto">
            <a:xfrm rot="16200000">
              <a:off x="5162550" y="34258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13" name="Rectangle 773"/>
            <p:cNvSpPr>
              <a:spLocks noChangeArrowheads="1"/>
            </p:cNvSpPr>
            <p:nvPr/>
          </p:nvSpPr>
          <p:spPr bwMode="auto">
            <a:xfrm rot="16200000">
              <a:off x="5162550" y="33813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14" name="Rectangle 774"/>
            <p:cNvSpPr>
              <a:spLocks noChangeArrowheads="1"/>
            </p:cNvSpPr>
            <p:nvPr/>
          </p:nvSpPr>
          <p:spPr bwMode="auto">
            <a:xfrm rot="16200000">
              <a:off x="5162550" y="3336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15" name="Rectangle 775"/>
            <p:cNvSpPr>
              <a:spLocks noChangeArrowheads="1"/>
            </p:cNvSpPr>
            <p:nvPr/>
          </p:nvSpPr>
          <p:spPr bwMode="auto">
            <a:xfrm rot="16200000">
              <a:off x="5178425" y="33083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16" name="Rectangle 776"/>
            <p:cNvSpPr>
              <a:spLocks noChangeArrowheads="1"/>
            </p:cNvSpPr>
            <p:nvPr/>
          </p:nvSpPr>
          <p:spPr bwMode="auto">
            <a:xfrm rot="16200000">
              <a:off x="5173663" y="32845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17" name="Rectangle 777"/>
            <p:cNvSpPr>
              <a:spLocks noChangeArrowheads="1"/>
            </p:cNvSpPr>
            <p:nvPr/>
          </p:nvSpPr>
          <p:spPr bwMode="auto">
            <a:xfrm rot="16200000">
              <a:off x="5162550" y="32480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18" name="Rectangle 778"/>
            <p:cNvSpPr>
              <a:spLocks noChangeArrowheads="1"/>
            </p:cNvSpPr>
            <p:nvPr/>
          </p:nvSpPr>
          <p:spPr bwMode="auto">
            <a:xfrm rot="16200000">
              <a:off x="5162550" y="32035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19" name="Rectangle 779"/>
            <p:cNvSpPr>
              <a:spLocks noChangeArrowheads="1"/>
            </p:cNvSpPr>
            <p:nvPr/>
          </p:nvSpPr>
          <p:spPr bwMode="auto">
            <a:xfrm rot="16200000">
              <a:off x="5178425" y="3175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0" name="Rectangle 780"/>
            <p:cNvSpPr>
              <a:spLocks noChangeArrowheads="1"/>
            </p:cNvSpPr>
            <p:nvPr/>
          </p:nvSpPr>
          <p:spPr bwMode="auto">
            <a:xfrm rot="16200000">
              <a:off x="5162550" y="31400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1" name="Rectangle 781"/>
            <p:cNvSpPr>
              <a:spLocks noChangeArrowheads="1"/>
            </p:cNvSpPr>
            <p:nvPr/>
          </p:nvSpPr>
          <p:spPr bwMode="auto">
            <a:xfrm rot="16200000">
              <a:off x="5173663" y="31067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2" name="Line 782"/>
            <p:cNvSpPr>
              <a:spLocks noChangeShapeType="1"/>
            </p:cNvSpPr>
            <p:nvPr/>
          </p:nvSpPr>
          <p:spPr bwMode="auto">
            <a:xfrm>
              <a:off x="5616576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23" name="Line 783"/>
            <p:cNvSpPr>
              <a:spLocks noChangeShapeType="1"/>
            </p:cNvSpPr>
            <p:nvPr/>
          </p:nvSpPr>
          <p:spPr bwMode="auto">
            <a:xfrm flipV="1">
              <a:off x="5616576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24" name="Rectangle 784"/>
            <p:cNvSpPr>
              <a:spLocks noChangeArrowheads="1"/>
            </p:cNvSpPr>
            <p:nvPr/>
          </p:nvSpPr>
          <p:spPr bwMode="auto">
            <a:xfrm rot="16200000">
              <a:off x="5568950" y="34385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5" name="Rectangle 785"/>
            <p:cNvSpPr>
              <a:spLocks noChangeArrowheads="1"/>
            </p:cNvSpPr>
            <p:nvPr/>
          </p:nvSpPr>
          <p:spPr bwMode="auto">
            <a:xfrm rot="16200000">
              <a:off x="5575300" y="3387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6" name="Rectangle 786"/>
            <p:cNvSpPr>
              <a:spLocks noChangeArrowheads="1"/>
            </p:cNvSpPr>
            <p:nvPr/>
          </p:nvSpPr>
          <p:spPr bwMode="auto">
            <a:xfrm rot="16200000">
              <a:off x="5568950" y="33369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7" name="Rectangle 787"/>
            <p:cNvSpPr>
              <a:spLocks noChangeArrowheads="1"/>
            </p:cNvSpPr>
            <p:nvPr/>
          </p:nvSpPr>
          <p:spPr bwMode="auto">
            <a:xfrm rot="16200000">
              <a:off x="5591175" y="3302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8" name="Rectangle 788"/>
            <p:cNvSpPr>
              <a:spLocks noChangeArrowheads="1"/>
            </p:cNvSpPr>
            <p:nvPr/>
          </p:nvSpPr>
          <p:spPr bwMode="auto">
            <a:xfrm rot="16200000">
              <a:off x="5586413" y="32781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29" name="Rectangle 789"/>
            <p:cNvSpPr>
              <a:spLocks noChangeArrowheads="1"/>
            </p:cNvSpPr>
            <p:nvPr/>
          </p:nvSpPr>
          <p:spPr bwMode="auto">
            <a:xfrm rot="16200000">
              <a:off x="5575300" y="32416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0" name="Rectangle 790"/>
            <p:cNvSpPr>
              <a:spLocks noChangeArrowheads="1"/>
            </p:cNvSpPr>
            <p:nvPr/>
          </p:nvSpPr>
          <p:spPr bwMode="auto">
            <a:xfrm rot="16200000">
              <a:off x="5575300" y="31972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1" name="Rectangle 791"/>
            <p:cNvSpPr>
              <a:spLocks noChangeArrowheads="1"/>
            </p:cNvSpPr>
            <p:nvPr/>
          </p:nvSpPr>
          <p:spPr bwMode="auto">
            <a:xfrm rot="16200000">
              <a:off x="5591175" y="31686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2" name="Rectangle 792"/>
            <p:cNvSpPr>
              <a:spLocks noChangeArrowheads="1"/>
            </p:cNvSpPr>
            <p:nvPr/>
          </p:nvSpPr>
          <p:spPr bwMode="auto">
            <a:xfrm rot="16200000">
              <a:off x="5575300" y="3133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3" name="Rectangle 793"/>
            <p:cNvSpPr>
              <a:spLocks noChangeArrowheads="1"/>
            </p:cNvSpPr>
            <p:nvPr/>
          </p:nvSpPr>
          <p:spPr bwMode="auto">
            <a:xfrm rot="16200000">
              <a:off x="5586413" y="31003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4" name="Line 794"/>
            <p:cNvSpPr>
              <a:spLocks noChangeShapeType="1"/>
            </p:cNvSpPr>
            <p:nvPr/>
          </p:nvSpPr>
          <p:spPr bwMode="auto">
            <a:xfrm>
              <a:off x="6022976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35" name="Line 795"/>
            <p:cNvSpPr>
              <a:spLocks noChangeShapeType="1"/>
            </p:cNvSpPr>
            <p:nvPr/>
          </p:nvSpPr>
          <p:spPr bwMode="auto">
            <a:xfrm flipV="1">
              <a:off x="6022976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36" name="Rectangle 796"/>
            <p:cNvSpPr>
              <a:spLocks noChangeArrowheads="1"/>
            </p:cNvSpPr>
            <p:nvPr/>
          </p:nvSpPr>
          <p:spPr bwMode="auto">
            <a:xfrm rot="16200000">
              <a:off x="5973763" y="34512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7" name="Rectangle 797"/>
            <p:cNvSpPr>
              <a:spLocks noChangeArrowheads="1"/>
            </p:cNvSpPr>
            <p:nvPr/>
          </p:nvSpPr>
          <p:spPr bwMode="auto">
            <a:xfrm rot="16200000">
              <a:off x="5973763" y="339407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8" name="Rectangle 798"/>
            <p:cNvSpPr>
              <a:spLocks noChangeArrowheads="1"/>
            </p:cNvSpPr>
            <p:nvPr/>
          </p:nvSpPr>
          <p:spPr bwMode="auto">
            <a:xfrm rot="16200000">
              <a:off x="5973763" y="33369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39" name="Rectangle 799"/>
            <p:cNvSpPr>
              <a:spLocks noChangeArrowheads="1"/>
            </p:cNvSpPr>
            <p:nvPr/>
          </p:nvSpPr>
          <p:spPr bwMode="auto">
            <a:xfrm rot="16200000">
              <a:off x="5995988" y="3302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0" name="Rectangle 800"/>
            <p:cNvSpPr>
              <a:spLocks noChangeArrowheads="1"/>
            </p:cNvSpPr>
            <p:nvPr/>
          </p:nvSpPr>
          <p:spPr bwMode="auto">
            <a:xfrm rot="16200000">
              <a:off x="5991225" y="32781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1" name="Rectangle 801"/>
            <p:cNvSpPr>
              <a:spLocks noChangeArrowheads="1"/>
            </p:cNvSpPr>
            <p:nvPr/>
          </p:nvSpPr>
          <p:spPr bwMode="auto">
            <a:xfrm rot="16200000">
              <a:off x="5980113" y="32416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2" name="Rectangle 802"/>
            <p:cNvSpPr>
              <a:spLocks noChangeArrowheads="1"/>
            </p:cNvSpPr>
            <p:nvPr/>
          </p:nvSpPr>
          <p:spPr bwMode="auto">
            <a:xfrm rot="16200000">
              <a:off x="5980113" y="31972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3" name="Rectangle 803"/>
            <p:cNvSpPr>
              <a:spLocks noChangeArrowheads="1"/>
            </p:cNvSpPr>
            <p:nvPr/>
          </p:nvSpPr>
          <p:spPr bwMode="auto">
            <a:xfrm rot="16200000">
              <a:off x="5995988" y="31686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4" name="Rectangle 804"/>
            <p:cNvSpPr>
              <a:spLocks noChangeArrowheads="1"/>
            </p:cNvSpPr>
            <p:nvPr/>
          </p:nvSpPr>
          <p:spPr bwMode="auto">
            <a:xfrm rot="16200000">
              <a:off x="5980113" y="3133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5" name="Rectangle 805"/>
            <p:cNvSpPr>
              <a:spLocks noChangeArrowheads="1"/>
            </p:cNvSpPr>
            <p:nvPr/>
          </p:nvSpPr>
          <p:spPr bwMode="auto">
            <a:xfrm rot="16200000">
              <a:off x="5991225" y="31003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6" name="Line 806"/>
            <p:cNvSpPr>
              <a:spLocks noChangeShapeType="1"/>
            </p:cNvSpPr>
            <p:nvPr/>
          </p:nvSpPr>
          <p:spPr bwMode="auto">
            <a:xfrm>
              <a:off x="6434138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47" name="Line 807"/>
            <p:cNvSpPr>
              <a:spLocks noChangeShapeType="1"/>
            </p:cNvSpPr>
            <p:nvPr/>
          </p:nvSpPr>
          <p:spPr bwMode="auto">
            <a:xfrm flipV="1">
              <a:off x="6434138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48" name="Rectangle 808"/>
            <p:cNvSpPr>
              <a:spLocks noChangeArrowheads="1"/>
            </p:cNvSpPr>
            <p:nvPr/>
          </p:nvSpPr>
          <p:spPr bwMode="auto">
            <a:xfrm rot="16200000">
              <a:off x="6392863" y="34321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49" name="Rectangle 809"/>
            <p:cNvSpPr>
              <a:spLocks noChangeArrowheads="1"/>
            </p:cNvSpPr>
            <p:nvPr/>
          </p:nvSpPr>
          <p:spPr bwMode="auto">
            <a:xfrm rot="16200000">
              <a:off x="6392863" y="3387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0" name="Rectangle 810"/>
            <p:cNvSpPr>
              <a:spLocks noChangeArrowheads="1"/>
            </p:cNvSpPr>
            <p:nvPr/>
          </p:nvSpPr>
          <p:spPr bwMode="auto">
            <a:xfrm rot="16200000">
              <a:off x="6386513" y="33369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1" name="Rectangle 811"/>
            <p:cNvSpPr>
              <a:spLocks noChangeArrowheads="1"/>
            </p:cNvSpPr>
            <p:nvPr/>
          </p:nvSpPr>
          <p:spPr bwMode="auto">
            <a:xfrm rot="16200000">
              <a:off x="6408738" y="3302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2" name="Rectangle 812"/>
            <p:cNvSpPr>
              <a:spLocks noChangeArrowheads="1"/>
            </p:cNvSpPr>
            <p:nvPr/>
          </p:nvSpPr>
          <p:spPr bwMode="auto">
            <a:xfrm rot="16200000">
              <a:off x="6403975" y="32781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3" name="Rectangle 813"/>
            <p:cNvSpPr>
              <a:spLocks noChangeArrowheads="1"/>
            </p:cNvSpPr>
            <p:nvPr/>
          </p:nvSpPr>
          <p:spPr bwMode="auto">
            <a:xfrm rot="16200000">
              <a:off x="6392863" y="32416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4" name="Rectangle 814"/>
            <p:cNvSpPr>
              <a:spLocks noChangeArrowheads="1"/>
            </p:cNvSpPr>
            <p:nvPr/>
          </p:nvSpPr>
          <p:spPr bwMode="auto">
            <a:xfrm rot="16200000">
              <a:off x="6392863" y="31972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5" name="Rectangle 815"/>
            <p:cNvSpPr>
              <a:spLocks noChangeArrowheads="1"/>
            </p:cNvSpPr>
            <p:nvPr/>
          </p:nvSpPr>
          <p:spPr bwMode="auto">
            <a:xfrm rot="16200000">
              <a:off x="6408738" y="31686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6" name="Rectangle 816"/>
            <p:cNvSpPr>
              <a:spLocks noChangeArrowheads="1"/>
            </p:cNvSpPr>
            <p:nvPr/>
          </p:nvSpPr>
          <p:spPr bwMode="auto">
            <a:xfrm rot="16200000">
              <a:off x="6392863" y="3133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7" name="Rectangle 817"/>
            <p:cNvSpPr>
              <a:spLocks noChangeArrowheads="1"/>
            </p:cNvSpPr>
            <p:nvPr/>
          </p:nvSpPr>
          <p:spPr bwMode="auto">
            <a:xfrm rot="16200000">
              <a:off x="6403975" y="31003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58" name="Line 818"/>
            <p:cNvSpPr>
              <a:spLocks noChangeShapeType="1"/>
            </p:cNvSpPr>
            <p:nvPr/>
          </p:nvSpPr>
          <p:spPr bwMode="auto">
            <a:xfrm>
              <a:off x="6840538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59" name="Line 819"/>
            <p:cNvSpPr>
              <a:spLocks noChangeShapeType="1"/>
            </p:cNvSpPr>
            <p:nvPr/>
          </p:nvSpPr>
          <p:spPr bwMode="auto">
            <a:xfrm flipV="1">
              <a:off x="6840538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60" name="Rectangle 820"/>
            <p:cNvSpPr>
              <a:spLocks noChangeArrowheads="1"/>
            </p:cNvSpPr>
            <p:nvPr/>
          </p:nvSpPr>
          <p:spPr bwMode="auto">
            <a:xfrm rot="16200000">
              <a:off x="6791325" y="343217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1" name="Rectangle 821"/>
            <p:cNvSpPr>
              <a:spLocks noChangeArrowheads="1"/>
            </p:cNvSpPr>
            <p:nvPr/>
          </p:nvSpPr>
          <p:spPr bwMode="auto">
            <a:xfrm rot="16200000">
              <a:off x="6797675" y="33813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2" name="Rectangle 822"/>
            <p:cNvSpPr>
              <a:spLocks noChangeArrowheads="1"/>
            </p:cNvSpPr>
            <p:nvPr/>
          </p:nvSpPr>
          <p:spPr bwMode="auto">
            <a:xfrm rot="16200000">
              <a:off x="6797675" y="3336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3" name="Rectangle 823"/>
            <p:cNvSpPr>
              <a:spLocks noChangeArrowheads="1"/>
            </p:cNvSpPr>
            <p:nvPr/>
          </p:nvSpPr>
          <p:spPr bwMode="auto">
            <a:xfrm rot="16200000">
              <a:off x="6813550" y="33083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4" name="Rectangle 824"/>
            <p:cNvSpPr>
              <a:spLocks noChangeArrowheads="1"/>
            </p:cNvSpPr>
            <p:nvPr/>
          </p:nvSpPr>
          <p:spPr bwMode="auto">
            <a:xfrm rot="16200000">
              <a:off x="6808788" y="32845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5" name="Rectangle 825"/>
            <p:cNvSpPr>
              <a:spLocks noChangeArrowheads="1"/>
            </p:cNvSpPr>
            <p:nvPr/>
          </p:nvSpPr>
          <p:spPr bwMode="auto">
            <a:xfrm rot="16200000">
              <a:off x="6797675" y="32480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6" name="Rectangle 826"/>
            <p:cNvSpPr>
              <a:spLocks noChangeArrowheads="1"/>
            </p:cNvSpPr>
            <p:nvPr/>
          </p:nvSpPr>
          <p:spPr bwMode="auto">
            <a:xfrm rot="16200000">
              <a:off x="6797675" y="32035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7" name="Rectangle 827"/>
            <p:cNvSpPr>
              <a:spLocks noChangeArrowheads="1"/>
            </p:cNvSpPr>
            <p:nvPr/>
          </p:nvSpPr>
          <p:spPr bwMode="auto">
            <a:xfrm rot="16200000">
              <a:off x="6813550" y="3175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8" name="Rectangle 828"/>
            <p:cNvSpPr>
              <a:spLocks noChangeArrowheads="1"/>
            </p:cNvSpPr>
            <p:nvPr/>
          </p:nvSpPr>
          <p:spPr bwMode="auto">
            <a:xfrm rot="16200000">
              <a:off x="6797675" y="31400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69" name="Rectangle 829"/>
            <p:cNvSpPr>
              <a:spLocks noChangeArrowheads="1"/>
            </p:cNvSpPr>
            <p:nvPr/>
          </p:nvSpPr>
          <p:spPr bwMode="auto">
            <a:xfrm rot="16200000">
              <a:off x="6808788" y="31067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0" name="Line 830"/>
            <p:cNvSpPr>
              <a:spLocks noChangeShapeType="1"/>
            </p:cNvSpPr>
            <p:nvPr/>
          </p:nvSpPr>
          <p:spPr bwMode="auto">
            <a:xfrm>
              <a:off x="7251701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71" name="Line 831"/>
            <p:cNvSpPr>
              <a:spLocks noChangeShapeType="1"/>
            </p:cNvSpPr>
            <p:nvPr/>
          </p:nvSpPr>
          <p:spPr bwMode="auto">
            <a:xfrm flipV="1">
              <a:off x="7251701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72" name="Rectangle 832"/>
            <p:cNvSpPr>
              <a:spLocks noChangeArrowheads="1"/>
            </p:cNvSpPr>
            <p:nvPr/>
          </p:nvSpPr>
          <p:spPr bwMode="auto">
            <a:xfrm rot="16200000">
              <a:off x="7210425" y="34321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3" name="Rectangle 833"/>
            <p:cNvSpPr>
              <a:spLocks noChangeArrowheads="1"/>
            </p:cNvSpPr>
            <p:nvPr/>
          </p:nvSpPr>
          <p:spPr bwMode="auto">
            <a:xfrm rot="16200000">
              <a:off x="7210425" y="3387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4" name="Rectangle 834"/>
            <p:cNvSpPr>
              <a:spLocks noChangeArrowheads="1"/>
            </p:cNvSpPr>
            <p:nvPr/>
          </p:nvSpPr>
          <p:spPr bwMode="auto">
            <a:xfrm rot="16200000">
              <a:off x="7204075" y="33369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5" name="Rectangle 835"/>
            <p:cNvSpPr>
              <a:spLocks noChangeArrowheads="1"/>
            </p:cNvSpPr>
            <p:nvPr/>
          </p:nvSpPr>
          <p:spPr bwMode="auto">
            <a:xfrm rot="16200000">
              <a:off x="7226300" y="3302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6" name="Rectangle 836"/>
            <p:cNvSpPr>
              <a:spLocks noChangeArrowheads="1"/>
            </p:cNvSpPr>
            <p:nvPr/>
          </p:nvSpPr>
          <p:spPr bwMode="auto">
            <a:xfrm rot="16200000">
              <a:off x="7221538" y="32781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7" name="Rectangle 837"/>
            <p:cNvSpPr>
              <a:spLocks noChangeArrowheads="1"/>
            </p:cNvSpPr>
            <p:nvPr/>
          </p:nvSpPr>
          <p:spPr bwMode="auto">
            <a:xfrm rot="16200000">
              <a:off x="7210425" y="32416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8" name="Rectangle 838"/>
            <p:cNvSpPr>
              <a:spLocks noChangeArrowheads="1"/>
            </p:cNvSpPr>
            <p:nvPr/>
          </p:nvSpPr>
          <p:spPr bwMode="auto">
            <a:xfrm rot="16200000">
              <a:off x="7210425" y="31972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79" name="Rectangle 839"/>
            <p:cNvSpPr>
              <a:spLocks noChangeArrowheads="1"/>
            </p:cNvSpPr>
            <p:nvPr/>
          </p:nvSpPr>
          <p:spPr bwMode="auto">
            <a:xfrm rot="16200000">
              <a:off x="7226300" y="31686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0" name="Rectangle 840"/>
            <p:cNvSpPr>
              <a:spLocks noChangeArrowheads="1"/>
            </p:cNvSpPr>
            <p:nvPr/>
          </p:nvSpPr>
          <p:spPr bwMode="auto">
            <a:xfrm rot="16200000">
              <a:off x="7210425" y="3133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1" name="Rectangle 841"/>
            <p:cNvSpPr>
              <a:spLocks noChangeArrowheads="1"/>
            </p:cNvSpPr>
            <p:nvPr/>
          </p:nvSpPr>
          <p:spPr bwMode="auto">
            <a:xfrm rot="16200000">
              <a:off x="7221538" y="31003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2" name="Line 842"/>
            <p:cNvSpPr>
              <a:spLocks noChangeShapeType="1"/>
            </p:cNvSpPr>
            <p:nvPr/>
          </p:nvSpPr>
          <p:spPr bwMode="auto">
            <a:xfrm>
              <a:off x="7658101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83" name="Line 843"/>
            <p:cNvSpPr>
              <a:spLocks noChangeShapeType="1"/>
            </p:cNvSpPr>
            <p:nvPr/>
          </p:nvSpPr>
          <p:spPr bwMode="auto">
            <a:xfrm flipV="1">
              <a:off x="7658101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84" name="Rectangle 844"/>
            <p:cNvSpPr>
              <a:spLocks noChangeArrowheads="1"/>
            </p:cNvSpPr>
            <p:nvPr/>
          </p:nvSpPr>
          <p:spPr bwMode="auto">
            <a:xfrm rot="16200000">
              <a:off x="7608888" y="34512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5" name="Rectangle 845"/>
            <p:cNvSpPr>
              <a:spLocks noChangeArrowheads="1"/>
            </p:cNvSpPr>
            <p:nvPr/>
          </p:nvSpPr>
          <p:spPr bwMode="auto">
            <a:xfrm rot="16200000">
              <a:off x="7608888" y="339407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6" name="Rectangle 846"/>
            <p:cNvSpPr>
              <a:spLocks noChangeArrowheads="1"/>
            </p:cNvSpPr>
            <p:nvPr/>
          </p:nvSpPr>
          <p:spPr bwMode="auto">
            <a:xfrm rot="16200000">
              <a:off x="7608888" y="33369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7" name="Rectangle 847"/>
            <p:cNvSpPr>
              <a:spLocks noChangeArrowheads="1"/>
            </p:cNvSpPr>
            <p:nvPr/>
          </p:nvSpPr>
          <p:spPr bwMode="auto">
            <a:xfrm rot="16200000">
              <a:off x="7631113" y="3302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8" name="Rectangle 848"/>
            <p:cNvSpPr>
              <a:spLocks noChangeArrowheads="1"/>
            </p:cNvSpPr>
            <p:nvPr/>
          </p:nvSpPr>
          <p:spPr bwMode="auto">
            <a:xfrm rot="16200000">
              <a:off x="7626350" y="32781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89" name="Rectangle 849"/>
            <p:cNvSpPr>
              <a:spLocks noChangeArrowheads="1"/>
            </p:cNvSpPr>
            <p:nvPr/>
          </p:nvSpPr>
          <p:spPr bwMode="auto">
            <a:xfrm rot="16200000">
              <a:off x="7615238" y="32416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0" name="Rectangle 850"/>
            <p:cNvSpPr>
              <a:spLocks noChangeArrowheads="1"/>
            </p:cNvSpPr>
            <p:nvPr/>
          </p:nvSpPr>
          <p:spPr bwMode="auto">
            <a:xfrm rot="16200000">
              <a:off x="7615238" y="31972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1" name="Rectangle 851"/>
            <p:cNvSpPr>
              <a:spLocks noChangeArrowheads="1"/>
            </p:cNvSpPr>
            <p:nvPr/>
          </p:nvSpPr>
          <p:spPr bwMode="auto">
            <a:xfrm rot="16200000">
              <a:off x="7631113" y="31686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2" name="Rectangle 852"/>
            <p:cNvSpPr>
              <a:spLocks noChangeArrowheads="1"/>
            </p:cNvSpPr>
            <p:nvPr/>
          </p:nvSpPr>
          <p:spPr bwMode="auto">
            <a:xfrm rot="16200000">
              <a:off x="7615238" y="31337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3" name="Rectangle 853"/>
            <p:cNvSpPr>
              <a:spLocks noChangeArrowheads="1"/>
            </p:cNvSpPr>
            <p:nvPr/>
          </p:nvSpPr>
          <p:spPr bwMode="auto">
            <a:xfrm rot="16200000">
              <a:off x="7626350" y="31003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4" name="Line 854"/>
            <p:cNvSpPr>
              <a:spLocks noChangeShapeType="1"/>
            </p:cNvSpPr>
            <p:nvPr/>
          </p:nvSpPr>
          <p:spPr bwMode="auto">
            <a:xfrm>
              <a:off x="8070851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95" name="Line 855"/>
            <p:cNvSpPr>
              <a:spLocks noChangeShapeType="1"/>
            </p:cNvSpPr>
            <p:nvPr/>
          </p:nvSpPr>
          <p:spPr bwMode="auto">
            <a:xfrm flipV="1">
              <a:off x="8070851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96" name="Rectangle 856"/>
            <p:cNvSpPr>
              <a:spLocks noChangeArrowheads="1"/>
            </p:cNvSpPr>
            <p:nvPr/>
          </p:nvSpPr>
          <p:spPr bwMode="auto">
            <a:xfrm rot="16200000">
              <a:off x="8027988" y="34448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7" name="Rectangle 857"/>
            <p:cNvSpPr>
              <a:spLocks noChangeArrowheads="1"/>
            </p:cNvSpPr>
            <p:nvPr/>
          </p:nvSpPr>
          <p:spPr bwMode="auto">
            <a:xfrm rot="16200000">
              <a:off x="8021638" y="339407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8" name="Rectangle 858"/>
            <p:cNvSpPr>
              <a:spLocks noChangeArrowheads="1"/>
            </p:cNvSpPr>
            <p:nvPr/>
          </p:nvSpPr>
          <p:spPr bwMode="auto">
            <a:xfrm rot="16200000">
              <a:off x="8024813" y="3340100"/>
              <a:ext cx="9366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899" name="Rectangle 859"/>
            <p:cNvSpPr>
              <a:spLocks noChangeArrowheads="1"/>
            </p:cNvSpPr>
            <p:nvPr/>
          </p:nvSpPr>
          <p:spPr bwMode="auto">
            <a:xfrm rot="16200000">
              <a:off x="8043863" y="33083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0" name="Rectangle 860"/>
            <p:cNvSpPr>
              <a:spLocks noChangeArrowheads="1"/>
            </p:cNvSpPr>
            <p:nvPr/>
          </p:nvSpPr>
          <p:spPr bwMode="auto">
            <a:xfrm rot="16200000">
              <a:off x="8039100" y="32845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1" name="Rectangle 861"/>
            <p:cNvSpPr>
              <a:spLocks noChangeArrowheads="1"/>
            </p:cNvSpPr>
            <p:nvPr/>
          </p:nvSpPr>
          <p:spPr bwMode="auto">
            <a:xfrm rot="16200000">
              <a:off x="8027988" y="32480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2" name="Rectangle 862"/>
            <p:cNvSpPr>
              <a:spLocks noChangeArrowheads="1"/>
            </p:cNvSpPr>
            <p:nvPr/>
          </p:nvSpPr>
          <p:spPr bwMode="auto">
            <a:xfrm rot="16200000">
              <a:off x="8027988" y="32035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3" name="Rectangle 863"/>
            <p:cNvSpPr>
              <a:spLocks noChangeArrowheads="1"/>
            </p:cNvSpPr>
            <p:nvPr/>
          </p:nvSpPr>
          <p:spPr bwMode="auto">
            <a:xfrm rot="16200000">
              <a:off x="8043863" y="3175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4" name="Rectangle 864"/>
            <p:cNvSpPr>
              <a:spLocks noChangeArrowheads="1"/>
            </p:cNvSpPr>
            <p:nvPr/>
          </p:nvSpPr>
          <p:spPr bwMode="auto">
            <a:xfrm rot="16200000">
              <a:off x="8027988" y="31400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5" name="Rectangle 865"/>
            <p:cNvSpPr>
              <a:spLocks noChangeArrowheads="1"/>
            </p:cNvSpPr>
            <p:nvPr/>
          </p:nvSpPr>
          <p:spPr bwMode="auto">
            <a:xfrm rot="16200000">
              <a:off x="8039100" y="31067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6" name="Line 866"/>
            <p:cNvSpPr>
              <a:spLocks noChangeShapeType="1"/>
            </p:cNvSpPr>
            <p:nvPr/>
          </p:nvSpPr>
          <p:spPr bwMode="auto">
            <a:xfrm>
              <a:off x="8475663" y="30908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07" name="Line 867"/>
            <p:cNvSpPr>
              <a:spLocks noChangeShapeType="1"/>
            </p:cNvSpPr>
            <p:nvPr/>
          </p:nvSpPr>
          <p:spPr bwMode="auto">
            <a:xfrm flipV="1">
              <a:off x="8475663" y="30591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08" name="Rectangle 868"/>
            <p:cNvSpPr>
              <a:spLocks noChangeArrowheads="1"/>
            </p:cNvSpPr>
            <p:nvPr/>
          </p:nvSpPr>
          <p:spPr bwMode="auto">
            <a:xfrm rot="16200000">
              <a:off x="8434388" y="34258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09" name="Rectangle 869"/>
            <p:cNvSpPr>
              <a:spLocks noChangeArrowheads="1"/>
            </p:cNvSpPr>
            <p:nvPr/>
          </p:nvSpPr>
          <p:spPr bwMode="auto">
            <a:xfrm rot="16200000">
              <a:off x="8434388" y="33813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0" name="Rectangle 870"/>
            <p:cNvSpPr>
              <a:spLocks noChangeArrowheads="1"/>
            </p:cNvSpPr>
            <p:nvPr/>
          </p:nvSpPr>
          <p:spPr bwMode="auto">
            <a:xfrm rot="16200000">
              <a:off x="8434388" y="3336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1" name="Rectangle 871"/>
            <p:cNvSpPr>
              <a:spLocks noChangeArrowheads="1"/>
            </p:cNvSpPr>
            <p:nvPr/>
          </p:nvSpPr>
          <p:spPr bwMode="auto">
            <a:xfrm rot="16200000">
              <a:off x="8450263" y="33083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2" name="Rectangle 872"/>
            <p:cNvSpPr>
              <a:spLocks noChangeArrowheads="1"/>
            </p:cNvSpPr>
            <p:nvPr/>
          </p:nvSpPr>
          <p:spPr bwMode="auto">
            <a:xfrm rot="16200000">
              <a:off x="8445500" y="32845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3" name="Rectangle 873"/>
            <p:cNvSpPr>
              <a:spLocks noChangeArrowheads="1"/>
            </p:cNvSpPr>
            <p:nvPr/>
          </p:nvSpPr>
          <p:spPr bwMode="auto">
            <a:xfrm rot="16200000">
              <a:off x="8434388" y="32480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4" name="Rectangle 874"/>
            <p:cNvSpPr>
              <a:spLocks noChangeArrowheads="1"/>
            </p:cNvSpPr>
            <p:nvPr/>
          </p:nvSpPr>
          <p:spPr bwMode="auto">
            <a:xfrm rot="16200000">
              <a:off x="8434388" y="32035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5" name="Rectangle 875"/>
            <p:cNvSpPr>
              <a:spLocks noChangeArrowheads="1"/>
            </p:cNvSpPr>
            <p:nvPr/>
          </p:nvSpPr>
          <p:spPr bwMode="auto">
            <a:xfrm rot="16200000">
              <a:off x="8450263" y="31750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6" name="Rectangle 876"/>
            <p:cNvSpPr>
              <a:spLocks noChangeArrowheads="1"/>
            </p:cNvSpPr>
            <p:nvPr/>
          </p:nvSpPr>
          <p:spPr bwMode="auto">
            <a:xfrm rot="16200000">
              <a:off x="8434388" y="31400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7" name="Rectangle 877"/>
            <p:cNvSpPr>
              <a:spLocks noChangeArrowheads="1"/>
            </p:cNvSpPr>
            <p:nvPr/>
          </p:nvSpPr>
          <p:spPr bwMode="auto">
            <a:xfrm rot="16200000">
              <a:off x="8445500" y="31067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8" name="Rectangle 878"/>
            <p:cNvSpPr>
              <a:spLocks noChangeArrowheads="1"/>
            </p:cNvSpPr>
            <p:nvPr/>
          </p:nvSpPr>
          <p:spPr bwMode="auto">
            <a:xfrm>
              <a:off x="6645276" y="3611563"/>
              <a:ext cx="37189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Peptide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19" name="Line 879"/>
            <p:cNvSpPr>
              <a:spLocks noChangeShapeType="1"/>
            </p:cNvSpPr>
            <p:nvPr/>
          </p:nvSpPr>
          <p:spPr bwMode="auto">
            <a:xfrm>
              <a:off x="5002213" y="1228725"/>
              <a:ext cx="1588" cy="186213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20" name="Line 880"/>
            <p:cNvSpPr>
              <a:spLocks noChangeShapeType="1"/>
            </p:cNvSpPr>
            <p:nvPr/>
          </p:nvSpPr>
          <p:spPr bwMode="auto">
            <a:xfrm flipH="1">
              <a:off x="4965701" y="30908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21" name="Line 881"/>
            <p:cNvSpPr>
              <a:spLocks noChangeShapeType="1"/>
            </p:cNvSpPr>
            <p:nvPr/>
          </p:nvSpPr>
          <p:spPr bwMode="auto">
            <a:xfrm>
              <a:off x="5002213" y="30908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22" name="Rectangle 882"/>
            <p:cNvSpPr>
              <a:spLocks noChangeArrowheads="1"/>
            </p:cNvSpPr>
            <p:nvPr/>
          </p:nvSpPr>
          <p:spPr bwMode="auto">
            <a:xfrm>
              <a:off x="4821238" y="3033713"/>
              <a:ext cx="10160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23" name="Line 883"/>
            <p:cNvSpPr>
              <a:spLocks noChangeShapeType="1"/>
            </p:cNvSpPr>
            <p:nvPr/>
          </p:nvSpPr>
          <p:spPr bwMode="auto">
            <a:xfrm flipH="1">
              <a:off x="4965701" y="271621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24" name="Line 884"/>
            <p:cNvSpPr>
              <a:spLocks noChangeShapeType="1"/>
            </p:cNvSpPr>
            <p:nvPr/>
          </p:nvSpPr>
          <p:spPr bwMode="auto">
            <a:xfrm>
              <a:off x="5002213" y="271621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25" name="Rectangle 885"/>
            <p:cNvSpPr>
              <a:spLocks noChangeArrowheads="1"/>
            </p:cNvSpPr>
            <p:nvPr/>
          </p:nvSpPr>
          <p:spPr bwMode="auto">
            <a:xfrm>
              <a:off x="4792663" y="2659063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26" name="Line 886"/>
            <p:cNvSpPr>
              <a:spLocks noChangeShapeType="1"/>
            </p:cNvSpPr>
            <p:nvPr/>
          </p:nvSpPr>
          <p:spPr bwMode="auto">
            <a:xfrm flipH="1">
              <a:off x="4965701" y="23463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27" name="Line 887"/>
            <p:cNvSpPr>
              <a:spLocks noChangeShapeType="1"/>
            </p:cNvSpPr>
            <p:nvPr/>
          </p:nvSpPr>
          <p:spPr bwMode="auto">
            <a:xfrm>
              <a:off x="5002213" y="23463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28" name="Rectangle 888"/>
            <p:cNvSpPr>
              <a:spLocks noChangeArrowheads="1"/>
            </p:cNvSpPr>
            <p:nvPr/>
          </p:nvSpPr>
          <p:spPr bwMode="auto">
            <a:xfrm>
              <a:off x="4792663" y="2289175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29" name="Line 889"/>
            <p:cNvSpPr>
              <a:spLocks noChangeShapeType="1"/>
            </p:cNvSpPr>
            <p:nvPr/>
          </p:nvSpPr>
          <p:spPr bwMode="auto">
            <a:xfrm flipH="1">
              <a:off x="4965701" y="19716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31" name="Line 891"/>
            <p:cNvSpPr>
              <a:spLocks noChangeShapeType="1"/>
            </p:cNvSpPr>
            <p:nvPr/>
          </p:nvSpPr>
          <p:spPr bwMode="auto">
            <a:xfrm>
              <a:off x="5002213" y="19716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32" name="Rectangle 892"/>
            <p:cNvSpPr>
              <a:spLocks noChangeArrowheads="1"/>
            </p:cNvSpPr>
            <p:nvPr/>
          </p:nvSpPr>
          <p:spPr bwMode="auto">
            <a:xfrm>
              <a:off x="4792663" y="1914525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33" name="Line 893"/>
            <p:cNvSpPr>
              <a:spLocks noChangeShapeType="1"/>
            </p:cNvSpPr>
            <p:nvPr/>
          </p:nvSpPr>
          <p:spPr bwMode="auto">
            <a:xfrm flipH="1">
              <a:off x="4965701" y="16033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34" name="Line 894"/>
            <p:cNvSpPr>
              <a:spLocks noChangeShapeType="1"/>
            </p:cNvSpPr>
            <p:nvPr/>
          </p:nvSpPr>
          <p:spPr bwMode="auto">
            <a:xfrm>
              <a:off x="5002213" y="16033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35" name="Rectangle 895"/>
            <p:cNvSpPr>
              <a:spLocks noChangeArrowheads="1"/>
            </p:cNvSpPr>
            <p:nvPr/>
          </p:nvSpPr>
          <p:spPr bwMode="auto">
            <a:xfrm>
              <a:off x="4792663" y="1546225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36" name="Line 896"/>
            <p:cNvSpPr>
              <a:spLocks noChangeShapeType="1"/>
            </p:cNvSpPr>
            <p:nvPr/>
          </p:nvSpPr>
          <p:spPr bwMode="auto">
            <a:xfrm flipH="1">
              <a:off x="4965701" y="12287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37" name="Line 897"/>
            <p:cNvSpPr>
              <a:spLocks noChangeShapeType="1"/>
            </p:cNvSpPr>
            <p:nvPr/>
          </p:nvSpPr>
          <p:spPr bwMode="auto">
            <a:xfrm>
              <a:off x="5002213" y="12287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38" name="Rectangle 898"/>
            <p:cNvSpPr>
              <a:spLocks noChangeArrowheads="1"/>
            </p:cNvSpPr>
            <p:nvPr/>
          </p:nvSpPr>
          <p:spPr bwMode="auto">
            <a:xfrm>
              <a:off x="4792663" y="1171575"/>
              <a:ext cx="158750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39" name="Rectangle 899"/>
            <p:cNvSpPr>
              <a:spLocks noChangeArrowheads="1"/>
            </p:cNvSpPr>
            <p:nvPr/>
          </p:nvSpPr>
          <p:spPr bwMode="auto">
            <a:xfrm rot="16200000">
              <a:off x="4647867" y="2410183"/>
              <a:ext cx="6893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0" name="Rectangle 900"/>
            <p:cNvSpPr>
              <a:spLocks noChangeArrowheads="1"/>
            </p:cNvSpPr>
            <p:nvPr/>
          </p:nvSpPr>
          <p:spPr bwMode="auto">
            <a:xfrm rot="16200000">
              <a:off x="4653478" y="2353033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1" name="Rectangle 901"/>
            <p:cNvSpPr>
              <a:spLocks noChangeArrowheads="1"/>
            </p:cNvSpPr>
            <p:nvPr/>
          </p:nvSpPr>
          <p:spPr bwMode="auto">
            <a:xfrm rot="16200000">
              <a:off x="4654271" y="22990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2" name="Rectangle 902"/>
            <p:cNvSpPr>
              <a:spLocks noChangeArrowheads="1"/>
            </p:cNvSpPr>
            <p:nvPr/>
          </p:nvSpPr>
          <p:spPr bwMode="auto">
            <a:xfrm rot="16200000">
              <a:off x="4654271" y="22482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3" name="Rectangle 903"/>
            <p:cNvSpPr>
              <a:spLocks noChangeArrowheads="1"/>
            </p:cNvSpPr>
            <p:nvPr/>
          </p:nvSpPr>
          <p:spPr bwMode="auto">
            <a:xfrm rot="16200000">
              <a:off x="4668698" y="2211745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4" name="Rectangle 904"/>
            <p:cNvSpPr>
              <a:spLocks noChangeArrowheads="1"/>
            </p:cNvSpPr>
            <p:nvPr/>
          </p:nvSpPr>
          <p:spPr bwMode="auto">
            <a:xfrm rot="16200000">
              <a:off x="4645463" y="2167295"/>
              <a:ext cx="737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5" name="Rectangle 905"/>
            <p:cNvSpPr>
              <a:spLocks noChangeArrowheads="1"/>
            </p:cNvSpPr>
            <p:nvPr/>
          </p:nvSpPr>
          <p:spPr bwMode="auto">
            <a:xfrm rot="16200000">
              <a:off x="4662293" y="2121258"/>
              <a:ext cx="4007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6" name="Rectangle 906"/>
            <p:cNvSpPr>
              <a:spLocks noChangeArrowheads="1"/>
            </p:cNvSpPr>
            <p:nvPr/>
          </p:nvSpPr>
          <p:spPr bwMode="auto">
            <a:xfrm rot="16200000">
              <a:off x="4653478" y="2072045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7" name="Rectangle 907"/>
            <p:cNvSpPr>
              <a:spLocks noChangeArrowheads="1"/>
            </p:cNvSpPr>
            <p:nvPr/>
          </p:nvSpPr>
          <p:spPr bwMode="auto">
            <a:xfrm rot="16200000">
              <a:off x="4654271" y="20196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8" name="Rectangle 908"/>
            <p:cNvSpPr>
              <a:spLocks noChangeArrowheads="1"/>
            </p:cNvSpPr>
            <p:nvPr/>
          </p:nvSpPr>
          <p:spPr bwMode="auto">
            <a:xfrm rot="16200000">
              <a:off x="4668698" y="1983145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49" name="Rectangle 909"/>
            <p:cNvSpPr>
              <a:spLocks noChangeArrowheads="1"/>
            </p:cNvSpPr>
            <p:nvPr/>
          </p:nvSpPr>
          <p:spPr bwMode="auto">
            <a:xfrm rot="16200000">
              <a:off x="4665499" y="1952983"/>
              <a:ext cx="3366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50" name="Rectangle 910"/>
            <p:cNvSpPr>
              <a:spLocks noChangeArrowheads="1"/>
            </p:cNvSpPr>
            <p:nvPr/>
          </p:nvSpPr>
          <p:spPr bwMode="auto">
            <a:xfrm rot="16200000">
              <a:off x="4654271" y="191170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51" name="Rectangle 911"/>
            <p:cNvSpPr>
              <a:spLocks noChangeArrowheads="1"/>
            </p:cNvSpPr>
            <p:nvPr/>
          </p:nvSpPr>
          <p:spPr bwMode="auto">
            <a:xfrm rot="16200000">
              <a:off x="4654271" y="186090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52" name="Rectangle 912"/>
            <p:cNvSpPr>
              <a:spLocks noChangeArrowheads="1"/>
            </p:cNvSpPr>
            <p:nvPr/>
          </p:nvSpPr>
          <p:spPr bwMode="auto">
            <a:xfrm rot="16200000">
              <a:off x="4653469" y="1810108"/>
              <a:ext cx="5931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^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53" name="Rectangle 913"/>
            <p:cNvSpPr>
              <a:spLocks noChangeArrowheads="1"/>
            </p:cNvSpPr>
            <p:nvPr/>
          </p:nvSpPr>
          <p:spPr bwMode="auto">
            <a:xfrm rot="16200000">
              <a:off x="4654271" y="175930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954" name="Rectangle 914"/>
            <p:cNvSpPr>
              <a:spLocks noChangeArrowheads="1"/>
            </p:cNvSpPr>
            <p:nvPr/>
          </p:nvSpPr>
          <p:spPr bwMode="auto">
            <a:xfrm rot="16200000">
              <a:off x="4665499" y="1718033"/>
              <a:ext cx="3366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49" name="Group 1148"/>
          <p:cNvGrpSpPr/>
          <p:nvPr/>
        </p:nvGrpSpPr>
        <p:grpSpPr>
          <a:xfrm>
            <a:off x="313888" y="3761601"/>
            <a:ext cx="4059676" cy="2598798"/>
            <a:chOff x="313888" y="3761601"/>
            <a:chExt cx="4059676" cy="2598798"/>
          </a:xfrm>
        </p:grpSpPr>
        <p:sp>
          <p:nvSpPr>
            <p:cNvPr id="87960" name="Rectangle 920"/>
            <p:cNvSpPr>
              <a:spLocks noChangeArrowheads="1"/>
            </p:cNvSpPr>
            <p:nvPr/>
          </p:nvSpPr>
          <p:spPr bwMode="auto">
            <a:xfrm>
              <a:off x="717551" y="3852863"/>
              <a:ext cx="3656013" cy="18621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838200" y="3761601"/>
              <a:ext cx="251722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Peptide area CV</a:t>
              </a:r>
              <a:r>
                <a:rPr lang="en-US" sz="1200" b="1" dirty="0"/>
                <a:t> </a:t>
              </a:r>
              <a:r>
                <a:rPr lang="en-US" sz="1200" b="1" dirty="0" smtClean="0"/>
                <a:t>of </a:t>
              </a:r>
              <a:r>
                <a:rPr lang="en-US" sz="1200" b="1" dirty="0"/>
                <a:t>10 </a:t>
              </a:r>
              <a:r>
                <a:rPr lang="en-US" sz="1200" b="1" dirty="0" smtClean="0"/>
                <a:t>replicates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87961" name="Line 921"/>
            <p:cNvSpPr>
              <a:spLocks noChangeShapeType="1"/>
            </p:cNvSpPr>
            <p:nvPr/>
          </p:nvSpPr>
          <p:spPr bwMode="auto">
            <a:xfrm flipH="1">
              <a:off x="703263" y="56705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2" name="Line 922"/>
            <p:cNvSpPr>
              <a:spLocks noChangeShapeType="1"/>
            </p:cNvSpPr>
            <p:nvPr/>
          </p:nvSpPr>
          <p:spPr bwMode="auto">
            <a:xfrm>
              <a:off x="725488" y="56705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3" name="Line 923"/>
            <p:cNvSpPr>
              <a:spLocks noChangeShapeType="1"/>
            </p:cNvSpPr>
            <p:nvPr/>
          </p:nvSpPr>
          <p:spPr bwMode="auto">
            <a:xfrm flipH="1">
              <a:off x="703263" y="56197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4" name="Line 924"/>
            <p:cNvSpPr>
              <a:spLocks noChangeShapeType="1"/>
            </p:cNvSpPr>
            <p:nvPr/>
          </p:nvSpPr>
          <p:spPr bwMode="auto">
            <a:xfrm>
              <a:off x="725488" y="56197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5" name="Line 925"/>
            <p:cNvSpPr>
              <a:spLocks noChangeShapeType="1"/>
            </p:cNvSpPr>
            <p:nvPr/>
          </p:nvSpPr>
          <p:spPr bwMode="auto">
            <a:xfrm flipH="1">
              <a:off x="703263" y="55753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6" name="Line 926"/>
            <p:cNvSpPr>
              <a:spLocks noChangeShapeType="1"/>
            </p:cNvSpPr>
            <p:nvPr/>
          </p:nvSpPr>
          <p:spPr bwMode="auto">
            <a:xfrm>
              <a:off x="725488" y="55753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7" name="Line 927"/>
            <p:cNvSpPr>
              <a:spLocks noChangeShapeType="1"/>
            </p:cNvSpPr>
            <p:nvPr/>
          </p:nvSpPr>
          <p:spPr bwMode="auto">
            <a:xfrm flipH="1">
              <a:off x="703263" y="55245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8" name="Line 928"/>
            <p:cNvSpPr>
              <a:spLocks noChangeShapeType="1"/>
            </p:cNvSpPr>
            <p:nvPr/>
          </p:nvSpPr>
          <p:spPr bwMode="auto">
            <a:xfrm>
              <a:off x="725488" y="55245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69" name="Line 929"/>
            <p:cNvSpPr>
              <a:spLocks noChangeShapeType="1"/>
            </p:cNvSpPr>
            <p:nvPr/>
          </p:nvSpPr>
          <p:spPr bwMode="auto">
            <a:xfrm flipH="1">
              <a:off x="703263" y="54292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0" name="Line 930"/>
            <p:cNvSpPr>
              <a:spLocks noChangeShapeType="1"/>
            </p:cNvSpPr>
            <p:nvPr/>
          </p:nvSpPr>
          <p:spPr bwMode="auto">
            <a:xfrm>
              <a:off x="725488" y="54292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1" name="Line 931"/>
            <p:cNvSpPr>
              <a:spLocks noChangeShapeType="1"/>
            </p:cNvSpPr>
            <p:nvPr/>
          </p:nvSpPr>
          <p:spPr bwMode="auto">
            <a:xfrm flipH="1">
              <a:off x="703263" y="53784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2" name="Line 932"/>
            <p:cNvSpPr>
              <a:spLocks noChangeShapeType="1"/>
            </p:cNvSpPr>
            <p:nvPr/>
          </p:nvSpPr>
          <p:spPr bwMode="auto">
            <a:xfrm>
              <a:off x="725488" y="53784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3" name="Line 933"/>
            <p:cNvSpPr>
              <a:spLocks noChangeShapeType="1"/>
            </p:cNvSpPr>
            <p:nvPr/>
          </p:nvSpPr>
          <p:spPr bwMode="auto">
            <a:xfrm flipH="1">
              <a:off x="703263" y="53340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4" name="Line 934"/>
            <p:cNvSpPr>
              <a:spLocks noChangeShapeType="1"/>
            </p:cNvSpPr>
            <p:nvPr/>
          </p:nvSpPr>
          <p:spPr bwMode="auto">
            <a:xfrm>
              <a:off x="725488" y="53340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5" name="Line 935"/>
            <p:cNvSpPr>
              <a:spLocks noChangeShapeType="1"/>
            </p:cNvSpPr>
            <p:nvPr/>
          </p:nvSpPr>
          <p:spPr bwMode="auto">
            <a:xfrm flipH="1">
              <a:off x="703263" y="52832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6" name="Line 936"/>
            <p:cNvSpPr>
              <a:spLocks noChangeShapeType="1"/>
            </p:cNvSpPr>
            <p:nvPr/>
          </p:nvSpPr>
          <p:spPr bwMode="auto">
            <a:xfrm>
              <a:off x="725488" y="52832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7" name="Line 937"/>
            <p:cNvSpPr>
              <a:spLocks noChangeShapeType="1"/>
            </p:cNvSpPr>
            <p:nvPr/>
          </p:nvSpPr>
          <p:spPr bwMode="auto">
            <a:xfrm flipH="1">
              <a:off x="703263" y="51879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8" name="Line 938"/>
            <p:cNvSpPr>
              <a:spLocks noChangeShapeType="1"/>
            </p:cNvSpPr>
            <p:nvPr/>
          </p:nvSpPr>
          <p:spPr bwMode="auto">
            <a:xfrm>
              <a:off x="725488" y="51879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79" name="Line 939"/>
            <p:cNvSpPr>
              <a:spLocks noChangeShapeType="1"/>
            </p:cNvSpPr>
            <p:nvPr/>
          </p:nvSpPr>
          <p:spPr bwMode="auto">
            <a:xfrm flipH="1">
              <a:off x="703263" y="51435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0" name="Line 940"/>
            <p:cNvSpPr>
              <a:spLocks noChangeShapeType="1"/>
            </p:cNvSpPr>
            <p:nvPr/>
          </p:nvSpPr>
          <p:spPr bwMode="auto">
            <a:xfrm>
              <a:off x="725488" y="51435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1" name="Line 941"/>
            <p:cNvSpPr>
              <a:spLocks noChangeShapeType="1"/>
            </p:cNvSpPr>
            <p:nvPr/>
          </p:nvSpPr>
          <p:spPr bwMode="auto">
            <a:xfrm flipH="1">
              <a:off x="703263" y="50927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2" name="Line 942"/>
            <p:cNvSpPr>
              <a:spLocks noChangeShapeType="1"/>
            </p:cNvSpPr>
            <p:nvPr/>
          </p:nvSpPr>
          <p:spPr bwMode="auto">
            <a:xfrm>
              <a:off x="725488" y="50927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3" name="Line 943"/>
            <p:cNvSpPr>
              <a:spLocks noChangeShapeType="1"/>
            </p:cNvSpPr>
            <p:nvPr/>
          </p:nvSpPr>
          <p:spPr bwMode="auto">
            <a:xfrm flipH="1">
              <a:off x="703263" y="50482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4" name="Line 944"/>
            <p:cNvSpPr>
              <a:spLocks noChangeShapeType="1"/>
            </p:cNvSpPr>
            <p:nvPr/>
          </p:nvSpPr>
          <p:spPr bwMode="auto">
            <a:xfrm>
              <a:off x="725488" y="50482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5" name="Line 945"/>
            <p:cNvSpPr>
              <a:spLocks noChangeShapeType="1"/>
            </p:cNvSpPr>
            <p:nvPr/>
          </p:nvSpPr>
          <p:spPr bwMode="auto">
            <a:xfrm flipH="1">
              <a:off x="703263" y="49530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6" name="Line 946"/>
            <p:cNvSpPr>
              <a:spLocks noChangeShapeType="1"/>
            </p:cNvSpPr>
            <p:nvPr/>
          </p:nvSpPr>
          <p:spPr bwMode="auto">
            <a:xfrm>
              <a:off x="725488" y="49530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7" name="Line 947"/>
            <p:cNvSpPr>
              <a:spLocks noChangeShapeType="1"/>
            </p:cNvSpPr>
            <p:nvPr/>
          </p:nvSpPr>
          <p:spPr bwMode="auto">
            <a:xfrm flipH="1">
              <a:off x="703263" y="49022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8" name="Line 948"/>
            <p:cNvSpPr>
              <a:spLocks noChangeShapeType="1"/>
            </p:cNvSpPr>
            <p:nvPr/>
          </p:nvSpPr>
          <p:spPr bwMode="auto">
            <a:xfrm>
              <a:off x="725488" y="49022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89" name="Line 949"/>
            <p:cNvSpPr>
              <a:spLocks noChangeShapeType="1"/>
            </p:cNvSpPr>
            <p:nvPr/>
          </p:nvSpPr>
          <p:spPr bwMode="auto">
            <a:xfrm flipH="1">
              <a:off x="703263" y="48577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0" name="Line 950"/>
            <p:cNvSpPr>
              <a:spLocks noChangeShapeType="1"/>
            </p:cNvSpPr>
            <p:nvPr/>
          </p:nvSpPr>
          <p:spPr bwMode="auto">
            <a:xfrm>
              <a:off x="725488" y="48577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1" name="Line 951"/>
            <p:cNvSpPr>
              <a:spLocks noChangeShapeType="1"/>
            </p:cNvSpPr>
            <p:nvPr/>
          </p:nvSpPr>
          <p:spPr bwMode="auto">
            <a:xfrm flipH="1">
              <a:off x="703263" y="48069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2" name="Line 952"/>
            <p:cNvSpPr>
              <a:spLocks noChangeShapeType="1"/>
            </p:cNvSpPr>
            <p:nvPr/>
          </p:nvSpPr>
          <p:spPr bwMode="auto">
            <a:xfrm>
              <a:off x="725488" y="48069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3" name="Line 953"/>
            <p:cNvSpPr>
              <a:spLocks noChangeShapeType="1"/>
            </p:cNvSpPr>
            <p:nvPr/>
          </p:nvSpPr>
          <p:spPr bwMode="auto">
            <a:xfrm flipH="1">
              <a:off x="703263" y="47117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4" name="Line 954"/>
            <p:cNvSpPr>
              <a:spLocks noChangeShapeType="1"/>
            </p:cNvSpPr>
            <p:nvPr/>
          </p:nvSpPr>
          <p:spPr bwMode="auto">
            <a:xfrm>
              <a:off x="725488" y="47117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5" name="Line 955"/>
            <p:cNvSpPr>
              <a:spLocks noChangeShapeType="1"/>
            </p:cNvSpPr>
            <p:nvPr/>
          </p:nvSpPr>
          <p:spPr bwMode="auto">
            <a:xfrm flipH="1">
              <a:off x="703263" y="46672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6" name="Line 956"/>
            <p:cNvSpPr>
              <a:spLocks noChangeShapeType="1"/>
            </p:cNvSpPr>
            <p:nvPr/>
          </p:nvSpPr>
          <p:spPr bwMode="auto">
            <a:xfrm>
              <a:off x="725488" y="46672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7" name="Line 957"/>
            <p:cNvSpPr>
              <a:spLocks noChangeShapeType="1"/>
            </p:cNvSpPr>
            <p:nvPr/>
          </p:nvSpPr>
          <p:spPr bwMode="auto">
            <a:xfrm flipH="1">
              <a:off x="703263" y="46164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8" name="Line 958"/>
            <p:cNvSpPr>
              <a:spLocks noChangeShapeType="1"/>
            </p:cNvSpPr>
            <p:nvPr/>
          </p:nvSpPr>
          <p:spPr bwMode="auto">
            <a:xfrm>
              <a:off x="725488" y="46164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99" name="Line 959"/>
            <p:cNvSpPr>
              <a:spLocks noChangeShapeType="1"/>
            </p:cNvSpPr>
            <p:nvPr/>
          </p:nvSpPr>
          <p:spPr bwMode="auto">
            <a:xfrm flipH="1">
              <a:off x="703263" y="457200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0" name="Line 960"/>
            <p:cNvSpPr>
              <a:spLocks noChangeShapeType="1"/>
            </p:cNvSpPr>
            <p:nvPr/>
          </p:nvSpPr>
          <p:spPr bwMode="auto">
            <a:xfrm>
              <a:off x="725488" y="457200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1" name="Line 961"/>
            <p:cNvSpPr>
              <a:spLocks noChangeShapeType="1"/>
            </p:cNvSpPr>
            <p:nvPr/>
          </p:nvSpPr>
          <p:spPr bwMode="auto">
            <a:xfrm flipH="1">
              <a:off x="703263" y="4476751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2" name="Line 962"/>
            <p:cNvSpPr>
              <a:spLocks noChangeShapeType="1"/>
            </p:cNvSpPr>
            <p:nvPr/>
          </p:nvSpPr>
          <p:spPr bwMode="auto">
            <a:xfrm>
              <a:off x="725488" y="4476751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3" name="Line 963"/>
            <p:cNvSpPr>
              <a:spLocks noChangeShapeType="1"/>
            </p:cNvSpPr>
            <p:nvPr/>
          </p:nvSpPr>
          <p:spPr bwMode="auto">
            <a:xfrm flipH="1">
              <a:off x="703263" y="44243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4" name="Line 964"/>
            <p:cNvSpPr>
              <a:spLocks noChangeShapeType="1"/>
            </p:cNvSpPr>
            <p:nvPr/>
          </p:nvSpPr>
          <p:spPr bwMode="auto">
            <a:xfrm>
              <a:off x="725488" y="44243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5" name="Line 965"/>
            <p:cNvSpPr>
              <a:spLocks noChangeShapeType="1"/>
            </p:cNvSpPr>
            <p:nvPr/>
          </p:nvSpPr>
          <p:spPr bwMode="auto">
            <a:xfrm flipH="1">
              <a:off x="703263" y="43799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6" name="Line 966"/>
            <p:cNvSpPr>
              <a:spLocks noChangeShapeType="1"/>
            </p:cNvSpPr>
            <p:nvPr/>
          </p:nvSpPr>
          <p:spPr bwMode="auto">
            <a:xfrm>
              <a:off x="725488" y="43799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7" name="Line 967"/>
            <p:cNvSpPr>
              <a:spLocks noChangeShapeType="1"/>
            </p:cNvSpPr>
            <p:nvPr/>
          </p:nvSpPr>
          <p:spPr bwMode="auto">
            <a:xfrm flipH="1">
              <a:off x="703263" y="43291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8" name="Line 968"/>
            <p:cNvSpPr>
              <a:spLocks noChangeShapeType="1"/>
            </p:cNvSpPr>
            <p:nvPr/>
          </p:nvSpPr>
          <p:spPr bwMode="auto">
            <a:xfrm>
              <a:off x="725488" y="43291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09" name="Line 969"/>
            <p:cNvSpPr>
              <a:spLocks noChangeShapeType="1"/>
            </p:cNvSpPr>
            <p:nvPr/>
          </p:nvSpPr>
          <p:spPr bwMode="auto">
            <a:xfrm flipH="1">
              <a:off x="703263" y="42338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0" name="Line 970"/>
            <p:cNvSpPr>
              <a:spLocks noChangeShapeType="1"/>
            </p:cNvSpPr>
            <p:nvPr/>
          </p:nvSpPr>
          <p:spPr bwMode="auto">
            <a:xfrm>
              <a:off x="725488" y="42338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1" name="Line 971"/>
            <p:cNvSpPr>
              <a:spLocks noChangeShapeType="1"/>
            </p:cNvSpPr>
            <p:nvPr/>
          </p:nvSpPr>
          <p:spPr bwMode="auto">
            <a:xfrm flipH="1">
              <a:off x="703263" y="41894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2" name="Line 972"/>
            <p:cNvSpPr>
              <a:spLocks noChangeShapeType="1"/>
            </p:cNvSpPr>
            <p:nvPr/>
          </p:nvSpPr>
          <p:spPr bwMode="auto">
            <a:xfrm>
              <a:off x="725488" y="41894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3" name="Line 973"/>
            <p:cNvSpPr>
              <a:spLocks noChangeShapeType="1"/>
            </p:cNvSpPr>
            <p:nvPr/>
          </p:nvSpPr>
          <p:spPr bwMode="auto">
            <a:xfrm flipH="1">
              <a:off x="703263" y="41386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4" name="Line 974"/>
            <p:cNvSpPr>
              <a:spLocks noChangeShapeType="1"/>
            </p:cNvSpPr>
            <p:nvPr/>
          </p:nvSpPr>
          <p:spPr bwMode="auto">
            <a:xfrm>
              <a:off x="725488" y="41386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5" name="Line 975"/>
            <p:cNvSpPr>
              <a:spLocks noChangeShapeType="1"/>
            </p:cNvSpPr>
            <p:nvPr/>
          </p:nvSpPr>
          <p:spPr bwMode="auto">
            <a:xfrm flipH="1">
              <a:off x="703263" y="40941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6" name="Line 976"/>
            <p:cNvSpPr>
              <a:spLocks noChangeShapeType="1"/>
            </p:cNvSpPr>
            <p:nvPr/>
          </p:nvSpPr>
          <p:spPr bwMode="auto">
            <a:xfrm>
              <a:off x="725488" y="40941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7" name="Line 977"/>
            <p:cNvSpPr>
              <a:spLocks noChangeShapeType="1"/>
            </p:cNvSpPr>
            <p:nvPr/>
          </p:nvSpPr>
          <p:spPr bwMode="auto">
            <a:xfrm flipH="1">
              <a:off x="703263" y="39989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8" name="Line 978"/>
            <p:cNvSpPr>
              <a:spLocks noChangeShapeType="1"/>
            </p:cNvSpPr>
            <p:nvPr/>
          </p:nvSpPr>
          <p:spPr bwMode="auto">
            <a:xfrm>
              <a:off x="725488" y="39989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19" name="Line 979"/>
            <p:cNvSpPr>
              <a:spLocks noChangeShapeType="1"/>
            </p:cNvSpPr>
            <p:nvPr/>
          </p:nvSpPr>
          <p:spPr bwMode="auto">
            <a:xfrm flipH="1">
              <a:off x="703263" y="39481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0" name="Line 980"/>
            <p:cNvSpPr>
              <a:spLocks noChangeShapeType="1"/>
            </p:cNvSpPr>
            <p:nvPr/>
          </p:nvSpPr>
          <p:spPr bwMode="auto">
            <a:xfrm>
              <a:off x="725488" y="39481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1" name="Line 981"/>
            <p:cNvSpPr>
              <a:spLocks noChangeShapeType="1"/>
            </p:cNvSpPr>
            <p:nvPr/>
          </p:nvSpPr>
          <p:spPr bwMode="auto">
            <a:xfrm flipH="1">
              <a:off x="703263" y="39036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2" name="Line 982"/>
            <p:cNvSpPr>
              <a:spLocks noChangeShapeType="1"/>
            </p:cNvSpPr>
            <p:nvPr/>
          </p:nvSpPr>
          <p:spPr bwMode="auto">
            <a:xfrm>
              <a:off x="725488" y="39036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3" name="Line 983"/>
            <p:cNvSpPr>
              <a:spLocks noChangeShapeType="1"/>
            </p:cNvSpPr>
            <p:nvPr/>
          </p:nvSpPr>
          <p:spPr bwMode="auto">
            <a:xfrm flipH="1">
              <a:off x="703263" y="38528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4" name="Line 984"/>
            <p:cNvSpPr>
              <a:spLocks noChangeShapeType="1"/>
            </p:cNvSpPr>
            <p:nvPr/>
          </p:nvSpPr>
          <p:spPr bwMode="auto">
            <a:xfrm>
              <a:off x="725488" y="38528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5" name="Rectangle 985"/>
            <p:cNvSpPr>
              <a:spLocks noChangeArrowheads="1"/>
            </p:cNvSpPr>
            <p:nvPr/>
          </p:nvSpPr>
          <p:spPr bwMode="auto">
            <a:xfrm>
              <a:off x="827088" y="4252913"/>
              <a:ext cx="201613" cy="146208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6" name="Rectangle 986"/>
            <p:cNvSpPr>
              <a:spLocks noChangeArrowheads="1"/>
            </p:cNvSpPr>
            <p:nvPr/>
          </p:nvSpPr>
          <p:spPr bwMode="auto">
            <a:xfrm>
              <a:off x="1231901" y="4259263"/>
              <a:ext cx="203200" cy="14557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7" name="Rectangle 987"/>
            <p:cNvSpPr>
              <a:spLocks noChangeArrowheads="1"/>
            </p:cNvSpPr>
            <p:nvPr/>
          </p:nvSpPr>
          <p:spPr bwMode="auto">
            <a:xfrm>
              <a:off x="1636713" y="4227513"/>
              <a:ext cx="203200" cy="148748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8" name="Rectangle 988"/>
            <p:cNvSpPr>
              <a:spLocks noChangeArrowheads="1"/>
            </p:cNvSpPr>
            <p:nvPr/>
          </p:nvSpPr>
          <p:spPr bwMode="auto">
            <a:xfrm>
              <a:off x="2043113" y="4259263"/>
              <a:ext cx="201613" cy="14557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29" name="Rectangle 989"/>
            <p:cNvSpPr>
              <a:spLocks noChangeArrowheads="1"/>
            </p:cNvSpPr>
            <p:nvPr/>
          </p:nvSpPr>
          <p:spPr bwMode="auto">
            <a:xfrm>
              <a:off x="2447926" y="4284663"/>
              <a:ext cx="203200" cy="14303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0" name="Rectangle 990"/>
            <p:cNvSpPr>
              <a:spLocks noChangeArrowheads="1"/>
            </p:cNvSpPr>
            <p:nvPr/>
          </p:nvSpPr>
          <p:spPr bwMode="auto">
            <a:xfrm>
              <a:off x="2852738" y="4284663"/>
              <a:ext cx="203200" cy="14303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1" name="Rectangle 991"/>
            <p:cNvSpPr>
              <a:spLocks noChangeArrowheads="1"/>
            </p:cNvSpPr>
            <p:nvPr/>
          </p:nvSpPr>
          <p:spPr bwMode="auto">
            <a:xfrm>
              <a:off x="3257551" y="4246563"/>
              <a:ext cx="203200" cy="14684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2" name="Rectangle 992"/>
            <p:cNvSpPr>
              <a:spLocks noChangeArrowheads="1"/>
            </p:cNvSpPr>
            <p:nvPr/>
          </p:nvSpPr>
          <p:spPr bwMode="auto">
            <a:xfrm>
              <a:off x="3663951" y="4094163"/>
              <a:ext cx="201613" cy="16208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3" name="Rectangle 993"/>
            <p:cNvSpPr>
              <a:spLocks noChangeArrowheads="1"/>
            </p:cNvSpPr>
            <p:nvPr/>
          </p:nvSpPr>
          <p:spPr bwMode="auto">
            <a:xfrm>
              <a:off x="4068763" y="4106863"/>
              <a:ext cx="203200" cy="16081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4" name="Line 994"/>
            <p:cNvSpPr>
              <a:spLocks noChangeShapeType="1"/>
            </p:cNvSpPr>
            <p:nvPr/>
          </p:nvSpPr>
          <p:spPr bwMode="auto">
            <a:xfrm>
              <a:off x="725488" y="5715001"/>
              <a:ext cx="36480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5" name="Line 995"/>
            <p:cNvSpPr>
              <a:spLocks noChangeShapeType="1"/>
            </p:cNvSpPr>
            <p:nvPr/>
          </p:nvSpPr>
          <p:spPr bwMode="auto">
            <a:xfrm>
              <a:off x="928688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6" name="Line 996"/>
            <p:cNvSpPr>
              <a:spLocks noChangeShapeType="1"/>
            </p:cNvSpPr>
            <p:nvPr/>
          </p:nvSpPr>
          <p:spPr bwMode="auto">
            <a:xfrm flipV="1">
              <a:off x="928688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37" name="Rectangle 997"/>
            <p:cNvSpPr>
              <a:spLocks noChangeArrowheads="1"/>
            </p:cNvSpPr>
            <p:nvPr/>
          </p:nvSpPr>
          <p:spPr bwMode="auto">
            <a:xfrm rot="16200000">
              <a:off x="884238" y="6053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38" name="Rectangle 998"/>
            <p:cNvSpPr>
              <a:spLocks noChangeArrowheads="1"/>
            </p:cNvSpPr>
            <p:nvPr/>
          </p:nvSpPr>
          <p:spPr bwMode="auto">
            <a:xfrm rot="16200000">
              <a:off x="884238" y="60086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39" name="Rectangle 999"/>
            <p:cNvSpPr>
              <a:spLocks noChangeArrowheads="1"/>
            </p:cNvSpPr>
            <p:nvPr/>
          </p:nvSpPr>
          <p:spPr bwMode="auto">
            <a:xfrm rot="16200000">
              <a:off x="884238" y="59642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0" name="Rectangle 1000"/>
            <p:cNvSpPr>
              <a:spLocks noChangeArrowheads="1"/>
            </p:cNvSpPr>
            <p:nvPr/>
          </p:nvSpPr>
          <p:spPr bwMode="auto">
            <a:xfrm rot="16200000">
              <a:off x="900113" y="59356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1" name="Rectangle 1001"/>
            <p:cNvSpPr>
              <a:spLocks noChangeArrowheads="1"/>
            </p:cNvSpPr>
            <p:nvPr/>
          </p:nvSpPr>
          <p:spPr bwMode="auto">
            <a:xfrm rot="16200000">
              <a:off x="895351" y="591185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2" name="Rectangle 1002"/>
            <p:cNvSpPr>
              <a:spLocks noChangeArrowheads="1"/>
            </p:cNvSpPr>
            <p:nvPr/>
          </p:nvSpPr>
          <p:spPr bwMode="auto">
            <a:xfrm rot="16200000">
              <a:off x="884238" y="58753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3" name="Rectangle 1003"/>
            <p:cNvSpPr>
              <a:spLocks noChangeArrowheads="1"/>
            </p:cNvSpPr>
            <p:nvPr/>
          </p:nvSpPr>
          <p:spPr bwMode="auto">
            <a:xfrm rot="16200000">
              <a:off x="884238" y="58308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4" name="Rectangle 1004"/>
            <p:cNvSpPr>
              <a:spLocks noChangeArrowheads="1"/>
            </p:cNvSpPr>
            <p:nvPr/>
          </p:nvSpPr>
          <p:spPr bwMode="auto">
            <a:xfrm rot="16200000">
              <a:off x="900113" y="58023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5" name="Rectangle 1005"/>
            <p:cNvSpPr>
              <a:spLocks noChangeArrowheads="1"/>
            </p:cNvSpPr>
            <p:nvPr/>
          </p:nvSpPr>
          <p:spPr bwMode="auto">
            <a:xfrm rot="16200000">
              <a:off x="884238" y="57673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6" name="Rectangle 1006"/>
            <p:cNvSpPr>
              <a:spLocks noChangeArrowheads="1"/>
            </p:cNvSpPr>
            <p:nvPr/>
          </p:nvSpPr>
          <p:spPr bwMode="auto">
            <a:xfrm rot="16200000">
              <a:off x="895351" y="573405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47" name="Line 1007"/>
            <p:cNvSpPr>
              <a:spLocks noChangeShapeType="1"/>
            </p:cNvSpPr>
            <p:nvPr/>
          </p:nvSpPr>
          <p:spPr bwMode="auto">
            <a:xfrm>
              <a:off x="1333501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48" name="Line 1008"/>
            <p:cNvSpPr>
              <a:spLocks noChangeShapeType="1"/>
            </p:cNvSpPr>
            <p:nvPr/>
          </p:nvSpPr>
          <p:spPr bwMode="auto">
            <a:xfrm flipV="1">
              <a:off x="1333501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49" name="Rectangle 1009"/>
            <p:cNvSpPr>
              <a:spLocks noChangeArrowheads="1"/>
            </p:cNvSpPr>
            <p:nvPr/>
          </p:nvSpPr>
          <p:spPr bwMode="auto">
            <a:xfrm rot="16200000">
              <a:off x="1284288" y="60658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0" name="Rectangle 1010"/>
            <p:cNvSpPr>
              <a:spLocks noChangeArrowheads="1"/>
            </p:cNvSpPr>
            <p:nvPr/>
          </p:nvSpPr>
          <p:spPr bwMode="auto">
            <a:xfrm rot="16200000">
              <a:off x="1290638" y="60150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1" name="Rectangle 1011"/>
            <p:cNvSpPr>
              <a:spLocks noChangeArrowheads="1"/>
            </p:cNvSpPr>
            <p:nvPr/>
          </p:nvSpPr>
          <p:spPr bwMode="auto">
            <a:xfrm rot="16200000">
              <a:off x="1284288" y="59642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2" name="Rectangle 1012"/>
            <p:cNvSpPr>
              <a:spLocks noChangeArrowheads="1"/>
            </p:cNvSpPr>
            <p:nvPr/>
          </p:nvSpPr>
          <p:spPr bwMode="auto">
            <a:xfrm rot="16200000">
              <a:off x="1306513" y="59293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3" name="Rectangle 1013"/>
            <p:cNvSpPr>
              <a:spLocks noChangeArrowheads="1"/>
            </p:cNvSpPr>
            <p:nvPr/>
          </p:nvSpPr>
          <p:spPr bwMode="auto">
            <a:xfrm rot="16200000">
              <a:off x="1301751" y="59055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4" name="Rectangle 1014"/>
            <p:cNvSpPr>
              <a:spLocks noChangeArrowheads="1"/>
            </p:cNvSpPr>
            <p:nvPr/>
          </p:nvSpPr>
          <p:spPr bwMode="auto">
            <a:xfrm rot="16200000">
              <a:off x="1290638" y="58689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5" name="Rectangle 1015"/>
            <p:cNvSpPr>
              <a:spLocks noChangeArrowheads="1"/>
            </p:cNvSpPr>
            <p:nvPr/>
          </p:nvSpPr>
          <p:spPr bwMode="auto">
            <a:xfrm rot="16200000">
              <a:off x="1290638" y="58245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6" name="Rectangle 1016"/>
            <p:cNvSpPr>
              <a:spLocks noChangeArrowheads="1"/>
            </p:cNvSpPr>
            <p:nvPr/>
          </p:nvSpPr>
          <p:spPr bwMode="auto">
            <a:xfrm rot="16200000">
              <a:off x="1306513" y="57959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7" name="Rectangle 1017"/>
            <p:cNvSpPr>
              <a:spLocks noChangeArrowheads="1"/>
            </p:cNvSpPr>
            <p:nvPr/>
          </p:nvSpPr>
          <p:spPr bwMode="auto">
            <a:xfrm rot="16200000">
              <a:off x="1290638" y="57610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8" name="Rectangle 1018"/>
            <p:cNvSpPr>
              <a:spLocks noChangeArrowheads="1"/>
            </p:cNvSpPr>
            <p:nvPr/>
          </p:nvSpPr>
          <p:spPr bwMode="auto">
            <a:xfrm rot="16200000">
              <a:off x="1301751" y="57277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59" name="Line 1019"/>
            <p:cNvSpPr>
              <a:spLocks noChangeShapeType="1"/>
            </p:cNvSpPr>
            <p:nvPr/>
          </p:nvSpPr>
          <p:spPr bwMode="auto">
            <a:xfrm>
              <a:off x="1738313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60" name="Line 1020"/>
            <p:cNvSpPr>
              <a:spLocks noChangeShapeType="1"/>
            </p:cNvSpPr>
            <p:nvPr/>
          </p:nvSpPr>
          <p:spPr bwMode="auto">
            <a:xfrm flipV="1">
              <a:off x="1738313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61" name="Rectangle 1021"/>
            <p:cNvSpPr>
              <a:spLocks noChangeArrowheads="1"/>
            </p:cNvSpPr>
            <p:nvPr/>
          </p:nvSpPr>
          <p:spPr bwMode="auto">
            <a:xfrm rot="16200000">
              <a:off x="1689101" y="60785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2" name="Rectangle 1022"/>
            <p:cNvSpPr>
              <a:spLocks noChangeArrowheads="1"/>
            </p:cNvSpPr>
            <p:nvPr/>
          </p:nvSpPr>
          <p:spPr bwMode="auto">
            <a:xfrm rot="16200000">
              <a:off x="1689101" y="602138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3" name="Rectangle 1023"/>
            <p:cNvSpPr>
              <a:spLocks noChangeArrowheads="1"/>
            </p:cNvSpPr>
            <p:nvPr/>
          </p:nvSpPr>
          <p:spPr bwMode="auto">
            <a:xfrm rot="16200000">
              <a:off x="1689101" y="59642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4" name="Rectangle 1024"/>
            <p:cNvSpPr>
              <a:spLocks noChangeArrowheads="1"/>
            </p:cNvSpPr>
            <p:nvPr/>
          </p:nvSpPr>
          <p:spPr bwMode="auto">
            <a:xfrm rot="16200000">
              <a:off x="1711326" y="59293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5" name="Rectangle 1025"/>
            <p:cNvSpPr>
              <a:spLocks noChangeArrowheads="1"/>
            </p:cNvSpPr>
            <p:nvPr/>
          </p:nvSpPr>
          <p:spPr bwMode="auto">
            <a:xfrm rot="16200000">
              <a:off x="1706563" y="59055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6" name="Rectangle 1026"/>
            <p:cNvSpPr>
              <a:spLocks noChangeArrowheads="1"/>
            </p:cNvSpPr>
            <p:nvPr/>
          </p:nvSpPr>
          <p:spPr bwMode="auto">
            <a:xfrm rot="16200000">
              <a:off x="1695451" y="58689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7" name="Rectangle 1027"/>
            <p:cNvSpPr>
              <a:spLocks noChangeArrowheads="1"/>
            </p:cNvSpPr>
            <p:nvPr/>
          </p:nvSpPr>
          <p:spPr bwMode="auto">
            <a:xfrm rot="16200000">
              <a:off x="1695451" y="58245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8" name="Rectangle 1028"/>
            <p:cNvSpPr>
              <a:spLocks noChangeArrowheads="1"/>
            </p:cNvSpPr>
            <p:nvPr/>
          </p:nvSpPr>
          <p:spPr bwMode="auto">
            <a:xfrm rot="16200000">
              <a:off x="1711326" y="57959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69" name="Rectangle 1029"/>
            <p:cNvSpPr>
              <a:spLocks noChangeArrowheads="1"/>
            </p:cNvSpPr>
            <p:nvPr/>
          </p:nvSpPr>
          <p:spPr bwMode="auto">
            <a:xfrm rot="16200000">
              <a:off x="1695451" y="57610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0" name="Rectangle 1030"/>
            <p:cNvSpPr>
              <a:spLocks noChangeArrowheads="1"/>
            </p:cNvSpPr>
            <p:nvPr/>
          </p:nvSpPr>
          <p:spPr bwMode="auto">
            <a:xfrm rot="16200000">
              <a:off x="1706563" y="57277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1" name="Line 1031"/>
            <p:cNvSpPr>
              <a:spLocks noChangeShapeType="1"/>
            </p:cNvSpPr>
            <p:nvPr/>
          </p:nvSpPr>
          <p:spPr bwMode="auto">
            <a:xfrm>
              <a:off x="2143126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72" name="Line 1032"/>
            <p:cNvSpPr>
              <a:spLocks noChangeShapeType="1"/>
            </p:cNvSpPr>
            <p:nvPr/>
          </p:nvSpPr>
          <p:spPr bwMode="auto">
            <a:xfrm flipV="1">
              <a:off x="2143126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73" name="Rectangle 1033"/>
            <p:cNvSpPr>
              <a:spLocks noChangeArrowheads="1"/>
            </p:cNvSpPr>
            <p:nvPr/>
          </p:nvSpPr>
          <p:spPr bwMode="auto">
            <a:xfrm rot="16200000">
              <a:off x="2101851" y="60594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4" name="Rectangle 1034"/>
            <p:cNvSpPr>
              <a:spLocks noChangeArrowheads="1"/>
            </p:cNvSpPr>
            <p:nvPr/>
          </p:nvSpPr>
          <p:spPr bwMode="auto">
            <a:xfrm rot="16200000">
              <a:off x="2101851" y="60150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5" name="Rectangle 1035"/>
            <p:cNvSpPr>
              <a:spLocks noChangeArrowheads="1"/>
            </p:cNvSpPr>
            <p:nvPr/>
          </p:nvSpPr>
          <p:spPr bwMode="auto">
            <a:xfrm rot="16200000">
              <a:off x="2095501" y="59642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6" name="Rectangle 1036"/>
            <p:cNvSpPr>
              <a:spLocks noChangeArrowheads="1"/>
            </p:cNvSpPr>
            <p:nvPr/>
          </p:nvSpPr>
          <p:spPr bwMode="auto">
            <a:xfrm rot="16200000">
              <a:off x="2117726" y="59293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7" name="Rectangle 1037"/>
            <p:cNvSpPr>
              <a:spLocks noChangeArrowheads="1"/>
            </p:cNvSpPr>
            <p:nvPr/>
          </p:nvSpPr>
          <p:spPr bwMode="auto">
            <a:xfrm rot="16200000">
              <a:off x="2112963" y="59055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8" name="Rectangle 1038"/>
            <p:cNvSpPr>
              <a:spLocks noChangeArrowheads="1"/>
            </p:cNvSpPr>
            <p:nvPr/>
          </p:nvSpPr>
          <p:spPr bwMode="auto">
            <a:xfrm rot="16200000">
              <a:off x="2101851" y="58689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79" name="Rectangle 1039"/>
            <p:cNvSpPr>
              <a:spLocks noChangeArrowheads="1"/>
            </p:cNvSpPr>
            <p:nvPr/>
          </p:nvSpPr>
          <p:spPr bwMode="auto">
            <a:xfrm rot="16200000">
              <a:off x="2101851" y="58245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0" name="Rectangle 1040"/>
            <p:cNvSpPr>
              <a:spLocks noChangeArrowheads="1"/>
            </p:cNvSpPr>
            <p:nvPr/>
          </p:nvSpPr>
          <p:spPr bwMode="auto">
            <a:xfrm rot="16200000">
              <a:off x="2117726" y="57959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1" name="Rectangle 1041"/>
            <p:cNvSpPr>
              <a:spLocks noChangeArrowheads="1"/>
            </p:cNvSpPr>
            <p:nvPr/>
          </p:nvSpPr>
          <p:spPr bwMode="auto">
            <a:xfrm rot="16200000">
              <a:off x="2101851" y="57610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2" name="Rectangle 1042"/>
            <p:cNvSpPr>
              <a:spLocks noChangeArrowheads="1"/>
            </p:cNvSpPr>
            <p:nvPr/>
          </p:nvSpPr>
          <p:spPr bwMode="auto">
            <a:xfrm rot="16200000">
              <a:off x="2112963" y="57277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3" name="Line 1043"/>
            <p:cNvSpPr>
              <a:spLocks noChangeShapeType="1"/>
            </p:cNvSpPr>
            <p:nvPr/>
          </p:nvSpPr>
          <p:spPr bwMode="auto">
            <a:xfrm>
              <a:off x="2549526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84" name="Line 1044"/>
            <p:cNvSpPr>
              <a:spLocks noChangeShapeType="1"/>
            </p:cNvSpPr>
            <p:nvPr/>
          </p:nvSpPr>
          <p:spPr bwMode="auto">
            <a:xfrm flipV="1">
              <a:off x="2549526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85" name="Rectangle 1045"/>
            <p:cNvSpPr>
              <a:spLocks noChangeArrowheads="1"/>
            </p:cNvSpPr>
            <p:nvPr/>
          </p:nvSpPr>
          <p:spPr bwMode="auto">
            <a:xfrm rot="16200000">
              <a:off x="2500313" y="605948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6" name="Rectangle 1046"/>
            <p:cNvSpPr>
              <a:spLocks noChangeArrowheads="1"/>
            </p:cNvSpPr>
            <p:nvPr/>
          </p:nvSpPr>
          <p:spPr bwMode="auto">
            <a:xfrm rot="16200000">
              <a:off x="2506663" y="60086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7" name="Rectangle 1047"/>
            <p:cNvSpPr>
              <a:spLocks noChangeArrowheads="1"/>
            </p:cNvSpPr>
            <p:nvPr/>
          </p:nvSpPr>
          <p:spPr bwMode="auto">
            <a:xfrm rot="16200000">
              <a:off x="2506663" y="59642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8" name="Rectangle 1048"/>
            <p:cNvSpPr>
              <a:spLocks noChangeArrowheads="1"/>
            </p:cNvSpPr>
            <p:nvPr/>
          </p:nvSpPr>
          <p:spPr bwMode="auto">
            <a:xfrm rot="16200000">
              <a:off x="2522538" y="59356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89" name="Rectangle 1049"/>
            <p:cNvSpPr>
              <a:spLocks noChangeArrowheads="1"/>
            </p:cNvSpPr>
            <p:nvPr/>
          </p:nvSpPr>
          <p:spPr bwMode="auto">
            <a:xfrm rot="16200000">
              <a:off x="2517776" y="591185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0" name="Rectangle 1050"/>
            <p:cNvSpPr>
              <a:spLocks noChangeArrowheads="1"/>
            </p:cNvSpPr>
            <p:nvPr/>
          </p:nvSpPr>
          <p:spPr bwMode="auto">
            <a:xfrm rot="16200000">
              <a:off x="2506663" y="58753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1" name="Rectangle 1051"/>
            <p:cNvSpPr>
              <a:spLocks noChangeArrowheads="1"/>
            </p:cNvSpPr>
            <p:nvPr/>
          </p:nvSpPr>
          <p:spPr bwMode="auto">
            <a:xfrm rot="16200000">
              <a:off x="2506663" y="58308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2" name="Rectangle 1052"/>
            <p:cNvSpPr>
              <a:spLocks noChangeArrowheads="1"/>
            </p:cNvSpPr>
            <p:nvPr/>
          </p:nvSpPr>
          <p:spPr bwMode="auto">
            <a:xfrm rot="16200000">
              <a:off x="2522538" y="58023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3" name="Rectangle 1053"/>
            <p:cNvSpPr>
              <a:spLocks noChangeArrowheads="1"/>
            </p:cNvSpPr>
            <p:nvPr/>
          </p:nvSpPr>
          <p:spPr bwMode="auto">
            <a:xfrm rot="16200000">
              <a:off x="2506663" y="57673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4" name="Rectangle 1054"/>
            <p:cNvSpPr>
              <a:spLocks noChangeArrowheads="1"/>
            </p:cNvSpPr>
            <p:nvPr/>
          </p:nvSpPr>
          <p:spPr bwMode="auto">
            <a:xfrm rot="16200000">
              <a:off x="2517776" y="573405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5" name="Line 1055"/>
            <p:cNvSpPr>
              <a:spLocks noChangeShapeType="1"/>
            </p:cNvSpPr>
            <p:nvPr/>
          </p:nvSpPr>
          <p:spPr bwMode="auto">
            <a:xfrm>
              <a:off x="2954338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96" name="Line 1056"/>
            <p:cNvSpPr>
              <a:spLocks noChangeShapeType="1"/>
            </p:cNvSpPr>
            <p:nvPr/>
          </p:nvSpPr>
          <p:spPr bwMode="auto">
            <a:xfrm flipV="1">
              <a:off x="2954338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97" name="Rectangle 1057"/>
            <p:cNvSpPr>
              <a:spLocks noChangeArrowheads="1"/>
            </p:cNvSpPr>
            <p:nvPr/>
          </p:nvSpPr>
          <p:spPr bwMode="auto">
            <a:xfrm rot="16200000">
              <a:off x="2913063" y="60594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8" name="Rectangle 1058"/>
            <p:cNvSpPr>
              <a:spLocks noChangeArrowheads="1"/>
            </p:cNvSpPr>
            <p:nvPr/>
          </p:nvSpPr>
          <p:spPr bwMode="auto">
            <a:xfrm rot="16200000">
              <a:off x="2913063" y="60150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099" name="Rectangle 1059"/>
            <p:cNvSpPr>
              <a:spLocks noChangeArrowheads="1"/>
            </p:cNvSpPr>
            <p:nvPr/>
          </p:nvSpPr>
          <p:spPr bwMode="auto">
            <a:xfrm rot="16200000">
              <a:off x="2906713" y="59642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0" name="Rectangle 1060"/>
            <p:cNvSpPr>
              <a:spLocks noChangeArrowheads="1"/>
            </p:cNvSpPr>
            <p:nvPr/>
          </p:nvSpPr>
          <p:spPr bwMode="auto">
            <a:xfrm rot="16200000">
              <a:off x="2928938" y="59293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1" name="Rectangle 1061"/>
            <p:cNvSpPr>
              <a:spLocks noChangeArrowheads="1"/>
            </p:cNvSpPr>
            <p:nvPr/>
          </p:nvSpPr>
          <p:spPr bwMode="auto">
            <a:xfrm rot="16200000">
              <a:off x="2924176" y="59055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2" name="Rectangle 1062"/>
            <p:cNvSpPr>
              <a:spLocks noChangeArrowheads="1"/>
            </p:cNvSpPr>
            <p:nvPr/>
          </p:nvSpPr>
          <p:spPr bwMode="auto">
            <a:xfrm rot="16200000">
              <a:off x="2913063" y="58689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3" name="Rectangle 1063"/>
            <p:cNvSpPr>
              <a:spLocks noChangeArrowheads="1"/>
            </p:cNvSpPr>
            <p:nvPr/>
          </p:nvSpPr>
          <p:spPr bwMode="auto">
            <a:xfrm rot="16200000">
              <a:off x="2913063" y="58245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4" name="Rectangle 1064"/>
            <p:cNvSpPr>
              <a:spLocks noChangeArrowheads="1"/>
            </p:cNvSpPr>
            <p:nvPr/>
          </p:nvSpPr>
          <p:spPr bwMode="auto">
            <a:xfrm rot="16200000">
              <a:off x="2928938" y="57959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5" name="Rectangle 1065"/>
            <p:cNvSpPr>
              <a:spLocks noChangeArrowheads="1"/>
            </p:cNvSpPr>
            <p:nvPr/>
          </p:nvSpPr>
          <p:spPr bwMode="auto">
            <a:xfrm rot="16200000">
              <a:off x="2913063" y="57610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6" name="Rectangle 1066"/>
            <p:cNvSpPr>
              <a:spLocks noChangeArrowheads="1"/>
            </p:cNvSpPr>
            <p:nvPr/>
          </p:nvSpPr>
          <p:spPr bwMode="auto">
            <a:xfrm rot="16200000">
              <a:off x="2924176" y="57277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07" name="Line 1067"/>
            <p:cNvSpPr>
              <a:spLocks noChangeShapeType="1"/>
            </p:cNvSpPr>
            <p:nvPr/>
          </p:nvSpPr>
          <p:spPr bwMode="auto">
            <a:xfrm>
              <a:off x="3359151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08" name="Line 1068"/>
            <p:cNvSpPr>
              <a:spLocks noChangeShapeType="1"/>
            </p:cNvSpPr>
            <p:nvPr/>
          </p:nvSpPr>
          <p:spPr bwMode="auto">
            <a:xfrm flipV="1">
              <a:off x="3359151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09" name="Rectangle 1069"/>
            <p:cNvSpPr>
              <a:spLocks noChangeArrowheads="1"/>
            </p:cNvSpPr>
            <p:nvPr/>
          </p:nvSpPr>
          <p:spPr bwMode="auto">
            <a:xfrm rot="16200000">
              <a:off x="3311526" y="60785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0" name="Rectangle 1070"/>
            <p:cNvSpPr>
              <a:spLocks noChangeArrowheads="1"/>
            </p:cNvSpPr>
            <p:nvPr/>
          </p:nvSpPr>
          <p:spPr bwMode="auto">
            <a:xfrm rot="16200000">
              <a:off x="3311526" y="602138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1" name="Rectangle 1071"/>
            <p:cNvSpPr>
              <a:spLocks noChangeArrowheads="1"/>
            </p:cNvSpPr>
            <p:nvPr/>
          </p:nvSpPr>
          <p:spPr bwMode="auto">
            <a:xfrm rot="16200000">
              <a:off x="3311526" y="596423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2" name="Rectangle 1072"/>
            <p:cNvSpPr>
              <a:spLocks noChangeArrowheads="1"/>
            </p:cNvSpPr>
            <p:nvPr/>
          </p:nvSpPr>
          <p:spPr bwMode="auto">
            <a:xfrm rot="16200000">
              <a:off x="3333751" y="592931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3" name="Rectangle 1073"/>
            <p:cNvSpPr>
              <a:spLocks noChangeArrowheads="1"/>
            </p:cNvSpPr>
            <p:nvPr/>
          </p:nvSpPr>
          <p:spPr bwMode="auto">
            <a:xfrm rot="16200000">
              <a:off x="3328988" y="590550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4" name="Rectangle 1074"/>
            <p:cNvSpPr>
              <a:spLocks noChangeArrowheads="1"/>
            </p:cNvSpPr>
            <p:nvPr/>
          </p:nvSpPr>
          <p:spPr bwMode="auto">
            <a:xfrm rot="16200000">
              <a:off x="3317876" y="58689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5" name="Rectangle 1075"/>
            <p:cNvSpPr>
              <a:spLocks noChangeArrowheads="1"/>
            </p:cNvSpPr>
            <p:nvPr/>
          </p:nvSpPr>
          <p:spPr bwMode="auto">
            <a:xfrm rot="16200000">
              <a:off x="3317876" y="58245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6" name="Rectangle 1076"/>
            <p:cNvSpPr>
              <a:spLocks noChangeArrowheads="1"/>
            </p:cNvSpPr>
            <p:nvPr/>
          </p:nvSpPr>
          <p:spPr bwMode="auto">
            <a:xfrm rot="16200000">
              <a:off x="3333751" y="5794376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7" name="Rectangle 1077"/>
            <p:cNvSpPr>
              <a:spLocks noChangeArrowheads="1"/>
            </p:cNvSpPr>
            <p:nvPr/>
          </p:nvSpPr>
          <p:spPr bwMode="auto">
            <a:xfrm rot="16200000">
              <a:off x="3317876" y="5759451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8" name="Rectangle 1078"/>
            <p:cNvSpPr>
              <a:spLocks noChangeArrowheads="1"/>
            </p:cNvSpPr>
            <p:nvPr/>
          </p:nvSpPr>
          <p:spPr bwMode="auto">
            <a:xfrm rot="16200000">
              <a:off x="3328988" y="572611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9" name="Line 1079"/>
            <p:cNvSpPr>
              <a:spLocks noChangeShapeType="1"/>
            </p:cNvSpPr>
            <p:nvPr/>
          </p:nvSpPr>
          <p:spPr bwMode="auto">
            <a:xfrm>
              <a:off x="3765551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20" name="Line 1080"/>
            <p:cNvSpPr>
              <a:spLocks noChangeShapeType="1"/>
            </p:cNvSpPr>
            <p:nvPr/>
          </p:nvSpPr>
          <p:spPr bwMode="auto">
            <a:xfrm flipV="1">
              <a:off x="3765551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21" name="Rectangle 1081"/>
            <p:cNvSpPr>
              <a:spLocks noChangeArrowheads="1"/>
            </p:cNvSpPr>
            <p:nvPr/>
          </p:nvSpPr>
          <p:spPr bwMode="auto">
            <a:xfrm rot="16200000">
              <a:off x="3722688" y="60721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2" name="Rectangle 1082"/>
            <p:cNvSpPr>
              <a:spLocks noChangeArrowheads="1"/>
            </p:cNvSpPr>
            <p:nvPr/>
          </p:nvSpPr>
          <p:spPr bwMode="auto">
            <a:xfrm rot="16200000">
              <a:off x="3716338" y="6021388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3" name="Rectangle 1083"/>
            <p:cNvSpPr>
              <a:spLocks noChangeArrowheads="1"/>
            </p:cNvSpPr>
            <p:nvPr/>
          </p:nvSpPr>
          <p:spPr bwMode="auto">
            <a:xfrm rot="16200000">
              <a:off x="3719513" y="5967413"/>
              <a:ext cx="9366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4" name="Rectangle 1084"/>
            <p:cNvSpPr>
              <a:spLocks noChangeArrowheads="1"/>
            </p:cNvSpPr>
            <p:nvPr/>
          </p:nvSpPr>
          <p:spPr bwMode="auto">
            <a:xfrm rot="16200000">
              <a:off x="3738563" y="59356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5" name="Rectangle 1085"/>
            <p:cNvSpPr>
              <a:spLocks noChangeArrowheads="1"/>
            </p:cNvSpPr>
            <p:nvPr/>
          </p:nvSpPr>
          <p:spPr bwMode="auto">
            <a:xfrm rot="16200000">
              <a:off x="3733801" y="591185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6" name="Rectangle 1086"/>
            <p:cNvSpPr>
              <a:spLocks noChangeArrowheads="1"/>
            </p:cNvSpPr>
            <p:nvPr/>
          </p:nvSpPr>
          <p:spPr bwMode="auto">
            <a:xfrm rot="16200000">
              <a:off x="3722688" y="58753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7" name="Rectangle 1087"/>
            <p:cNvSpPr>
              <a:spLocks noChangeArrowheads="1"/>
            </p:cNvSpPr>
            <p:nvPr/>
          </p:nvSpPr>
          <p:spPr bwMode="auto">
            <a:xfrm rot="16200000">
              <a:off x="3722688" y="58308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8" name="Rectangle 1088"/>
            <p:cNvSpPr>
              <a:spLocks noChangeArrowheads="1"/>
            </p:cNvSpPr>
            <p:nvPr/>
          </p:nvSpPr>
          <p:spPr bwMode="auto">
            <a:xfrm rot="16200000">
              <a:off x="3738563" y="5800726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29" name="Rectangle 1089"/>
            <p:cNvSpPr>
              <a:spLocks noChangeArrowheads="1"/>
            </p:cNvSpPr>
            <p:nvPr/>
          </p:nvSpPr>
          <p:spPr bwMode="auto">
            <a:xfrm rot="16200000">
              <a:off x="3722688" y="5765801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0" name="Rectangle 1090"/>
            <p:cNvSpPr>
              <a:spLocks noChangeArrowheads="1"/>
            </p:cNvSpPr>
            <p:nvPr/>
          </p:nvSpPr>
          <p:spPr bwMode="auto">
            <a:xfrm rot="16200000">
              <a:off x="3733801" y="573246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1" name="Line 1091"/>
            <p:cNvSpPr>
              <a:spLocks noChangeShapeType="1"/>
            </p:cNvSpPr>
            <p:nvPr/>
          </p:nvSpPr>
          <p:spPr bwMode="auto">
            <a:xfrm>
              <a:off x="4170363" y="571500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32" name="Line 1092"/>
            <p:cNvSpPr>
              <a:spLocks noChangeShapeType="1"/>
            </p:cNvSpPr>
            <p:nvPr/>
          </p:nvSpPr>
          <p:spPr bwMode="auto">
            <a:xfrm flipV="1">
              <a:off x="4170363" y="5683251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33" name="Rectangle 1093"/>
            <p:cNvSpPr>
              <a:spLocks noChangeArrowheads="1"/>
            </p:cNvSpPr>
            <p:nvPr/>
          </p:nvSpPr>
          <p:spPr bwMode="auto">
            <a:xfrm rot="16200000">
              <a:off x="4135438" y="60531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4" name="Rectangle 1094"/>
            <p:cNvSpPr>
              <a:spLocks noChangeArrowheads="1"/>
            </p:cNvSpPr>
            <p:nvPr/>
          </p:nvSpPr>
          <p:spPr bwMode="auto">
            <a:xfrm rot="16200000">
              <a:off x="4135438" y="60086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5" name="Rectangle 1095"/>
            <p:cNvSpPr>
              <a:spLocks noChangeArrowheads="1"/>
            </p:cNvSpPr>
            <p:nvPr/>
          </p:nvSpPr>
          <p:spPr bwMode="auto">
            <a:xfrm rot="16200000">
              <a:off x="4135438" y="59642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6" name="Rectangle 1096"/>
            <p:cNvSpPr>
              <a:spLocks noChangeArrowheads="1"/>
            </p:cNvSpPr>
            <p:nvPr/>
          </p:nvSpPr>
          <p:spPr bwMode="auto">
            <a:xfrm rot="16200000">
              <a:off x="4151313" y="5935663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7" name="Rectangle 1097"/>
            <p:cNvSpPr>
              <a:spLocks noChangeArrowheads="1"/>
            </p:cNvSpPr>
            <p:nvPr/>
          </p:nvSpPr>
          <p:spPr bwMode="auto">
            <a:xfrm rot="16200000">
              <a:off x="4146551" y="5911851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8" name="Rectangle 1098"/>
            <p:cNvSpPr>
              <a:spLocks noChangeArrowheads="1"/>
            </p:cNvSpPr>
            <p:nvPr/>
          </p:nvSpPr>
          <p:spPr bwMode="auto">
            <a:xfrm rot="16200000">
              <a:off x="4135438" y="587533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39" name="Rectangle 1099"/>
            <p:cNvSpPr>
              <a:spLocks noChangeArrowheads="1"/>
            </p:cNvSpPr>
            <p:nvPr/>
          </p:nvSpPr>
          <p:spPr bwMode="auto">
            <a:xfrm rot="16200000">
              <a:off x="4135438" y="5830888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40" name="Rectangle 1100"/>
            <p:cNvSpPr>
              <a:spLocks noChangeArrowheads="1"/>
            </p:cNvSpPr>
            <p:nvPr/>
          </p:nvSpPr>
          <p:spPr bwMode="auto">
            <a:xfrm rot="16200000">
              <a:off x="4151313" y="5800726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41" name="Rectangle 1101"/>
            <p:cNvSpPr>
              <a:spLocks noChangeArrowheads="1"/>
            </p:cNvSpPr>
            <p:nvPr/>
          </p:nvSpPr>
          <p:spPr bwMode="auto">
            <a:xfrm rot="16200000">
              <a:off x="4135438" y="5765801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42" name="Rectangle 1102"/>
            <p:cNvSpPr>
              <a:spLocks noChangeArrowheads="1"/>
            </p:cNvSpPr>
            <p:nvPr/>
          </p:nvSpPr>
          <p:spPr bwMode="auto">
            <a:xfrm rot="16200000">
              <a:off x="4146551" y="5732463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43" name="Rectangle 1103"/>
            <p:cNvSpPr>
              <a:spLocks noChangeArrowheads="1"/>
            </p:cNvSpPr>
            <p:nvPr/>
          </p:nvSpPr>
          <p:spPr bwMode="auto">
            <a:xfrm>
              <a:off x="2354263" y="6237288"/>
              <a:ext cx="37189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Peptide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44" name="Line 1104"/>
            <p:cNvSpPr>
              <a:spLocks noChangeShapeType="1"/>
            </p:cNvSpPr>
            <p:nvPr/>
          </p:nvSpPr>
          <p:spPr bwMode="auto">
            <a:xfrm>
              <a:off x="725488" y="3852863"/>
              <a:ext cx="1588" cy="186213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45" name="Line 1105"/>
            <p:cNvSpPr>
              <a:spLocks noChangeShapeType="1"/>
            </p:cNvSpPr>
            <p:nvPr/>
          </p:nvSpPr>
          <p:spPr bwMode="auto">
            <a:xfrm flipH="1">
              <a:off x="688976" y="57150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46" name="Line 1106"/>
            <p:cNvSpPr>
              <a:spLocks noChangeShapeType="1"/>
            </p:cNvSpPr>
            <p:nvPr/>
          </p:nvSpPr>
          <p:spPr bwMode="auto">
            <a:xfrm>
              <a:off x="725488" y="57150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47" name="Rectangle 1107"/>
            <p:cNvSpPr>
              <a:spLocks noChangeArrowheads="1"/>
            </p:cNvSpPr>
            <p:nvPr/>
          </p:nvSpPr>
          <p:spPr bwMode="auto">
            <a:xfrm>
              <a:off x="487363" y="5657851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48" name="Line 1108"/>
            <p:cNvSpPr>
              <a:spLocks noChangeShapeType="1"/>
            </p:cNvSpPr>
            <p:nvPr/>
          </p:nvSpPr>
          <p:spPr bwMode="auto">
            <a:xfrm flipH="1">
              <a:off x="688976" y="54737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49" name="Line 1109"/>
            <p:cNvSpPr>
              <a:spLocks noChangeShapeType="1"/>
            </p:cNvSpPr>
            <p:nvPr/>
          </p:nvSpPr>
          <p:spPr bwMode="auto">
            <a:xfrm>
              <a:off x="725488" y="54737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50" name="Rectangle 1110"/>
            <p:cNvSpPr>
              <a:spLocks noChangeArrowheads="1"/>
            </p:cNvSpPr>
            <p:nvPr/>
          </p:nvSpPr>
          <p:spPr bwMode="auto">
            <a:xfrm>
              <a:off x="487363" y="5422901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51" name="Line 1111"/>
            <p:cNvSpPr>
              <a:spLocks noChangeShapeType="1"/>
            </p:cNvSpPr>
            <p:nvPr/>
          </p:nvSpPr>
          <p:spPr bwMode="auto">
            <a:xfrm flipH="1">
              <a:off x="688976" y="523875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52" name="Line 1112"/>
            <p:cNvSpPr>
              <a:spLocks noChangeShapeType="1"/>
            </p:cNvSpPr>
            <p:nvPr/>
          </p:nvSpPr>
          <p:spPr bwMode="auto">
            <a:xfrm>
              <a:off x="725488" y="523875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53" name="Rectangle 1113"/>
            <p:cNvSpPr>
              <a:spLocks noChangeArrowheads="1"/>
            </p:cNvSpPr>
            <p:nvPr/>
          </p:nvSpPr>
          <p:spPr bwMode="auto">
            <a:xfrm>
              <a:off x="487363" y="5181601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54" name="Line 1114"/>
            <p:cNvSpPr>
              <a:spLocks noChangeShapeType="1"/>
            </p:cNvSpPr>
            <p:nvPr/>
          </p:nvSpPr>
          <p:spPr bwMode="auto">
            <a:xfrm flipH="1">
              <a:off x="688976" y="499745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55" name="Line 1115"/>
            <p:cNvSpPr>
              <a:spLocks noChangeShapeType="1"/>
            </p:cNvSpPr>
            <p:nvPr/>
          </p:nvSpPr>
          <p:spPr bwMode="auto">
            <a:xfrm>
              <a:off x="725488" y="499745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56" name="Rectangle 1116"/>
            <p:cNvSpPr>
              <a:spLocks noChangeArrowheads="1"/>
            </p:cNvSpPr>
            <p:nvPr/>
          </p:nvSpPr>
          <p:spPr bwMode="auto">
            <a:xfrm>
              <a:off x="487363" y="4940301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57" name="Line 1117"/>
            <p:cNvSpPr>
              <a:spLocks noChangeShapeType="1"/>
            </p:cNvSpPr>
            <p:nvPr/>
          </p:nvSpPr>
          <p:spPr bwMode="auto">
            <a:xfrm flipH="1">
              <a:off x="688976" y="47625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59" name="Line 1119"/>
            <p:cNvSpPr>
              <a:spLocks noChangeShapeType="1"/>
            </p:cNvSpPr>
            <p:nvPr/>
          </p:nvSpPr>
          <p:spPr bwMode="auto">
            <a:xfrm>
              <a:off x="725488" y="47625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60" name="Rectangle 1120"/>
            <p:cNvSpPr>
              <a:spLocks noChangeArrowheads="1"/>
            </p:cNvSpPr>
            <p:nvPr/>
          </p:nvSpPr>
          <p:spPr bwMode="auto">
            <a:xfrm>
              <a:off x="487363" y="4705351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61" name="Line 1121"/>
            <p:cNvSpPr>
              <a:spLocks noChangeShapeType="1"/>
            </p:cNvSpPr>
            <p:nvPr/>
          </p:nvSpPr>
          <p:spPr bwMode="auto">
            <a:xfrm flipH="1">
              <a:off x="688976" y="45212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62" name="Line 1122"/>
            <p:cNvSpPr>
              <a:spLocks noChangeShapeType="1"/>
            </p:cNvSpPr>
            <p:nvPr/>
          </p:nvSpPr>
          <p:spPr bwMode="auto">
            <a:xfrm>
              <a:off x="725488" y="4521201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63" name="Rectangle 1123"/>
            <p:cNvSpPr>
              <a:spLocks noChangeArrowheads="1"/>
            </p:cNvSpPr>
            <p:nvPr/>
          </p:nvSpPr>
          <p:spPr bwMode="auto">
            <a:xfrm>
              <a:off x="487363" y="4464051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64" name="Line 1124"/>
            <p:cNvSpPr>
              <a:spLocks noChangeShapeType="1"/>
            </p:cNvSpPr>
            <p:nvPr/>
          </p:nvSpPr>
          <p:spPr bwMode="auto">
            <a:xfrm flipH="1">
              <a:off x="688976" y="42846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65" name="Line 1125"/>
            <p:cNvSpPr>
              <a:spLocks noChangeShapeType="1"/>
            </p:cNvSpPr>
            <p:nvPr/>
          </p:nvSpPr>
          <p:spPr bwMode="auto">
            <a:xfrm>
              <a:off x="725488" y="42846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66" name="Rectangle 1126"/>
            <p:cNvSpPr>
              <a:spLocks noChangeArrowheads="1"/>
            </p:cNvSpPr>
            <p:nvPr/>
          </p:nvSpPr>
          <p:spPr bwMode="auto">
            <a:xfrm>
              <a:off x="487363" y="4227513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67" name="Line 1127"/>
            <p:cNvSpPr>
              <a:spLocks noChangeShapeType="1"/>
            </p:cNvSpPr>
            <p:nvPr/>
          </p:nvSpPr>
          <p:spPr bwMode="auto">
            <a:xfrm flipH="1">
              <a:off x="688976" y="40433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68" name="Line 1128"/>
            <p:cNvSpPr>
              <a:spLocks noChangeShapeType="1"/>
            </p:cNvSpPr>
            <p:nvPr/>
          </p:nvSpPr>
          <p:spPr bwMode="auto">
            <a:xfrm>
              <a:off x="725488" y="40433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69" name="Rectangle 1129"/>
            <p:cNvSpPr>
              <a:spLocks noChangeArrowheads="1"/>
            </p:cNvSpPr>
            <p:nvPr/>
          </p:nvSpPr>
          <p:spPr bwMode="auto">
            <a:xfrm>
              <a:off x="487363" y="3986213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0" name="Rectangle 1130"/>
            <p:cNvSpPr>
              <a:spLocks noChangeArrowheads="1"/>
            </p:cNvSpPr>
            <p:nvPr/>
          </p:nvSpPr>
          <p:spPr bwMode="auto">
            <a:xfrm rot="16200000">
              <a:off x="340980" y="4959708"/>
              <a:ext cx="6893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1" name="Rectangle 1131"/>
            <p:cNvSpPr>
              <a:spLocks noChangeArrowheads="1"/>
            </p:cNvSpPr>
            <p:nvPr/>
          </p:nvSpPr>
          <p:spPr bwMode="auto">
            <a:xfrm rot="16200000">
              <a:off x="346591" y="49025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2" name="Rectangle 1132"/>
            <p:cNvSpPr>
              <a:spLocks noChangeArrowheads="1"/>
            </p:cNvSpPr>
            <p:nvPr/>
          </p:nvSpPr>
          <p:spPr bwMode="auto">
            <a:xfrm rot="16200000">
              <a:off x="347384" y="4850171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3" name="Rectangle 1133"/>
            <p:cNvSpPr>
              <a:spLocks noChangeArrowheads="1"/>
            </p:cNvSpPr>
            <p:nvPr/>
          </p:nvSpPr>
          <p:spPr bwMode="auto">
            <a:xfrm rot="16200000">
              <a:off x="347384" y="4799371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4" name="Rectangle 1134"/>
            <p:cNvSpPr>
              <a:spLocks noChangeArrowheads="1"/>
            </p:cNvSpPr>
            <p:nvPr/>
          </p:nvSpPr>
          <p:spPr bwMode="auto">
            <a:xfrm rot="16200000">
              <a:off x="361811" y="4762858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5" name="Rectangle 1135"/>
            <p:cNvSpPr>
              <a:spLocks noChangeArrowheads="1"/>
            </p:cNvSpPr>
            <p:nvPr/>
          </p:nvSpPr>
          <p:spPr bwMode="auto">
            <a:xfrm rot="16200000">
              <a:off x="338576" y="4718408"/>
              <a:ext cx="737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6" name="Rectangle 1136"/>
            <p:cNvSpPr>
              <a:spLocks noChangeArrowheads="1"/>
            </p:cNvSpPr>
            <p:nvPr/>
          </p:nvSpPr>
          <p:spPr bwMode="auto">
            <a:xfrm rot="16200000">
              <a:off x="355406" y="4672371"/>
              <a:ext cx="4007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7" name="Rectangle 1137"/>
            <p:cNvSpPr>
              <a:spLocks noChangeArrowheads="1"/>
            </p:cNvSpPr>
            <p:nvPr/>
          </p:nvSpPr>
          <p:spPr bwMode="auto">
            <a:xfrm rot="16200000">
              <a:off x="346591" y="46231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8" name="Rectangle 1138"/>
            <p:cNvSpPr>
              <a:spLocks noChangeArrowheads="1"/>
            </p:cNvSpPr>
            <p:nvPr/>
          </p:nvSpPr>
          <p:spPr bwMode="auto">
            <a:xfrm rot="16200000">
              <a:off x="347384" y="4570771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79" name="Rectangle 1139"/>
            <p:cNvSpPr>
              <a:spLocks noChangeArrowheads="1"/>
            </p:cNvSpPr>
            <p:nvPr/>
          </p:nvSpPr>
          <p:spPr bwMode="auto">
            <a:xfrm rot="16200000">
              <a:off x="361811" y="4534258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80" name="Rectangle 1140"/>
            <p:cNvSpPr>
              <a:spLocks noChangeArrowheads="1"/>
            </p:cNvSpPr>
            <p:nvPr/>
          </p:nvSpPr>
          <p:spPr bwMode="auto">
            <a:xfrm rot="16200000">
              <a:off x="338576" y="4486633"/>
              <a:ext cx="737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81" name="Rectangle 1141"/>
            <p:cNvSpPr>
              <a:spLocks noChangeArrowheads="1"/>
            </p:cNvSpPr>
            <p:nvPr/>
          </p:nvSpPr>
          <p:spPr bwMode="auto">
            <a:xfrm rot="16200000">
              <a:off x="340980" y="4426308"/>
              <a:ext cx="6893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77" name="Group 1376"/>
          <p:cNvGrpSpPr/>
          <p:nvPr/>
        </p:nvGrpSpPr>
        <p:grpSpPr>
          <a:xfrm>
            <a:off x="4589025" y="3761601"/>
            <a:ext cx="4058089" cy="2589273"/>
            <a:chOff x="4589025" y="3761601"/>
            <a:chExt cx="4058089" cy="2589273"/>
          </a:xfrm>
        </p:grpSpPr>
        <p:sp>
          <p:nvSpPr>
            <p:cNvPr id="88187" name="Rectangle 1147"/>
            <p:cNvSpPr>
              <a:spLocks noChangeArrowheads="1"/>
            </p:cNvSpPr>
            <p:nvPr/>
          </p:nvSpPr>
          <p:spPr bwMode="auto">
            <a:xfrm>
              <a:off x="4991101" y="3844925"/>
              <a:ext cx="3656013" cy="18621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5086350" y="3761601"/>
              <a:ext cx="251722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9900"/>
                  </a:solidFill>
                </a:rPr>
                <a:t>Peptide area CV</a:t>
              </a:r>
              <a:r>
                <a:rPr lang="en-US" sz="1200" b="1" dirty="0"/>
                <a:t> </a:t>
              </a:r>
              <a:r>
                <a:rPr lang="en-US" sz="1200" b="1" dirty="0" smtClean="0"/>
                <a:t>of </a:t>
              </a:r>
              <a:r>
                <a:rPr lang="en-US" sz="1200" b="1" dirty="0"/>
                <a:t>10 </a:t>
              </a:r>
              <a:r>
                <a:rPr lang="en-US" sz="1200" b="1" dirty="0" smtClean="0"/>
                <a:t>replicates</a:t>
              </a:r>
              <a:endParaRPr lang="en-US" sz="1200" b="1" dirty="0">
                <a:solidFill>
                  <a:srgbClr val="009900"/>
                </a:solidFill>
              </a:endParaRPr>
            </a:p>
          </p:txBody>
        </p:sp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5105400" y="4205287"/>
              <a:ext cx="6413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9900"/>
                  </a:solidFill>
                </a:rPr>
                <a:t>New</a:t>
              </a:r>
            </a:p>
          </p:txBody>
        </p:sp>
        <p:sp>
          <p:nvSpPr>
            <p:cNvPr id="88188" name="Line 1148"/>
            <p:cNvSpPr>
              <a:spLocks noChangeShapeType="1"/>
            </p:cNvSpPr>
            <p:nvPr/>
          </p:nvSpPr>
          <p:spPr bwMode="auto">
            <a:xfrm flipH="1">
              <a:off x="4976813" y="56626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89" name="Line 1149"/>
            <p:cNvSpPr>
              <a:spLocks noChangeShapeType="1"/>
            </p:cNvSpPr>
            <p:nvPr/>
          </p:nvSpPr>
          <p:spPr bwMode="auto">
            <a:xfrm>
              <a:off x="4999038" y="56626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0" name="Line 1150"/>
            <p:cNvSpPr>
              <a:spLocks noChangeShapeType="1"/>
            </p:cNvSpPr>
            <p:nvPr/>
          </p:nvSpPr>
          <p:spPr bwMode="auto">
            <a:xfrm flipH="1">
              <a:off x="4976813" y="56118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1" name="Line 1151"/>
            <p:cNvSpPr>
              <a:spLocks noChangeShapeType="1"/>
            </p:cNvSpPr>
            <p:nvPr/>
          </p:nvSpPr>
          <p:spPr bwMode="auto">
            <a:xfrm>
              <a:off x="4999038" y="56118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2" name="Line 1152"/>
            <p:cNvSpPr>
              <a:spLocks noChangeShapeType="1"/>
            </p:cNvSpPr>
            <p:nvPr/>
          </p:nvSpPr>
          <p:spPr bwMode="auto">
            <a:xfrm flipH="1">
              <a:off x="4976813" y="55673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3" name="Line 1153"/>
            <p:cNvSpPr>
              <a:spLocks noChangeShapeType="1"/>
            </p:cNvSpPr>
            <p:nvPr/>
          </p:nvSpPr>
          <p:spPr bwMode="auto">
            <a:xfrm>
              <a:off x="4999038" y="55673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4" name="Line 1154"/>
            <p:cNvSpPr>
              <a:spLocks noChangeShapeType="1"/>
            </p:cNvSpPr>
            <p:nvPr/>
          </p:nvSpPr>
          <p:spPr bwMode="auto">
            <a:xfrm flipH="1">
              <a:off x="4976813" y="55165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5" name="Line 1155"/>
            <p:cNvSpPr>
              <a:spLocks noChangeShapeType="1"/>
            </p:cNvSpPr>
            <p:nvPr/>
          </p:nvSpPr>
          <p:spPr bwMode="auto">
            <a:xfrm>
              <a:off x="4999038" y="55165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6" name="Line 1156"/>
            <p:cNvSpPr>
              <a:spLocks noChangeShapeType="1"/>
            </p:cNvSpPr>
            <p:nvPr/>
          </p:nvSpPr>
          <p:spPr bwMode="auto">
            <a:xfrm flipH="1">
              <a:off x="4976813" y="54213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7" name="Line 1157"/>
            <p:cNvSpPr>
              <a:spLocks noChangeShapeType="1"/>
            </p:cNvSpPr>
            <p:nvPr/>
          </p:nvSpPr>
          <p:spPr bwMode="auto">
            <a:xfrm>
              <a:off x="4999038" y="54213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8" name="Line 1158"/>
            <p:cNvSpPr>
              <a:spLocks noChangeShapeType="1"/>
            </p:cNvSpPr>
            <p:nvPr/>
          </p:nvSpPr>
          <p:spPr bwMode="auto">
            <a:xfrm flipH="1">
              <a:off x="4976813" y="53705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99" name="Line 1159"/>
            <p:cNvSpPr>
              <a:spLocks noChangeShapeType="1"/>
            </p:cNvSpPr>
            <p:nvPr/>
          </p:nvSpPr>
          <p:spPr bwMode="auto">
            <a:xfrm>
              <a:off x="4999038" y="53705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0" name="Line 1160"/>
            <p:cNvSpPr>
              <a:spLocks noChangeShapeType="1"/>
            </p:cNvSpPr>
            <p:nvPr/>
          </p:nvSpPr>
          <p:spPr bwMode="auto">
            <a:xfrm flipH="1">
              <a:off x="4976813" y="53260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1" name="Line 1161"/>
            <p:cNvSpPr>
              <a:spLocks noChangeShapeType="1"/>
            </p:cNvSpPr>
            <p:nvPr/>
          </p:nvSpPr>
          <p:spPr bwMode="auto">
            <a:xfrm>
              <a:off x="4999038" y="53260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2" name="Line 1162"/>
            <p:cNvSpPr>
              <a:spLocks noChangeShapeType="1"/>
            </p:cNvSpPr>
            <p:nvPr/>
          </p:nvSpPr>
          <p:spPr bwMode="auto">
            <a:xfrm flipH="1">
              <a:off x="4976813" y="52752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3" name="Line 1163"/>
            <p:cNvSpPr>
              <a:spLocks noChangeShapeType="1"/>
            </p:cNvSpPr>
            <p:nvPr/>
          </p:nvSpPr>
          <p:spPr bwMode="auto">
            <a:xfrm>
              <a:off x="4999038" y="52752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4" name="Line 1164"/>
            <p:cNvSpPr>
              <a:spLocks noChangeShapeType="1"/>
            </p:cNvSpPr>
            <p:nvPr/>
          </p:nvSpPr>
          <p:spPr bwMode="auto">
            <a:xfrm flipH="1">
              <a:off x="4976813" y="518001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5" name="Line 1165"/>
            <p:cNvSpPr>
              <a:spLocks noChangeShapeType="1"/>
            </p:cNvSpPr>
            <p:nvPr/>
          </p:nvSpPr>
          <p:spPr bwMode="auto">
            <a:xfrm>
              <a:off x="4999038" y="518001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6" name="Line 1166"/>
            <p:cNvSpPr>
              <a:spLocks noChangeShapeType="1"/>
            </p:cNvSpPr>
            <p:nvPr/>
          </p:nvSpPr>
          <p:spPr bwMode="auto">
            <a:xfrm flipH="1">
              <a:off x="4976813" y="5135563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7" name="Line 1167"/>
            <p:cNvSpPr>
              <a:spLocks noChangeShapeType="1"/>
            </p:cNvSpPr>
            <p:nvPr/>
          </p:nvSpPr>
          <p:spPr bwMode="auto">
            <a:xfrm>
              <a:off x="4999038" y="5135563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8" name="Line 1168"/>
            <p:cNvSpPr>
              <a:spLocks noChangeShapeType="1"/>
            </p:cNvSpPr>
            <p:nvPr/>
          </p:nvSpPr>
          <p:spPr bwMode="auto">
            <a:xfrm flipH="1">
              <a:off x="4976813" y="50831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09" name="Line 1169"/>
            <p:cNvSpPr>
              <a:spLocks noChangeShapeType="1"/>
            </p:cNvSpPr>
            <p:nvPr/>
          </p:nvSpPr>
          <p:spPr bwMode="auto">
            <a:xfrm>
              <a:off x="4999038" y="50831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0" name="Line 1170"/>
            <p:cNvSpPr>
              <a:spLocks noChangeShapeType="1"/>
            </p:cNvSpPr>
            <p:nvPr/>
          </p:nvSpPr>
          <p:spPr bwMode="auto">
            <a:xfrm flipH="1">
              <a:off x="4976813" y="50387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1" name="Line 1171"/>
            <p:cNvSpPr>
              <a:spLocks noChangeShapeType="1"/>
            </p:cNvSpPr>
            <p:nvPr/>
          </p:nvSpPr>
          <p:spPr bwMode="auto">
            <a:xfrm>
              <a:off x="4999038" y="50387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2" name="Line 1172"/>
            <p:cNvSpPr>
              <a:spLocks noChangeShapeType="1"/>
            </p:cNvSpPr>
            <p:nvPr/>
          </p:nvSpPr>
          <p:spPr bwMode="auto">
            <a:xfrm flipH="1">
              <a:off x="4976813" y="49434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3" name="Line 1173"/>
            <p:cNvSpPr>
              <a:spLocks noChangeShapeType="1"/>
            </p:cNvSpPr>
            <p:nvPr/>
          </p:nvSpPr>
          <p:spPr bwMode="auto">
            <a:xfrm>
              <a:off x="4999038" y="49434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4" name="Line 1174"/>
            <p:cNvSpPr>
              <a:spLocks noChangeShapeType="1"/>
            </p:cNvSpPr>
            <p:nvPr/>
          </p:nvSpPr>
          <p:spPr bwMode="auto">
            <a:xfrm flipH="1">
              <a:off x="4976813" y="48926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5" name="Line 1175"/>
            <p:cNvSpPr>
              <a:spLocks noChangeShapeType="1"/>
            </p:cNvSpPr>
            <p:nvPr/>
          </p:nvSpPr>
          <p:spPr bwMode="auto">
            <a:xfrm>
              <a:off x="4999038" y="48926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6" name="Line 1176"/>
            <p:cNvSpPr>
              <a:spLocks noChangeShapeType="1"/>
            </p:cNvSpPr>
            <p:nvPr/>
          </p:nvSpPr>
          <p:spPr bwMode="auto">
            <a:xfrm flipH="1">
              <a:off x="4976813" y="48482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7" name="Line 1177"/>
            <p:cNvSpPr>
              <a:spLocks noChangeShapeType="1"/>
            </p:cNvSpPr>
            <p:nvPr/>
          </p:nvSpPr>
          <p:spPr bwMode="auto">
            <a:xfrm>
              <a:off x="4999038" y="48482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8" name="Line 1178"/>
            <p:cNvSpPr>
              <a:spLocks noChangeShapeType="1"/>
            </p:cNvSpPr>
            <p:nvPr/>
          </p:nvSpPr>
          <p:spPr bwMode="auto">
            <a:xfrm flipH="1">
              <a:off x="4976813" y="47974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19" name="Line 1179"/>
            <p:cNvSpPr>
              <a:spLocks noChangeShapeType="1"/>
            </p:cNvSpPr>
            <p:nvPr/>
          </p:nvSpPr>
          <p:spPr bwMode="auto">
            <a:xfrm>
              <a:off x="4999038" y="47974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0" name="Line 1180"/>
            <p:cNvSpPr>
              <a:spLocks noChangeShapeType="1"/>
            </p:cNvSpPr>
            <p:nvPr/>
          </p:nvSpPr>
          <p:spPr bwMode="auto">
            <a:xfrm flipH="1">
              <a:off x="4976813" y="47021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1" name="Line 1181"/>
            <p:cNvSpPr>
              <a:spLocks noChangeShapeType="1"/>
            </p:cNvSpPr>
            <p:nvPr/>
          </p:nvSpPr>
          <p:spPr bwMode="auto">
            <a:xfrm>
              <a:off x="4999038" y="47021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2" name="Line 1182"/>
            <p:cNvSpPr>
              <a:spLocks noChangeShapeType="1"/>
            </p:cNvSpPr>
            <p:nvPr/>
          </p:nvSpPr>
          <p:spPr bwMode="auto">
            <a:xfrm flipH="1">
              <a:off x="4976813" y="46577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3" name="Line 1183"/>
            <p:cNvSpPr>
              <a:spLocks noChangeShapeType="1"/>
            </p:cNvSpPr>
            <p:nvPr/>
          </p:nvSpPr>
          <p:spPr bwMode="auto">
            <a:xfrm>
              <a:off x="4999038" y="46577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4" name="Line 1184"/>
            <p:cNvSpPr>
              <a:spLocks noChangeShapeType="1"/>
            </p:cNvSpPr>
            <p:nvPr/>
          </p:nvSpPr>
          <p:spPr bwMode="auto">
            <a:xfrm flipH="1">
              <a:off x="4976813" y="46069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5" name="Line 1185"/>
            <p:cNvSpPr>
              <a:spLocks noChangeShapeType="1"/>
            </p:cNvSpPr>
            <p:nvPr/>
          </p:nvSpPr>
          <p:spPr bwMode="auto">
            <a:xfrm>
              <a:off x="4999038" y="46069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6" name="Line 1186"/>
            <p:cNvSpPr>
              <a:spLocks noChangeShapeType="1"/>
            </p:cNvSpPr>
            <p:nvPr/>
          </p:nvSpPr>
          <p:spPr bwMode="auto">
            <a:xfrm flipH="1">
              <a:off x="4976813" y="45624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7" name="Line 1187"/>
            <p:cNvSpPr>
              <a:spLocks noChangeShapeType="1"/>
            </p:cNvSpPr>
            <p:nvPr/>
          </p:nvSpPr>
          <p:spPr bwMode="auto">
            <a:xfrm>
              <a:off x="4999038" y="45624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8" name="Line 1188"/>
            <p:cNvSpPr>
              <a:spLocks noChangeShapeType="1"/>
            </p:cNvSpPr>
            <p:nvPr/>
          </p:nvSpPr>
          <p:spPr bwMode="auto">
            <a:xfrm flipH="1">
              <a:off x="4976813" y="44672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29" name="Line 1189"/>
            <p:cNvSpPr>
              <a:spLocks noChangeShapeType="1"/>
            </p:cNvSpPr>
            <p:nvPr/>
          </p:nvSpPr>
          <p:spPr bwMode="auto">
            <a:xfrm>
              <a:off x="4999038" y="44672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0" name="Line 1190"/>
            <p:cNvSpPr>
              <a:spLocks noChangeShapeType="1"/>
            </p:cNvSpPr>
            <p:nvPr/>
          </p:nvSpPr>
          <p:spPr bwMode="auto">
            <a:xfrm flipH="1">
              <a:off x="4976813" y="44164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1" name="Line 1191"/>
            <p:cNvSpPr>
              <a:spLocks noChangeShapeType="1"/>
            </p:cNvSpPr>
            <p:nvPr/>
          </p:nvSpPr>
          <p:spPr bwMode="auto">
            <a:xfrm>
              <a:off x="4999038" y="44164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2" name="Line 1192"/>
            <p:cNvSpPr>
              <a:spLocks noChangeShapeType="1"/>
            </p:cNvSpPr>
            <p:nvPr/>
          </p:nvSpPr>
          <p:spPr bwMode="auto">
            <a:xfrm flipH="1">
              <a:off x="4976813" y="43719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3" name="Line 1193"/>
            <p:cNvSpPr>
              <a:spLocks noChangeShapeType="1"/>
            </p:cNvSpPr>
            <p:nvPr/>
          </p:nvSpPr>
          <p:spPr bwMode="auto">
            <a:xfrm>
              <a:off x="4999038" y="43719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4" name="Line 1194"/>
            <p:cNvSpPr>
              <a:spLocks noChangeShapeType="1"/>
            </p:cNvSpPr>
            <p:nvPr/>
          </p:nvSpPr>
          <p:spPr bwMode="auto">
            <a:xfrm flipH="1">
              <a:off x="4976813" y="43211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5" name="Line 1195"/>
            <p:cNvSpPr>
              <a:spLocks noChangeShapeType="1"/>
            </p:cNvSpPr>
            <p:nvPr/>
          </p:nvSpPr>
          <p:spPr bwMode="auto">
            <a:xfrm>
              <a:off x="4999038" y="43211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6" name="Line 1196"/>
            <p:cNvSpPr>
              <a:spLocks noChangeShapeType="1"/>
            </p:cNvSpPr>
            <p:nvPr/>
          </p:nvSpPr>
          <p:spPr bwMode="auto">
            <a:xfrm flipH="1">
              <a:off x="4976813" y="42259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7" name="Line 1197"/>
            <p:cNvSpPr>
              <a:spLocks noChangeShapeType="1"/>
            </p:cNvSpPr>
            <p:nvPr/>
          </p:nvSpPr>
          <p:spPr bwMode="auto">
            <a:xfrm>
              <a:off x="4999038" y="42259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8" name="Line 1198"/>
            <p:cNvSpPr>
              <a:spLocks noChangeShapeType="1"/>
            </p:cNvSpPr>
            <p:nvPr/>
          </p:nvSpPr>
          <p:spPr bwMode="auto">
            <a:xfrm flipH="1">
              <a:off x="4976813" y="41814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39" name="Line 1199"/>
            <p:cNvSpPr>
              <a:spLocks noChangeShapeType="1"/>
            </p:cNvSpPr>
            <p:nvPr/>
          </p:nvSpPr>
          <p:spPr bwMode="auto">
            <a:xfrm>
              <a:off x="4999038" y="41814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0" name="Line 1200"/>
            <p:cNvSpPr>
              <a:spLocks noChangeShapeType="1"/>
            </p:cNvSpPr>
            <p:nvPr/>
          </p:nvSpPr>
          <p:spPr bwMode="auto">
            <a:xfrm flipH="1">
              <a:off x="4976813" y="41306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1" name="Line 1201"/>
            <p:cNvSpPr>
              <a:spLocks noChangeShapeType="1"/>
            </p:cNvSpPr>
            <p:nvPr/>
          </p:nvSpPr>
          <p:spPr bwMode="auto">
            <a:xfrm>
              <a:off x="4999038" y="41306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2" name="Line 1202"/>
            <p:cNvSpPr>
              <a:spLocks noChangeShapeType="1"/>
            </p:cNvSpPr>
            <p:nvPr/>
          </p:nvSpPr>
          <p:spPr bwMode="auto">
            <a:xfrm flipH="1">
              <a:off x="4976813" y="40862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3" name="Line 1203"/>
            <p:cNvSpPr>
              <a:spLocks noChangeShapeType="1"/>
            </p:cNvSpPr>
            <p:nvPr/>
          </p:nvSpPr>
          <p:spPr bwMode="auto">
            <a:xfrm>
              <a:off x="4999038" y="40862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4" name="Line 1204"/>
            <p:cNvSpPr>
              <a:spLocks noChangeShapeType="1"/>
            </p:cNvSpPr>
            <p:nvPr/>
          </p:nvSpPr>
          <p:spPr bwMode="auto">
            <a:xfrm flipH="1">
              <a:off x="4976813" y="39909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5" name="Line 1205"/>
            <p:cNvSpPr>
              <a:spLocks noChangeShapeType="1"/>
            </p:cNvSpPr>
            <p:nvPr/>
          </p:nvSpPr>
          <p:spPr bwMode="auto">
            <a:xfrm>
              <a:off x="4999038" y="39909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6" name="Line 1206"/>
            <p:cNvSpPr>
              <a:spLocks noChangeShapeType="1"/>
            </p:cNvSpPr>
            <p:nvPr/>
          </p:nvSpPr>
          <p:spPr bwMode="auto">
            <a:xfrm flipH="1">
              <a:off x="4976813" y="394017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7" name="Line 1207"/>
            <p:cNvSpPr>
              <a:spLocks noChangeShapeType="1"/>
            </p:cNvSpPr>
            <p:nvPr/>
          </p:nvSpPr>
          <p:spPr bwMode="auto">
            <a:xfrm>
              <a:off x="4999038" y="394017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8" name="Line 1208"/>
            <p:cNvSpPr>
              <a:spLocks noChangeShapeType="1"/>
            </p:cNvSpPr>
            <p:nvPr/>
          </p:nvSpPr>
          <p:spPr bwMode="auto">
            <a:xfrm flipH="1">
              <a:off x="4976813" y="38957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49" name="Line 1209"/>
            <p:cNvSpPr>
              <a:spLocks noChangeShapeType="1"/>
            </p:cNvSpPr>
            <p:nvPr/>
          </p:nvSpPr>
          <p:spPr bwMode="auto">
            <a:xfrm>
              <a:off x="4999038" y="38957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0" name="Line 1210"/>
            <p:cNvSpPr>
              <a:spLocks noChangeShapeType="1"/>
            </p:cNvSpPr>
            <p:nvPr/>
          </p:nvSpPr>
          <p:spPr bwMode="auto">
            <a:xfrm flipH="1">
              <a:off x="4976813" y="3844925"/>
              <a:ext cx="2222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1" name="Line 1211"/>
            <p:cNvSpPr>
              <a:spLocks noChangeShapeType="1"/>
            </p:cNvSpPr>
            <p:nvPr/>
          </p:nvSpPr>
          <p:spPr bwMode="auto">
            <a:xfrm>
              <a:off x="4999038" y="3844925"/>
              <a:ext cx="14288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2" name="Rectangle 1212"/>
            <p:cNvSpPr>
              <a:spLocks noChangeArrowheads="1"/>
            </p:cNvSpPr>
            <p:nvPr/>
          </p:nvSpPr>
          <p:spPr bwMode="auto">
            <a:xfrm>
              <a:off x="5100638" y="5599113"/>
              <a:ext cx="201613" cy="1079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3" name="Rectangle 1213"/>
            <p:cNvSpPr>
              <a:spLocks noChangeArrowheads="1"/>
            </p:cNvSpPr>
            <p:nvPr/>
          </p:nvSpPr>
          <p:spPr bwMode="auto">
            <a:xfrm>
              <a:off x="5505451" y="5567363"/>
              <a:ext cx="203200" cy="1397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4" name="Rectangle 1214"/>
            <p:cNvSpPr>
              <a:spLocks noChangeArrowheads="1"/>
            </p:cNvSpPr>
            <p:nvPr/>
          </p:nvSpPr>
          <p:spPr bwMode="auto">
            <a:xfrm>
              <a:off x="5910263" y="5567363"/>
              <a:ext cx="203200" cy="1397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5" name="Rectangle 1215"/>
            <p:cNvSpPr>
              <a:spLocks noChangeArrowheads="1"/>
            </p:cNvSpPr>
            <p:nvPr/>
          </p:nvSpPr>
          <p:spPr bwMode="auto">
            <a:xfrm>
              <a:off x="6316663" y="5592763"/>
              <a:ext cx="201613" cy="1143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6" name="Rectangle 1216"/>
            <p:cNvSpPr>
              <a:spLocks noChangeArrowheads="1"/>
            </p:cNvSpPr>
            <p:nvPr/>
          </p:nvSpPr>
          <p:spPr bwMode="auto">
            <a:xfrm>
              <a:off x="6721476" y="5472113"/>
              <a:ext cx="203200" cy="2349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7" name="Rectangle 1217"/>
            <p:cNvSpPr>
              <a:spLocks noChangeArrowheads="1"/>
            </p:cNvSpPr>
            <p:nvPr/>
          </p:nvSpPr>
          <p:spPr bwMode="auto">
            <a:xfrm>
              <a:off x="7126288" y="5503863"/>
              <a:ext cx="203200" cy="2032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8" name="Rectangle 1218"/>
            <p:cNvSpPr>
              <a:spLocks noChangeArrowheads="1"/>
            </p:cNvSpPr>
            <p:nvPr/>
          </p:nvSpPr>
          <p:spPr bwMode="auto">
            <a:xfrm>
              <a:off x="7531101" y="5510213"/>
              <a:ext cx="203200" cy="1968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59" name="Rectangle 1219"/>
            <p:cNvSpPr>
              <a:spLocks noChangeArrowheads="1"/>
            </p:cNvSpPr>
            <p:nvPr/>
          </p:nvSpPr>
          <p:spPr bwMode="auto">
            <a:xfrm>
              <a:off x="7937501" y="5446713"/>
              <a:ext cx="201613" cy="26035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60" name="Rectangle 1220"/>
            <p:cNvSpPr>
              <a:spLocks noChangeArrowheads="1"/>
            </p:cNvSpPr>
            <p:nvPr/>
          </p:nvSpPr>
          <p:spPr bwMode="auto">
            <a:xfrm>
              <a:off x="8342313" y="5465763"/>
              <a:ext cx="203200" cy="2413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61" name="Line 1221"/>
            <p:cNvSpPr>
              <a:spLocks noChangeShapeType="1"/>
            </p:cNvSpPr>
            <p:nvPr/>
          </p:nvSpPr>
          <p:spPr bwMode="auto">
            <a:xfrm>
              <a:off x="4999038" y="5707063"/>
              <a:ext cx="3648075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62" name="Line 1222"/>
            <p:cNvSpPr>
              <a:spLocks noChangeShapeType="1"/>
            </p:cNvSpPr>
            <p:nvPr/>
          </p:nvSpPr>
          <p:spPr bwMode="auto">
            <a:xfrm>
              <a:off x="5202238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63" name="Line 1223"/>
            <p:cNvSpPr>
              <a:spLocks noChangeShapeType="1"/>
            </p:cNvSpPr>
            <p:nvPr/>
          </p:nvSpPr>
          <p:spPr bwMode="auto">
            <a:xfrm flipV="1">
              <a:off x="5202238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64" name="Rectangle 1224"/>
            <p:cNvSpPr>
              <a:spLocks noChangeArrowheads="1"/>
            </p:cNvSpPr>
            <p:nvPr/>
          </p:nvSpPr>
          <p:spPr bwMode="auto">
            <a:xfrm rot="16200000">
              <a:off x="5159375" y="60436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65" name="Rectangle 1225"/>
            <p:cNvSpPr>
              <a:spLocks noChangeArrowheads="1"/>
            </p:cNvSpPr>
            <p:nvPr/>
          </p:nvSpPr>
          <p:spPr bwMode="auto">
            <a:xfrm rot="16200000">
              <a:off x="5159375" y="59991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66" name="Rectangle 1226"/>
            <p:cNvSpPr>
              <a:spLocks noChangeArrowheads="1"/>
            </p:cNvSpPr>
            <p:nvPr/>
          </p:nvSpPr>
          <p:spPr bwMode="auto">
            <a:xfrm rot="16200000">
              <a:off x="5159375" y="59547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67" name="Rectangle 1227"/>
            <p:cNvSpPr>
              <a:spLocks noChangeArrowheads="1"/>
            </p:cNvSpPr>
            <p:nvPr/>
          </p:nvSpPr>
          <p:spPr bwMode="auto">
            <a:xfrm rot="16200000">
              <a:off x="5175250" y="5926138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68" name="Rectangle 1228"/>
            <p:cNvSpPr>
              <a:spLocks noChangeArrowheads="1"/>
            </p:cNvSpPr>
            <p:nvPr/>
          </p:nvSpPr>
          <p:spPr bwMode="auto">
            <a:xfrm rot="16200000">
              <a:off x="5170488" y="5902325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69" name="Rectangle 1229"/>
            <p:cNvSpPr>
              <a:spLocks noChangeArrowheads="1"/>
            </p:cNvSpPr>
            <p:nvPr/>
          </p:nvSpPr>
          <p:spPr bwMode="auto">
            <a:xfrm rot="16200000">
              <a:off x="5159375" y="58658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0" name="Rectangle 1230"/>
            <p:cNvSpPr>
              <a:spLocks noChangeArrowheads="1"/>
            </p:cNvSpPr>
            <p:nvPr/>
          </p:nvSpPr>
          <p:spPr bwMode="auto">
            <a:xfrm rot="16200000">
              <a:off x="5159375" y="58213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1" name="Rectangle 1231"/>
            <p:cNvSpPr>
              <a:spLocks noChangeArrowheads="1"/>
            </p:cNvSpPr>
            <p:nvPr/>
          </p:nvSpPr>
          <p:spPr bwMode="auto">
            <a:xfrm rot="16200000">
              <a:off x="5175250" y="57912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2" name="Rectangle 1232"/>
            <p:cNvSpPr>
              <a:spLocks noChangeArrowheads="1"/>
            </p:cNvSpPr>
            <p:nvPr/>
          </p:nvSpPr>
          <p:spPr bwMode="auto">
            <a:xfrm rot="16200000">
              <a:off x="5159375" y="57562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3" name="Rectangle 1233"/>
            <p:cNvSpPr>
              <a:spLocks noChangeArrowheads="1"/>
            </p:cNvSpPr>
            <p:nvPr/>
          </p:nvSpPr>
          <p:spPr bwMode="auto">
            <a:xfrm rot="16200000">
              <a:off x="5170488" y="57229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4" name="Line 1234"/>
            <p:cNvSpPr>
              <a:spLocks noChangeShapeType="1"/>
            </p:cNvSpPr>
            <p:nvPr/>
          </p:nvSpPr>
          <p:spPr bwMode="auto">
            <a:xfrm>
              <a:off x="5607051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75" name="Line 1235"/>
            <p:cNvSpPr>
              <a:spLocks noChangeShapeType="1"/>
            </p:cNvSpPr>
            <p:nvPr/>
          </p:nvSpPr>
          <p:spPr bwMode="auto">
            <a:xfrm flipV="1">
              <a:off x="5607051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76" name="Rectangle 1236"/>
            <p:cNvSpPr>
              <a:spLocks noChangeArrowheads="1"/>
            </p:cNvSpPr>
            <p:nvPr/>
          </p:nvSpPr>
          <p:spPr bwMode="auto">
            <a:xfrm rot="16200000">
              <a:off x="5559425" y="6056313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7" name="Rectangle 1237"/>
            <p:cNvSpPr>
              <a:spLocks noChangeArrowheads="1"/>
            </p:cNvSpPr>
            <p:nvPr/>
          </p:nvSpPr>
          <p:spPr bwMode="auto">
            <a:xfrm rot="16200000">
              <a:off x="5565775" y="60055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8" name="Rectangle 1238"/>
            <p:cNvSpPr>
              <a:spLocks noChangeArrowheads="1"/>
            </p:cNvSpPr>
            <p:nvPr/>
          </p:nvSpPr>
          <p:spPr bwMode="auto">
            <a:xfrm rot="16200000">
              <a:off x="5559425" y="5954713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79" name="Rectangle 1239"/>
            <p:cNvSpPr>
              <a:spLocks noChangeArrowheads="1"/>
            </p:cNvSpPr>
            <p:nvPr/>
          </p:nvSpPr>
          <p:spPr bwMode="auto">
            <a:xfrm rot="16200000">
              <a:off x="5581650" y="5919788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0" name="Rectangle 1240"/>
            <p:cNvSpPr>
              <a:spLocks noChangeArrowheads="1"/>
            </p:cNvSpPr>
            <p:nvPr/>
          </p:nvSpPr>
          <p:spPr bwMode="auto">
            <a:xfrm rot="16200000">
              <a:off x="5576888" y="5895975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1" name="Rectangle 1241"/>
            <p:cNvSpPr>
              <a:spLocks noChangeArrowheads="1"/>
            </p:cNvSpPr>
            <p:nvPr/>
          </p:nvSpPr>
          <p:spPr bwMode="auto">
            <a:xfrm rot="16200000">
              <a:off x="5565775" y="58594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2" name="Rectangle 1242"/>
            <p:cNvSpPr>
              <a:spLocks noChangeArrowheads="1"/>
            </p:cNvSpPr>
            <p:nvPr/>
          </p:nvSpPr>
          <p:spPr bwMode="auto">
            <a:xfrm rot="16200000">
              <a:off x="5565775" y="58150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3" name="Rectangle 1243"/>
            <p:cNvSpPr>
              <a:spLocks noChangeArrowheads="1"/>
            </p:cNvSpPr>
            <p:nvPr/>
          </p:nvSpPr>
          <p:spPr bwMode="auto">
            <a:xfrm rot="16200000">
              <a:off x="5581650" y="57848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4" name="Rectangle 1244"/>
            <p:cNvSpPr>
              <a:spLocks noChangeArrowheads="1"/>
            </p:cNvSpPr>
            <p:nvPr/>
          </p:nvSpPr>
          <p:spPr bwMode="auto">
            <a:xfrm rot="16200000">
              <a:off x="5565775" y="5749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5" name="Rectangle 1245"/>
            <p:cNvSpPr>
              <a:spLocks noChangeArrowheads="1"/>
            </p:cNvSpPr>
            <p:nvPr/>
          </p:nvSpPr>
          <p:spPr bwMode="auto">
            <a:xfrm rot="16200000">
              <a:off x="5576888" y="57165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6" name="Line 1246"/>
            <p:cNvSpPr>
              <a:spLocks noChangeShapeType="1"/>
            </p:cNvSpPr>
            <p:nvPr/>
          </p:nvSpPr>
          <p:spPr bwMode="auto">
            <a:xfrm>
              <a:off x="6011863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87" name="Line 1247"/>
            <p:cNvSpPr>
              <a:spLocks noChangeShapeType="1"/>
            </p:cNvSpPr>
            <p:nvPr/>
          </p:nvSpPr>
          <p:spPr bwMode="auto">
            <a:xfrm flipV="1">
              <a:off x="6011863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88" name="Rectangle 1248"/>
            <p:cNvSpPr>
              <a:spLocks noChangeArrowheads="1"/>
            </p:cNvSpPr>
            <p:nvPr/>
          </p:nvSpPr>
          <p:spPr bwMode="auto">
            <a:xfrm rot="16200000">
              <a:off x="5964238" y="6069013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89" name="Rectangle 1249"/>
            <p:cNvSpPr>
              <a:spLocks noChangeArrowheads="1"/>
            </p:cNvSpPr>
            <p:nvPr/>
          </p:nvSpPr>
          <p:spPr bwMode="auto">
            <a:xfrm rot="16200000">
              <a:off x="5964238" y="6011863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0" name="Rectangle 1250"/>
            <p:cNvSpPr>
              <a:spLocks noChangeArrowheads="1"/>
            </p:cNvSpPr>
            <p:nvPr/>
          </p:nvSpPr>
          <p:spPr bwMode="auto">
            <a:xfrm rot="16200000">
              <a:off x="5964238" y="5954713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1" name="Rectangle 1251"/>
            <p:cNvSpPr>
              <a:spLocks noChangeArrowheads="1"/>
            </p:cNvSpPr>
            <p:nvPr/>
          </p:nvSpPr>
          <p:spPr bwMode="auto">
            <a:xfrm rot="16200000">
              <a:off x="5986463" y="5919788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2" name="Rectangle 1252"/>
            <p:cNvSpPr>
              <a:spLocks noChangeArrowheads="1"/>
            </p:cNvSpPr>
            <p:nvPr/>
          </p:nvSpPr>
          <p:spPr bwMode="auto">
            <a:xfrm rot="16200000">
              <a:off x="5981700" y="5895975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3" name="Rectangle 1253"/>
            <p:cNvSpPr>
              <a:spLocks noChangeArrowheads="1"/>
            </p:cNvSpPr>
            <p:nvPr/>
          </p:nvSpPr>
          <p:spPr bwMode="auto">
            <a:xfrm rot="16200000">
              <a:off x="5970588" y="58594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4" name="Rectangle 1254"/>
            <p:cNvSpPr>
              <a:spLocks noChangeArrowheads="1"/>
            </p:cNvSpPr>
            <p:nvPr/>
          </p:nvSpPr>
          <p:spPr bwMode="auto">
            <a:xfrm rot="16200000">
              <a:off x="5970588" y="58150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5" name="Rectangle 1255"/>
            <p:cNvSpPr>
              <a:spLocks noChangeArrowheads="1"/>
            </p:cNvSpPr>
            <p:nvPr/>
          </p:nvSpPr>
          <p:spPr bwMode="auto">
            <a:xfrm rot="16200000">
              <a:off x="5986463" y="57848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6" name="Rectangle 1256"/>
            <p:cNvSpPr>
              <a:spLocks noChangeArrowheads="1"/>
            </p:cNvSpPr>
            <p:nvPr/>
          </p:nvSpPr>
          <p:spPr bwMode="auto">
            <a:xfrm rot="16200000">
              <a:off x="5970588" y="5749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7" name="Rectangle 1257"/>
            <p:cNvSpPr>
              <a:spLocks noChangeArrowheads="1"/>
            </p:cNvSpPr>
            <p:nvPr/>
          </p:nvSpPr>
          <p:spPr bwMode="auto">
            <a:xfrm rot="16200000">
              <a:off x="5981700" y="57165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98" name="Line 1258"/>
            <p:cNvSpPr>
              <a:spLocks noChangeShapeType="1"/>
            </p:cNvSpPr>
            <p:nvPr/>
          </p:nvSpPr>
          <p:spPr bwMode="auto">
            <a:xfrm>
              <a:off x="6416676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99" name="Line 1259"/>
            <p:cNvSpPr>
              <a:spLocks noChangeShapeType="1"/>
            </p:cNvSpPr>
            <p:nvPr/>
          </p:nvSpPr>
          <p:spPr bwMode="auto">
            <a:xfrm flipV="1">
              <a:off x="6416676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00" name="Rectangle 1260"/>
            <p:cNvSpPr>
              <a:spLocks noChangeArrowheads="1"/>
            </p:cNvSpPr>
            <p:nvPr/>
          </p:nvSpPr>
          <p:spPr bwMode="auto">
            <a:xfrm rot="16200000">
              <a:off x="6375400" y="60499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1" name="Rectangle 1261"/>
            <p:cNvSpPr>
              <a:spLocks noChangeArrowheads="1"/>
            </p:cNvSpPr>
            <p:nvPr/>
          </p:nvSpPr>
          <p:spPr bwMode="auto">
            <a:xfrm rot="16200000">
              <a:off x="6375400" y="60055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2" name="Rectangle 1262"/>
            <p:cNvSpPr>
              <a:spLocks noChangeArrowheads="1"/>
            </p:cNvSpPr>
            <p:nvPr/>
          </p:nvSpPr>
          <p:spPr bwMode="auto">
            <a:xfrm rot="16200000">
              <a:off x="6369050" y="5954713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3" name="Rectangle 1263"/>
            <p:cNvSpPr>
              <a:spLocks noChangeArrowheads="1"/>
            </p:cNvSpPr>
            <p:nvPr/>
          </p:nvSpPr>
          <p:spPr bwMode="auto">
            <a:xfrm rot="16200000">
              <a:off x="6391275" y="5919788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4" name="Rectangle 1264"/>
            <p:cNvSpPr>
              <a:spLocks noChangeArrowheads="1"/>
            </p:cNvSpPr>
            <p:nvPr/>
          </p:nvSpPr>
          <p:spPr bwMode="auto">
            <a:xfrm rot="16200000">
              <a:off x="6386513" y="5895975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5" name="Rectangle 1265"/>
            <p:cNvSpPr>
              <a:spLocks noChangeArrowheads="1"/>
            </p:cNvSpPr>
            <p:nvPr/>
          </p:nvSpPr>
          <p:spPr bwMode="auto">
            <a:xfrm rot="16200000">
              <a:off x="6375400" y="58594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6" name="Rectangle 1266"/>
            <p:cNvSpPr>
              <a:spLocks noChangeArrowheads="1"/>
            </p:cNvSpPr>
            <p:nvPr/>
          </p:nvSpPr>
          <p:spPr bwMode="auto">
            <a:xfrm rot="16200000">
              <a:off x="6375400" y="58150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7" name="Rectangle 1267"/>
            <p:cNvSpPr>
              <a:spLocks noChangeArrowheads="1"/>
            </p:cNvSpPr>
            <p:nvPr/>
          </p:nvSpPr>
          <p:spPr bwMode="auto">
            <a:xfrm rot="16200000">
              <a:off x="6391275" y="57848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8" name="Rectangle 1268"/>
            <p:cNvSpPr>
              <a:spLocks noChangeArrowheads="1"/>
            </p:cNvSpPr>
            <p:nvPr/>
          </p:nvSpPr>
          <p:spPr bwMode="auto">
            <a:xfrm rot="16200000">
              <a:off x="6375400" y="5749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09" name="Rectangle 1269"/>
            <p:cNvSpPr>
              <a:spLocks noChangeArrowheads="1"/>
            </p:cNvSpPr>
            <p:nvPr/>
          </p:nvSpPr>
          <p:spPr bwMode="auto">
            <a:xfrm rot="16200000">
              <a:off x="6386513" y="57165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0" name="Line 1270"/>
            <p:cNvSpPr>
              <a:spLocks noChangeShapeType="1"/>
            </p:cNvSpPr>
            <p:nvPr/>
          </p:nvSpPr>
          <p:spPr bwMode="auto">
            <a:xfrm>
              <a:off x="6823076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11" name="Line 1271"/>
            <p:cNvSpPr>
              <a:spLocks noChangeShapeType="1"/>
            </p:cNvSpPr>
            <p:nvPr/>
          </p:nvSpPr>
          <p:spPr bwMode="auto">
            <a:xfrm flipV="1">
              <a:off x="6823076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12" name="Rectangle 1272"/>
            <p:cNvSpPr>
              <a:spLocks noChangeArrowheads="1"/>
            </p:cNvSpPr>
            <p:nvPr/>
          </p:nvSpPr>
          <p:spPr bwMode="auto">
            <a:xfrm rot="16200000">
              <a:off x="6773863" y="6049963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3" name="Rectangle 1273"/>
            <p:cNvSpPr>
              <a:spLocks noChangeArrowheads="1"/>
            </p:cNvSpPr>
            <p:nvPr/>
          </p:nvSpPr>
          <p:spPr bwMode="auto">
            <a:xfrm rot="16200000">
              <a:off x="6780213" y="59991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4" name="Rectangle 1274"/>
            <p:cNvSpPr>
              <a:spLocks noChangeArrowheads="1"/>
            </p:cNvSpPr>
            <p:nvPr/>
          </p:nvSpPr>
          <p:spPr bwMode="auto">
            <a:xfrm rot="16200000">
              <a:off x="6780213" y="59547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5" name="Rectangle 1275"/>
            <p:cNvSpPr>
              <a:spLocks noChangeArrowheads="1"/>
            </p:cNvSpPr>
            <p:nvPr/>
          </p:nvSpPr>
          <p:spPr bwMode="auto">
            <a:xfrm rot="16200000">
              <a:off x="6796088" y="5926138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6" name="Rectangle 1276"/>
            <p:cNvSpPr>
              <a:spLocks noChangeArrowheads="1"/>
            </p:cNvSpPr>
            <p:nvPr/>
          </p:nvSpPr>
          <p:spPr bwMode="auto">
            <a:xfrm rot="16200000">
              <a:off x="6791325" y="5902325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7" name="Rectangle 1277"/>
            <p:cNvSpPr>
              <a:spLocks noChangeArrowheads="1"/>
            </p:cNvSpPr>
            <p:nvPr/>
          </p:nvSpPr>
          <p:spPr bwMode="auto">
            <a:xfrm rot="16200000">
              <a:off x="6780213" y="586581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8" name="Rectangle 1278"/>
            <p:cNvSpPr>
              <a:spLocks noChangeArrowheads="1"/>
            </p:cNvSpPr>
            <p:nvPr/>
          </p:nvSpPr>
          <p:spPr bwMode="auto">
            <a:xfrm rot="16200000">
              <a:off x="6780213" y="58213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19" name="Rectangle 1279"/>
            <p:cNvSpPr>
              <a:spLocks noChangeArrowheads="1"/>
            </p:cNvSpPr>
            <p:nvPr/>
          </p:nvSpPr>
          <p:spPr bwMode="auto">
            <a:xfrm rot="16200000">
              <a:off x="6796088" y="5792788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0" name="Rectangle 1280"/>
            <p:cNvSpPr>
              <a:spLocks noChangeArrowheads="1"/>
            </p:cNvSpPr>
            <p:nvPr/>
          </p:nvSpPr>
          <p:spPr bwMode="auto">
            <a:xfrm rot="16200000">
              <a:off x="6780213" y="5757863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1" name="Rectangle 1281"/>
            <p:cNvSpPr>
              <a:spLocks noChangeArrowheads="1"/>
            </p:cNvSpPr>
            <p:nvPr/>
          </p:nvSpPr>
          <p:spPr bwMode="auto">
            <a:xfrm rot="16200000">
              <a:off x="6791325" y="5724525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2" name="Line 1282"/>
            <p:cNvSpPr>
              <a:spLocks noChangeShapeType="1"/>
            </p:cNvSpPr>
            <p:nvPr/>
          </p:nvSpPr>
          <p:spPr bwMode="auto">
            <a:xfrm>
              <a:off x="7227888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23" name="Line 1283"/>
            <p:cNvSpPr>
              <a:spLocks noChangeShapeType="1"/>
            </p:cNvSpPr>
            <p:nvPr/>
          </p:nvSpPr>
          <p:spPr bwMode="auto">
            <a:xfrm flipV="1">
              <a:off x="7227888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24" name="Rectangle 1284"/>
            <p:cNvSpPr>
              <a:spLocks noChangeArrowheads="1"/>
            </p:cNvSpPr>
            <p:nvPr/>
          </p:nvSpPr>
          <p:spPr bwMode="auto">
            <a:xfrm rot="16200000">
              <a:off x="7186613" y="60483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5" name="Rectangle 1285"/>
            <p:cNvSpPr>
              <a:spLocks noChangeArrowheads="1"/>
            </p:cNvSpPr>
            <p:nvPr/>
          </p:nvSpPr>
          <p:spPr bwMode="auto">
            <a:xfrm rot="16200000">
              <a:off x="7186613" y="6003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6" name="Rectangle 1286"/>
            <p:cNvSpPr>
              <a:spLocks noChangeArrowheads="1"/>
            </p:cNvSpPr>
            <p:nvPr/>
          </p:nvSpPr>
          <p:spPr bwMode="auto">
            <a:xfrm rot="16200000">
              <a:off x="7180263" y="59531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7" name="Rectangle 1287"/>
            <p:cNvSpPr>
              <a:spLocks noChangeArrowheads="1"/>
            </p:cNvSpPr>
            <p:nvPr/>
          </p:nvSpPr>
          <p:spPr bwMode="auto">
            <a:xfrm rot="16200000">
              <a:off x="7202488" y="59182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8" name="Rectangle 1288"/>
            <p:cNvSpPr>
              <a:spLocks noChangeArrowheads="1"/>
            </p:cNvSpPr>
            <p:nvPr/>
          </p:nvSpPr>
          <p:spPr bwMode="auto">
            <a:xfrm rot="16200000">
              <a:off x="7197725" y="58943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29" name="Rectangle 1289"/>
            <p:cNvSpPr>
              <a:spLocks noChangeArrowheads="1"/>
            </p:cNvSpPr>
            <p:nvPr/>
          </p:nvSpPr>
          <p:spPr bwMode="auto">
            <a:xfrm rot="16200000">
              <a:off x="7186613" y="58578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0" name="Rectangle 1290"/>
            <p:cNvSpPr>
              <a:spLocks noChangeArrowheads="1"/>
            </p:cNvSpPr>
            <p:nvPr/>
          </p:nvSpPr>
          <p:spPr bwMode="auto">
            <a:xfrm rot="16200000">
              <a:off x="7186613" y="58134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1" name="Rectangle 1291"/>
            <p:cNvSpPr>
              <a:spLocks noChangeArrowheads="1"/>
            </p:cNvSpPr>
            <p:nvPr/>
          </p:nvSpPr>
          <p:spPr bwMode="auto">
            <a:xfrm rot="16200000">
              <a:off x="7202488" y="57848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2" name="Rectangle 1292"/>
            <p:cNvSpPr>
              <a:spLocks noChangeArrowheads="1"/>
            </p:cNvSpPr>
            <p:nvPr/>
          </p:nvSpPr>
          <p:spPr bwMode="auto">
            <a:xfrm rot="16200000">
              <a:off x="7186613" y="5749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3" name="Rectangle 1293"/>
            <p:cNvSpPr>
              <a:spLocks noChangeArrowheads="1"/>
            </p:cNvSpPr>
            <p:nvPr/>
          </p:nvSpPr>
          <p:spPr bwMode="auto">
            <a:xfrm rot="16200000">
              <a:off x="7197725" y="57165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4" name="Line 1294"/>
            <p:cNvSpPr>
              <a:spLocks noChangeShapeType="1"/>
            </p:cNvSpPr>
            <p:nvPr/>
          </p:nvSpPr>
          <p:spPr bwMode="auto">
            <a:xfrm>
              <a:off x="7632701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35" name="Line 1295"/>
            <p:cNvSpPr>
              <a:spLocks noChangeShapeType="1"/>
            </p:cNvSpPr>
            <p:nvPr/>
          </p:nvSpPr>
          <p:spPr bwMode="auto">
            <a:xfrm flipV="1">
              <a:off x="7632701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36" name="Rectangle 1296"/>
            <p:cNvSpPr>
              <a:spLocks noChangeArrowheads="1"/>
            </p:cNvSpPr>
            <p:nvPr/>
          </p:nvSpPr>
          <p:spPr bwMode="auto">
            <a:xfrm rot="16200000">
              <a:off x="7585075" y="60674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7" name="Rectangle 1297"/>
            <p:cNvSpPr>
              <a:spLocks noChangeArrowheads="1"/>
            </p:cNvSpPr>
            <p:nvPr/>
          </p:nvSpPr>
          <p:spPr bwMode="auto">
            <a:xfrm rot="16200000">
              <a:off x="7585075" y="601027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8" name="Rectangle 1298"/>
            <p:cNvSpPr>
              <a:spLocks noChangeArrowheads="1"/>
            </p:cNvSpPr>
            <p:nvPr/>
          </p:nvSpPr>
          <p:spPr bwMode="auto">
            <a:xfrm rot="16200000">
              <a:off x="7585075" y="595312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39" name="Rectangle 1299"/>
            <p:cNvSpPr>
              <a:spLocks noChangeArrowheads="1"/>
            </p:cNvSpPr>
            <p:nvPr/>
          </p:nvSpPr>
          <p:spPr bwMode="auto">
            <a:xfrm rot="16200000">
              <a:off x="7607300" y="59182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0" name="Rectangle 1300"/>
            <p:cNvSpPr>
              <a:spLocks noChangeArrowheads="1"/>
            </p:cNvSpPr>
            <p:nvPr/>
          </p:nvSpPr>
          <p:spPr bwMode="auto">
            <a:xfrm rot="16200000">
              <a:off x="7602538" y="58943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1" name="Rectangle 1301"/>
            <p:cNvSpPr>
              <a:spLocks noChangeArrowheads="1"/>
            </p:cNvSpPr>
            <p:nvPr/>
          </p:nvSpPr>
          <p:spPr bwMode="auto">
            <a:xfrm rot="16200000">
              <a:off x="7591425" y="58578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2" name="Rectangle 1302"/>
            <p:cNvSpPr>
              <a:spLocks noChangeArrowheads="1"/>
            </p:cNvSpPr>
            <p:nvPr/>
          </p:nvSpPr>
          <p:spPr bwMode="auto">
            <a:xfrm rot="16200000">
              <a:off x="7591425" y="58134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3" name="Rectangle 1303"/>
            <p:cNvSpPr>
              <a:spLocks noChangeArrowheads="1"/>
            </p:cNvSpPr>
            <p:nvPr/>
          </p:nvSpPr>
          <p:spPr bwMode="auto">
            <a:xfrm rot="16200000">
              <a:off x="7607300" y="57848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4" name="Rectangle 1304"/>
            <p:cNvSpPr>
              <a:spLocks noChangeArrowheads="1"/>
            </p:cNvSpPr>
            <p:nvPr/>
          </p:nvSpPr>
          <p:spPr bwMode="auto">
            <a:xfrm rot="16200000">
              <a:off x="7591425" y="57499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5" name="Rectangle 1305"/>
            <p:cNvSpPr>
              <a:spLocks noChangeArrowheads="1"/>
            </p:cNvSpPr>
            <p:nvPr/>
          </p:nvSpPr>
          <p:spPr bwMode="auto">
            <a:xfrm rot="16200000">
              <a:off x="7602538" y="571658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6" name="Line 1306"/>
            <p:cNvSpPr>
              <a:spLocks noChangeShapeType="1"/>
            </p:cNvSpPr>
            <p:nvPr/>
          </p:nvSpPr>
          <p:spPr bwMode="auto">
            <a:xfrm>
              <a:off x="8039101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47" name="Line 1307"/>
            <p:cNvSpPr>
              <a:spLocks noChangeShapeType="1"/>
            </p:cNvSpPr>
            <p:nvPr/>
          </p:nvSpPr>
          <p:spPr bwMode="auto">
            <a:xfrm flipV="1">
              <a:off x="8039101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48" name="Rectangle 1308"/>
            <p:cNvSpPr>
              <a:spLocks noChangeArrowheads="1"/>
            </p:cNvSpPr>
            <p:nvPr/>
          </p:nvSpPr>
          <p:spPr bwMode="auto">
            <a:xfrm rot="16200000">
              <a:off x="7996238" y="60610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49" name="Rectangle 1309"/>
            <p:cNvSpPr>
              <a:spLocks noChangeArrowheads="1"/>
            </p:cNvSpPr>
            <p:nvPr/>
          </p:nvSpPr>
          <p:spPr bwMode="auto">
            <a:xfrm rot="16200000">
              <a:off x="7989888" y="6010275"/>
              <a:ext cx="10160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0" name="Rectangle 1310"/>
            <p:cNvSpPr>
              <a:spLocks noChangeArrowheads="1"/>
            </p:cNvSpPr>
            <p:nvPr/>
          </p:nvSpPr>
          <p:spPr bwMode="auto">
            <a:xfrm rot="16200000">
              <a:off x="7993063" y="5956300"/>
              <a:ext cx="9366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1" name="Rectangle 1311"/>
            <p:cNvSpPr>
              <a:spLocks noChangeArrowheads="1"/>
            </p:cNvSpPr>
            <p:nvPr/>
          </p:nvSpPr>
          <p:spPr bwMode="auto">
            <a:xfrm rot="16200000">
              <a:off x="8012113" y="59245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2" name="Rectangle 1312"/>
            <p:cNvSpPr>
              <a:spLocks noChangeArrowheads="1"/>
            </p:cNvSpPr>
            <p:nvPr/>
          </p:nvSpPr>
          <p:spPr bwMode="auto">
            <a:xfrm rot="16200000">
              <a:off x="8007350" y="59007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3" name="Rectangle 1313"/>
            <p:cNvSpPr>
              <a:spLocks noChangeArrowheads="1"/>
            </p:cNvSpPr>
            <p:nvPr/>
          </p:nvSpPr>
          <p:spPr bwMode="auto">
            <a:xfrm rot="16200000">
              <a:off x="7996238" y="58642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4" name="Rectangle 1314"/>
            <p:cNvSpPr>
              <a:spLocks noChangeArrowheads="1"/>
            </p:cNvSpPr>
            <p:nvPr/>
          </p:nvSpPr>
          <p:spPr bwMode="auto">
            <a:xfrm rot="16200000">
              <a:off x="7996238" y="58197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5" name="Rectangle 1315"/>
            <p:cNvSpPr>
              <a:spLocks noChangeArrowheads="1"/>
            </p:cNvSpPr>
            <p:nvPr/>
          </p:nvSpPr>
          <p:spPr bwMode="auto">
            <a:xfrm rot="16200000">
              <a:off x="8012113" y="57912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6" name="Rectangle 1316"/>
            <p:cNvSpPr>
              <a:spLocks noChangeArrowheads="1"/>
            </p:cNvSpPr>
            <p:nvPr/>
          </p:nvSpPr>
          <p:spPr bwMode="auto">
            <a:xfrm rot="16200000">
              <a:off x="7996238" y="57562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7" name="Rectangle 1317"/>
            <p:cNvSpPr>
              <a:spLocks noChangeArrowheads="1"/>
            </p:cNvSpPr>
            <p:nvPr/>
          </p:nvSpPr>
          <p:spPr bwMode="auto">
            <a:xfrm rot="16200000">
              <a:off x="8007350" y="57229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58" name="Line 1318"/>
            <p:cNvSpPr>
              <a:spLocks noChangeShapeType="1"/>
            </p:cNvSpPr>
            <p:nvPr/>
          </p:nvSpPr>
          <p:spPr bwMode="auto">
            <a:xfrm>
              <a:off x="8443913" y="570706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59" name="Line 1319"/>
            <p:cNvSpPr>
              <a:spLocks noChangeShapeType="1"/>
            </p:cNvSpPr>
            <p:nvPr/>
          </p:nvSpPr>
          <p:spPr bwMode="auto">
            <a:xfrm flipV="1">
              <a:off x="8443913" y="5675313"/>
              <a:ext cx="1588" cy="3175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60" name="Rectangle 1320"/>
            <p:cNvSpPr>
              <a:spLocks noChangeArrowheads="1"/>
            </p:cNvSpPr>
            <p:nvPr/>
          </p:nvSpPr>
          <p:spPr bwMode="auto">
            <a:xfrm rot="16200000">
              <a:off x="8408988" y="60420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1" name="Rectangle 1321"/>
            <p:cNvSpPr>
              <a:spLocks noChangeArrowheads="1"/>
            </p:cNvSpPr>
            <p:nvPr/>
          </p:nvSpPr>
          <p:spPr bwMode="auto">
            <a:xfrm rot="16200000">
              <a:off x="8408988" y="59975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2" name="Rectangle 1322"/>
            <p:cNvSpPr>
              <a:spLocks noChangeArrowheads="1"/>
            </p:cNvSpPr>
            <p:nvPr/>
          </p:nvSpPr>
          <p:spPr bwMode="auto">
            <a:xfrm rot="16200000">
              <a:off x="8408988" y="59531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3" name="Rectangle 1323"/>
            <p:cNvSpPr>
              <a:spLocks noChangeArrowheads="1"/>
            </p:cNvSpPr>
            <p:nvPr/>
          </p:nvSpPr>
          <p:spPr bwMode="auto">
            <a:xfrm rot="16200000">
              <a:off x="8424863" y="592455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4" name="Rectangle 1324"/>
            <p:cNvSpPr>
              <a:spLocks noChangeArrowheads="1"/>
            </p:cNvSpPr>
            <p:nvPr/>
          </p:nvSpPr>
          <p:spPr bwMode="auto">
            <a:xfrm rot="16200000">
              <a:off x="8420100" y="59007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5" name="Rectangle 1325"/>
            <p:cNvSpPr>
              <a:spLocks noChangeArrowheads="1"/>
            </p:cNvSpPr>
            <p:nvPr/>
          </p:nvSpPr>
          <p:spPr bwMode="auto">
            <a:xfrm rot="16200000">
              <a:off x="8408988" y="586422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6" name="Rectangle 1326"/>
            <p:cNvSpPr>
              <a:spLocks noChangeArrowheads="1"/>
            </p:cNvSpPr>
            <p:nvPr/>
          </p:nvSpPr>
          <p:spPr bwMode="auto">
            <a:xfrm rot="16200000">
              <a:off x="8408988" y="58197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7" name="Rectangle 1327"/>
            <p:cNvSpPr>
              <a:spLocks noChangeArrowheads="1"/>
            </p:cNvSpPr>
            <p:nvPr/>
          </p:nvSpPr>
          <p:spPr bwMode="auto">
            <a:xfrm rot="16200000">
              <a:off x="8424863" y="5791200"/>
              <a:ext cx="571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8" name="Rectangle 1328"/>
            <p:cNvSpPr>
              <a:spLocks noChangeArrowheads="1"/>
            </p:cNvSpPr>
            <p:nvPr/>
          </p:nvSpPr>
          <p:spPr bwMode="auto">
            <a:xfrm rot="16200000">
              <a:off x="8408988" y="5756275"/>
              <a:ext cx="87313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69" name="Rectangle 1329"/>
            <p:cNvSpPr>
              <a:spLocks noChangeArrowheads="1"/>
            </p:cNvSpPr>
            <p:nvPr/>
          </p:nvSpPr>
          <p:spPr bwMode="auto">
            <a:xfrm rot="16200000">
              <a:off x="8420100" y="5722938"/>
              <a:ext cx="65088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70" name="Rectangle 1330"/>
            <p:cNvSpPr>
              <a:spLocks noChangeArrowheads="1"/>
            </p:cNvSpPr>
            <p:nvPr/>
          </p:nvSpPr>
          <p:spPr bwMode="auto">
            <a:xfrm>
              <a:off x="6627813" y="6227763"/>
              <a:ext cx="37189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Peptide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71" name="Line 1331"/>
            <p:cNvSpPr>
              <a:spLocks noChangeShapeType="1"/>
            </p:cNvSpPr>
            <p:nvPr/>
          </p:nvSpPr>
          <p:spPr bwMode="auto">
            <a:xfrm>
              <a:off x="4999038" y="3844925"/>
              <a:ext cx="1588" cy="186213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72" name="Line 1332"/>
            <p:cNvSpPr>
              <a:spLocks noChangeShapeType="1"/>
            </p:cNvSpPr>
            <p:nvPr/>
          </p:nvSpPr>
          <p:spPr bwMode="auto">
            <a:xfrm flipH="1">
              <a:off x="4962526" y="57070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73" name="Line 1333"/>
            <p:cNvSpPr>
              <a:spLocks noChangeShapeType="1"/>
            </p:cNvSpPr>
            <p:nvPr/>
          </p:nvSpPr>
          <p:spPr bwMode="auto">
            <a:xfrm>
              <a:off x="4999038" y="57070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74" name="Rectangle 1334"/>
            <p:cNvSpPr>
              <a:spLocks noChangeArrowheads="1"/>
            </p:cNvSpPr>
            <p:nvPr/>
          </p:nvSpPr>
          <p:spPr bwMode="auto">
            <a:xfrm>
              <a:off x="4760913" y="5649913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75" name="Line 1335"/>
            <p:cNvSpPr>
              <a:spLocks noChangeShapeType="1"/>
            </p:cNvSpPr>
            <p:nvPr/>
          </p:nvSpPr>
          <p:spPr bwMode="auto">
            <a:xfrm flipH="1">
              <a:off x="4962526" y="54657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76" name="Line 1336"/>
            <p:cNvSpPr>
              <a:spLocks noChangeShapeType="1"/>
            </p:cNvSpPr>
            <p:nvPr/>
          </p:nvSpPr>
          <p:spPr bwMode="auto">
            <a:xfrm>
              <a:off x="4999038" y="546576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77" name="Rectangle 1337"/>
            <p:cNvSpPr>
              <a:spLocks noChangeArrowheads="1"/>
            </p:cNvSpPr>
            <p:nvPr/>
          </p:nvSpPr>
          <p:spPr bwMode="auto">
            <a:xfrm>
              <a:off x="4760913" y="5414963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78" name="Line 1338"/>
            <p:cNvSpPr>
              <a:spLocks noChangeShapeType="1"/>
            </p:cNvSpPr>
            <p:nvPr/>
          </p:nvSpPr>
          <p:spPr bwMode="auto">
            <a:xfrm flipH="1">
              <a:off x="4962526" y="523081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79" name="Line 1339"/>
            <p:cNvSpPr>
              <a:spLocks noChangeShapeType="1"/>
            </p:cNvSpPr>
            <p:nvPr/>
          </p:nvSpPr>
          <p:spPr bwMode="auto">
            <a:xfrm>
              <a:off x="4999038" y="5230813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80" name="Rectangle 1340"/>
            <p:cNvSpPr>
              <a:spLocks noChangeArrowheads="1"/>
            </p:cNvSpPr>
            <p:nvPr/>
          </p:nvSpPr>
          <p:spPr bwMode="auto">
            <a:xfrm>
              <a:off x="4760913" y="5173663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81" name="Line 1341"/>
            <p:cNvSpPr>
              <a:spLocks noChangeShapeType="1"/>
            </p:cNvSpPr>
            <p:nvPr/>
          </p:nvSpPr>
          <p:spPr bwMode="auto">
            <a:xfrm flipH="1">
              <a:off x="4962526" y="49879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82" name="Line 1342"/>
            <p:cNvSpPr>
              <a:spLocks noChangeShapeType="1"/>
            </p:cNvSpPr>
            <p:nvPr/>
          </p:nvSpPr>
          <p:spPr bwMode="auto">
            <a:xfrm>
              <a:off x="4999038" y="49879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83" name="Rectangle 1343"/>
            <p:cNvSpPr>
              <a:spLocks noChangeArrowheads="1"/>
            </p:cNvSpPr>
            <p:nvPr/>
          </p:nvSpPr>
          <p:spPr bwMode="auto">
            <a:xfrm>
              <a:off x="4760913" y="4930775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84" name="Line 1344"/>
            <p:cNvSpPr>
              <a:spLocks noChangeShapeType="1"/>
            </p:cNvSpPr>
            <p:nvPr/>
          </p:nvSpPr>
          <p:spPr bwMode="auto">
            <a:xfrm flipH="1">
              <a:off x="4962526" y="47529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86" name="Line 1346"/>
            <p:cNvSpPr>
              <a:spLocks noChangeShapeType="1"/>
            </p:cNvSpPr>
            <p:nvPr/>
          </p:nvSpPr>
          <p:spPr bwMode="auto">
            <a:xfrm>
              <a:off x="4999038" y="47529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87" name="Rectangle 1347"/>
            <p:cNvSpPr>
              <a:spLocks noChangeArrowheads="1"/>
            </p:cNvSpPr>
            <p:nvPr/>
          </p:nvSpPr>
          <p:spPr bwMode="auto">
            <a:xfrm>
              <a:off x="4760913" y="4695825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88" name="Line 1348"/>
            <p:cNvSpPr>
              <a:spLocks noChangeShapeType="1"/>
            </p:cNvSpPr>
            <p:nvPr/>
          </p:nvSpPr>
          <p:spPr bwMode="auto">
            <a:xfrm flipH="1">
              <a:off x="4962526" y="45116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89" name="Line 1349"/>
            <p:cNvSpPr>
              <a:spLocks noChangeShapeType="1"/>
            </p:cNvSpPr>
            <p:nvPr/>
          </p:nvSpPr>
          <p:spPr bwMode="auto">
            <a:xfrm>
              <a:off x="4999038" y="451167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90" name="Rectangle 1350"/>
            <p:cNvSpPr>
              <a:spLocks noChangeArrowheads="1"/>
            </p:cNvSpPr>
            <p:nvPr/>
          </p:nvSpPr>
          <p:spPr bwMode="auto">
            <a:xfrm>
              <a:off x="4760913" y="4454525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91" name="Line 1351"/>
            <p:cNvSpPr>
              <a:spLocks noChangeShapeType="1"/>
            </p:cNvSpPr>
            <p:nvPr/>
          </p:nvSpPr>
          <p:spPr bwMode="auto">
            <a:xfrm flipH="1">
              <a:off x="4962526" y="42767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92" name="Line 1352"/>
            <p:cNvSpPr>
              <a:spLocks noChangeShapeType="1"/>
            </p:cNvSpPr>
            <p:nvPr/>
          </p:nvSpPr>
          <p:spPr bwMode="auto">
            <a:xfrm>
              <a:off x="4999038" y="42767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93" name="Rectangle 1353"/>
            <p:cNvSpPr>
              <a:spLocks noChangeArrowheads="1"/>
            </p:cNvSpPr>
            <p:nvPr/>
          </p:nvSpPr>
          <p:spPr bwMode="auto">
            <a:xfrm>
              <a:off x="4760913" y="4219575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94" name="Line 1354"/>
            <p:cNvSpPr>
              <a:spLocks noChangeShapeType="1"/>
            </p:cNvSpPr>
            <p:nvPr/>
          </p:nvSpPr>
          <p:spPr bwMode="auto">
            <a:xfrm flipH="1">
              <a:off x="4962526" y="40354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95" name="Line 1355"/>
            <p:cNvSpPr>
              <a:spLocks noChangeShapeType="1"/>
            </p:cNvSpPr>
            <p:nvPr/>
          </p:nvSpPr>
          <p:spPr bwMode="auto">
            <a:xfrm>
              <a:off x="4999038" y="4035425"/>
              <a:ext cx="36513" cy="158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96" name="Rectangle 1356"/>
            <p:cNvSpPr>
              <a:spLocks noChangeArrowheads="1"/>
            </p:cNvSpPr>
            <p:nvPr/>
          </p:nvSpPr>
          <p:spPr bwMode="auto">
            <a:xfrm>
              <a:off x="4760913" y="3978275"/>
              <a:ext cx="188913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97" name="Rectangle 1357"/>
            <p:cNvSpPr>
              <a:spLocks noChangeArrowheads="1"/>
            </p:cNvSpPr>
            <p:nvPr/>
          </p:nvSpPr>
          <p:spPr bwMode="auto">
            <a:xfrm rot="16200000">
              <a:off x="4616117" y="4948595"/>
              <a:ext cx="6893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98" name="Rectangle 1358"/>
            <p:cNvSpPr>
              <a:spLocks noChangeArrowheads="1"/>
            </p:cNvSpPr>
            <p:nvPr/>
          </p:nvSpPr>
          <p:spPr bwMode="auto">
            <a:xfrm rot="16200000">
              <a:off x="4621728" y="4891445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399" name="Rectangle 1359"/>
            <p:cNvSpPr>
              <a:spLocks noChangeArrowheads="1"/>
            </p:cNvSpPr>
            <p:nvPr/>
          </p:nvSpPr>
          <p:spPr bwMode="auto">
            <a:xfrm rot="16200000">
              <a:off x="4622521" y="48390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0" name="Rectangle 1360"/>
            <p:cNvSpPr>
              <a:spLocks noChangeArrowheads="1"/>
            </p:cNvSpPr>
            <p:nvPr/>
          </p:nvSpPr>
          <p:spPr bwMode="auto">
            <a:xfrm rot="16200000">
              <a:off x="4622521" y="47882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1" name="Rectangle 1361"/>
            <p:cNvSpPr>
              <a:spLocks noChangeArrowheads="1"/>
            </p:cNvSpPr>
            <p:nvPr/>
          </p:nvSpPr>
          <p:spPr bwMode="auto">
            <a:xfrm rot="16200000">
              <a:off x="4636948" y="4751745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2" name="Rectangle 1362"/>
            <p:cNvSpPr>
              <a:spLocks noChangeArrowheads="1"/>
            </p:cNvSpPr>
            <p:nvPr/>
          </p:nvSpPr>
          <p:spPr bwMode="auto">
            <a:xfrm rot="16200000">
              <a:off x="4613713" y="4707295"/>
              <a:ext cx="737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3" name="Rectangle 1363"/>
            <p:cNvSpPr>
              <a:spLocks noChangeArrowheads="1"/>
            </p:cNvSpPr>
            <p:nvPr/>
          </p:nvSpPr>
          <p:spPr bwMode="auto">
            <a:xfrm rot="16200000">
              <a:off x="4630543" y="4661258"/>
              <a:ext cx="4007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4" name="Rectangle 1364"/>
            <p:cNvSpPr>
              <a:spLocks noChangeArrowheads="1"/>
            </p:cNvSpPr>
            <p:nvPr/>
          </p:nvSpPr>
          <p:spPr bwMode="auto">
            <a:xfrm rot="16200000">
              <a:off x="4621728" y="4612045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5" name="Rectangle 1365"/>
            <p:cNvSpPr>
              <a:spLocks noChangeArrowheads="1"/>
            </p:cNvSpPr>
            <p:nvPr/>
          </p:nvSpPr>
          <p:spPr bwMode="auto">
            <a:xfrm rot="16200000">
              <a:off x="4622521" y="4559658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6" name="Rectangle 1366"/>
            <p:cNvSpPr>
              <a:spLocks noChangeArrowheads="1"/>
            </p:cNvSpPr>
            <p:nvPr/>
          </p:nvSpPr>
          <p:spPr bwMode="auto">
            <a:xfrm rot="16200000">
              <a:off x="4636948" y="4523145"/>
              <a:ext cx="2885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7" name="Rectangle 1367"/>
            <p:cNvSpPr>
              <a:spLocks noChangeArrowheads="1"/>
            </p:cNvSpPr>
            <p:nvPr/>
          </p:nvSpPr>
          <p:spPr bwMode="auto">
            <a:xfrm rot="16200000">
              <a:off x="4613713" y="4475520"/>
              <a:ext cx="737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408" name="Rectangle 1368"/>
            <p:cNvSpPr>
              <a:spLocks noChangeArrowheads="1"/>
            </p:cNvSpPr>
            <p:nvPr/>
          </p:nvSpPr>
          <p:spPr bwMode="auto">
            <a:xfrm rot="16200000">
              <a:off x="4616117" y="4415195"/>
              <a:ext cx="6893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63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7975" y="228600"/>
            <a:ext cx="59912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Sharing </a:t>
            </a:r>
            <a:br>
              <a:rPr lang="en-US" dirty="0" smtClean="0"/>
            </a:br>
            <a:r>
              <a:rPr lang="en-US" dirty="0" smtClean="0"/>
              <a:t>Reports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140" y="1295400"/>
            <a:ext cx="459066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60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sz="2000" dirty="0" smtClean="0"/>
              <a:t>Analysis of Study 9S reports with R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Downstream Analysis with Statistical Tools</a:t>
            </a:r>
            <a:endParaRPr lang="en-US" dirty="0"/>
          </a:p>
        </p:txBody>
      </p:sp>
      <p:grpSp>
        <p:nvGrpSpPr>
          <p:cNvPr id="10071" name="Group 10070"/>
          <p:cNvGrpSpPr/>
          <p:nvPr/>
        </p:nvGrpSpPr>
        <p:grpSpPr>
          <a:xfrm>
            <a:off x="6343650" y="3033713"/>
            <a:ext cx="971550" cy="2139950"/>
            <a:chOff x="6538913" y="3033713"/>
            <a:chExt cx="971550" cy="2139950"/>
          </a:xfrm>
        </p:grpSpPr>
        <p:sp>
          <p:nvSpPr>
            <p:cNvPr id="118082" name="Rectangle 7490"/>
            <p:cNvSpPr>
              <a:spLocks noChangeArrowheads="1"/>
            </p:cNvSpPr>
            <p:nvPr/>
          </p:nvSpPr>
          <p:spPr bwMode="auto">
            <a:xfrm>
              <a:off x="6816725" y="3033713"/>
              <a:ext cx="35266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Site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086" name="Freeform 7494"/>
            <p:cNvSpPr>
              <a:spLocks/>
            </p:cNvSpPr>
            <p:nvPr/>
          </p:nvSpPr>
          <p:spPr bwMode="auto">
            <a:xfrm>
              <a:off x="6538913" y="3328988"/>
              <a:ext cx="69850" cy="698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2"/>
                </a:cxn>
                <a:cxn ang="0">
                  <a:pos x="22" y="44"/>
                </a:cxn>
                <a:cxn ang="0">
                  <a:pos x="0" y="22"/>
                </a:cxn>
                <a:cxn ang="0">
                  <a:pos x="22" y="0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87" name="Freeform 7495"/>
            <p:cNvSpPr>
              <a:spLocks/>
            </p:cNvSpPr>
            <p:nvPr/>
          </p:nvSpPr>
          <p:spPr bwMode="auto">
            <a:xfrm>
              <a:off x="6538913" y="3467100"/>
              <a:ext cx="69850" cy="698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2"/>
                </a:cxn>
                <a:cxn ang="0">
                  <a:pos x="22" y="44"/>
                </a:cxn>
                <a:cxn ang="0">
                  <a:pos x="0" y="22"/>
                </a:cxn>
                <a:cxn ang="0">
                  <a:pos x="22" y="0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58EF0"/>
            </a:solidFill>
            <a:ln w="0">
              <a:solidFill>
                <a:srgbClr val="358E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88" name="Freeform 7496"/>
            <p:cNvSpPr>
              <a:spLocks/>
            </p:cNvSpPr>
            <p:nvPr/>
          </p:nvSpPr>
          <p:spPr bwMode="auto">
            <a:xfrm>
              <a:off x="6538913" y="3608388"/>
              <a:ext cx="69850" cy="698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2"/>
                </a:cxn>
                <a:cxn ang="0">
                  <a:pos x="22" y="44"/>
                </a:cxn>
                <a:cxn ang="0">
                  <a:pos x="0" y="22"/>
                </a:cxn>
                <a:cxn ang="0">
                  <a:pos x="22" y="0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7F204"/>
            </a:solidFill>
            <a:ln w="0">
              <a:solidFill>
                <a:srgbClr val="47F20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89" name="Freeform 7497"/>
            <p:cNvSpPr>
              <a:spLocks/>
            </p:cNvSpPr>
            <p:nvPr/>
          </p:nvSpPr>
          <p:spPr bwMode="auto">
            <a:xfrm>
              <a:off x="6538913" y="3749675"/>
              <a:ext cx="69850" cy="698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2"/>
                </a:cxn>
                <a:cxn ang="0">
                  <a:pos x="22" y="44"/>
                </a:cxn>
                <a:cxn ang="0">
                  <a:pos x="0" y="22"/>
                </a:cxn>
                <a:cxn ang="0">
                  <a:pos x="22" y="0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892DFF"/>
            </a:solidFill>
            <a:ln w="0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0" name="Freeform 7498"/>
            <p:cNvSpPr>
              <a:spLocks/>
            </p:cNvSpPr>
            <p:nvPr/>
          </p:nvSpPr>
          <p:spPr bwMode="auto">
            <a:xfrm>
              <a:off x="6538913" y="3892550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1"/>
                </a:cxn>
                <a:cxn ang="0">
                  <a:pos x="22" y="43"/>
                </a:cxn>
                <a:cxn ang="0">
                  <a:pos x="0" y="21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1"/>
                  </a:lnTo>
                  <a:lnTo>
                    <a:pt x="22" y="43"/>
                  </a:lnTo>
                  <a:lnTo>
                    <a:pt x="0" y="2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1" name="Freeform 7499"/>
            <p:cNvSpPr>
              <a:spLocks/>
            </p:cNvSpPr>
            <p:nvPr/>
          </p:nvSpPr>
          <p:spPr bwMode="auto">
            <a:xfrm>
              <a:off x="6538913" y="4029075"/>
              <a:ext cx="69850" cy="698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2"/>
                </a:cxn>
                <a:cxn ang="0">
                  <a:pos x="22" y="44"/>
                </a:cxn>
                <a:cxn ang="0">
                  <a:pos x="0" y="22"/>
                </a:cxn>
                <a:cxn ang="0">
                  <a:pos x="22" y="0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2" name="Freeform 7500"/>
            <p:cNvSpPr>
              <a:spLocks/>
            </p:cNvSpPr>
            <p:nvPr/>
          </p:nvSpPr>
          <p:spPr bwMode="auto">
            <a:xfrm>
              <a:off x="6538913" y="4171950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1"/>
                </a:cxn>
                <a:cxn ang="0">
                  <a:pos x="22" y="43"/>
                </a:cxn>
                <a:cxn ang="0">
                  <a:pos x="0" y="21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1"/>
                  </a:lnTo>
                  <a:lnTo>
                    <a:pt x="22" y="43"/>
                  </a:lnTo>
                  <a:lnTo>
                    <a:pt x="0" y="2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3" name="Freeform 7501"/>
            <p:cNvSpPr>
              <a:spLocks/>
            </p:cNvSpPr>
            <p:nvPr/>
          </p:nvSpPr>
          <p:spPr bwMode="auto">
            <a:xfrm>
              <a:off x="6538913" y="4313238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1"/>
                </a:cxn>
                <a:cxn ang="0">
                  <a:pos x="22" y="43"/>
                </a:cxn>
                <a:cxn ang="0">
                  <a:pos x="0" y="21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1"/>
                  </a:lnTo>
                  <a:lnTo>
                    <a:pt x="22" y="43"/>
                  </a:lnTo>
                  <a:lnTo>
                    <a:pt x="0" y="2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2DD84D"/>
            </a:solidFill>
            <a:ln w="0">
              <a:solidFill>
                <a:srgbClr val="2DD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4" name="Freeform 7502"/>
            <p:cNvSpPr>
              <a:spLocks/>
            </p:cNvSpPr>
            <p:nvPr/>
          </p:nvSpPr>
          <p:spPr bwMode="auto">
            <a:xfrm>
              <a:off x="6538913" y="4454525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1"/>
                </a:cxn>
                <a:cxn ang="0">
                  <a:pos x="22" y="43"/>
                </a:cxn>
                <a:cxn ang="0">
                  <a:pos x="0" y="21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1"/>
                  </a:lnTo>
                  <a:lnTo>
                    <a:pt x="22" y="43"/>
                  </a:lnTo>
                  <a:lnTo>
                    <a:pt x="0" y="2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5" name="Freeform 7503"/>
            <p:cNvSpPr>
              <a:spLocks/>
            </p:cNvSpPr>
            <p:nvPr/>
          </p:nvSpPr>
          <p:spPr bwMode="auto">
            <a:xfrm>
              <a:off x="6538913" y="4592638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1"/>
                </a:cxn>
                <a:cxn ang="0">
                  <a:pos x="22" y="43"/>
                </a:cxn>
                <a:cxn ang="0">
                  <a:pos x="0" y="21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1"/>
                  </a:lnTo>
                  <a:lnTo>
                    <a:pt x="22" y="43"/>
                  </a:lnTo>
                  <a:lnTo>
                    <a:pt x="0" y="2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B62FF"/>
            </a:solidFill>
            <a:ln w="0">
              <a:solidFill>
                <a:srgbClr val="FB62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6" name="Freeform 7504"/>
            <p:cNvSpPr>
              <a:spLocks/>
            </p:cNvSpPr>
            <p:nvPr/>
          </p:nvSpPr>
          <p:spPr bwMode="auto">
            <a:xfrm>
              <a:off x="6538913" y="4733925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1"/>
                </a:cxn>
                <a:cxn ang="0">
                  <a:pos x="22" y="43"/>
                </a:cxn>
                <a:cxn ang="0">
                  <a:pos x="0" y="21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1"/>
                  </a:lnTo>
                  <a:lnTo>
                    <a:pt x="22" y="43"/>
                  </a:lnTo>
                  <a:lnTo>
                    <a:pt x="0" y="2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03A00"/>
            </a:solidFill>
            <a:ln w="0">
              <a:solidFill>
                <a:srgbClr val="E03A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7" name="Freeform 7505"/>
            <p:cNvSpPr>
              <a:spLocks/>
            </p:cNvSpPr>
            <p:nvPr/>
          </p:nvSpPr>
          <p:spPr bwMode="auto">
            <a:xfrm>
              <a:off x="6538913" y="4875213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2"/>
                </a:cxn>
                <a:cxn ang="0">
                  <a:pos x="22" y="43"/>
                </a:cxn>
                <a:cxn ang="0">
                  <a:pos x="0" y="22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2"/>
                  </a:lnTo>
                  <a:lnTo>
                    <a:pt x="22" y="43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8" name="Freeform 7506"/>
            <p:cNvSpPr>
              <a:spLocks/>
            </p:cNvSpPr>
            <p:nvPr/>
          </p:nvSpPr>
          <p:spPr bwMode="auto">
            <a:xfrm>
              <a:off x="6538913" y="5013325"/>
              <a:ext cx="69850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22"/>
                </a:cxn>
                <a:cxn ang="0">
                  <a:pos x="22" y="43"/>
                </a:cxn>
                <a:cxn ang="0">
                  <a:pos x="0" y="22"/>
                </a:cxn>
                <a:cxn ang="0">
                  <a:pos x="22" y="0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lnTo>
                    <a:pt x="44" y="22"/>
                  </a:lnTo>
                  <a:lnTo>
                    <a:pt x="22" y="43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70DF0"/>
            </a:solidFill>
            <a:ln w="0">
              <a:solidFill>
                <a:srgbClr val="F70D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99" name="Rectangle 7507"/>
            <p:cNvSpPr>
              <a:spLocks noChangeArrowheads="1"/>
            </p:cNvSpPr>
            <p:nvPr/>
          </p:nvSpPr>
          <p:spPr bwMode="auto">
            <a:xfrm>
              <a:off x="6808788" y="328453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F20000"/>
                  </a:solidFill>
                  <a:effectLst/>
                  <a:latin typeface="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0" name="Rectangle 7508"/>
            <p:cNvSpPr>
              <a:spLocks noChangeArrowheads="1"/>
            </p:cNvSpPr>
            <p:nvPr/>
          </p:nvSpPr>
          <p:spPr bwMode="auto">
            <a:xfrm>
              <a:off x="6929438" y="328453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F20000"/>
                  </a:solidFill>
                  <a:effectLst/>
                  <a:latin typeface="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1" name="Rectangle 7509"/>
            <p:cNvSpPr>
              <a:spLocks noChangeArrowheads="1"/>
            </p:cNvSpPr>
            <p:nvPr/>
          </p:nvSpPr>
          <p:spPr bwMode="auto">
            <a:xfrm>
              <a:off x="6808788" y="3422650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58EF0"/>
                  </a:solidFill>
                  <a:effectLst/>
                  <a:latin typeface="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2" name="Rectangle 7510"/>
            <p:cNvSpPr>
              <a:spLocks noChangeArrowheads="1"/>
            </p:cNvSpPr>
            <p:nvPr/>
          </p:nvSpPr>
          <p:spPr bwMode="auto">
            <a:xfrm>
              <a:off x="6929438" y="3422650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358EF0"/>
                  </a:solidFill>
                  <a:effectLst/>
                  <a:latin typeface="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3" name="Rectangle 7511"/>
            <p:cNvSpPr>
              <a:spLocks noChangeArrowheads="1"/>
            </p:cNvSpPr>
            <p:nvPr/>
          </p:nvSpPr>
          <p:spPr bwMode="auto">
            <a:xfrm>
              <a:off x="6808788" y="356393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47F204"/>
                  </a:solidFill>
                  <a:effectLst/>
                  <a:latin typeface="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4" name="Rectangle 7512"/>
            <p:cNvSpPr>
              <a:spLocks noChangeArrowheads="1"/>
            </p:cNvSpPr>
            <p:nvPr/>
          </p:nvSpPr>
          <p:spPr bwMode="auto">
            <a:xfrm>
              <a:off x="6929438" y="356393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47F204"/>
                  </a:solidFill>
                  <a:effectLst/>
                  <a:latin typeface="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5" name="Rectangle 7513"/>
            <p:cNvSpPr>
              <a:spLocks noChangeArrowheads="1"/>
            </p:cNvSpPr>
            <p:nvPr/>
          </p:nvSpPr>
          <p:spPr bwMode="auto">
            <a:xfrm>
              <a:off x="6808788" y="3705225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892DFF"/>
                  </a:solidFill>
                  <a:effectLst/>
                  <a:latin typeface="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6" name="Rectangle 7514"/>
            <p:cNvSpPr>
              <a:spLocks noChangeArrowheads="1"/>
            </p:cNvSpPr>
            <p:nvPr/>
          </p:nvSpPr>
          <p:spPr bwMode="auto">
            <a:xfrm>
              <a:off x="6929438" y="3705225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892DFF"/>
                  </a:solidFill>
                  <a:effectLst/>
                  <a:latin typeface="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7" name="Rectangle 7515"/>
            <p:cNvSpPr>
              <a:spLocks noChangeArrowheads="1"/>
            </p:cNvSpPr>
            <p:nvPr/>
          </p:nvSpPr>
          <p:spPr bwMode="auto">
            <a:xfrm>
              <a:off x="6808788" y="3846513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FF6100"/>
                  </a:solidFill>
                  <a:effectLst/>
                  <a:latin typeface="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8" name="Rectangle 7516"/>
            <p:cNvSpPr>
              <a:spLocks noChangeArrowheads="1"/>
            </p:cNvSpPr>
            <p:nvPr/>
          </p:nvSpPr>
          <p:spPr bwMode="auto">
            <a:xfrm>
              <a:off x="6929438" y="3846513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FF6100"/>
                  </a:solidFill>
                  <a:effectLst/>
                  <a:latin typeface="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09" name="Rectangle 7517"/>
            <p:cNvSpPr>
              <a:spLocks noChangeArrowheads="1"/>
            </p:cNvSpPr>
            <p:nvPr/>
          </p:nvSpPr>
          <p:spPr bwMode="auto">
            <a:xfrm>
              <a:off x="6808788" y="3984625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E5AB00"/>
                  </a:solidFill>
                  <a:effectLst/>
                  <a:latin typeface="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0" name="Rectangle 7518"/>
            <p:cNvSpPr>
              <a:spLocks noChangeArrowheads="1"/>
            </p:cNvSpPr>
            <p:nvPr/>
          </p:nvSpPr>
          <p:spPr bwMode="auto">
            <a:xfrm>
              <a:off x="6929438" y="3984625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E5AB00"/>
                  </a:solidFill>
                  <a:effectLst/>
                  <a:latin typeface="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1" name="Rectangle 7519"/>
            <p:cNvSpPr>
              <a:spLocks noChangeArrowheads="1"/>
            </p:cNvSpPr>
            <p:nvPr/>
          </p:nvSpPr>
          <p:spPr bwMode="auto">
            <a:xfrm>
              <a:off x="6808788" y="4125913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31C00"/>
                  </a:solidFill>
                  <a:effectLst/>
                  <a:latin typeface="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2" name="Rectangle 7520"/>
            <p:cNvSpPr>
              <a:spLocks noChangeArrowheads="1"/>
            </p:cNvSpPr>
            <p:nvPr/>
          </p:nvSpPr>
          <p:spPr bwMode="auto">
            <a:xfrm>
              <a:off x="6929438" y="4125913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31C00"/>
                  </a:solidFill>
                  <a:effectLst/>
                  <a:latin typeface="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3" name="Rectangle 7521"/>
            <p:cNvSpPr>
              <a:spLocks noChangeArrowheads="1"/>
            </p:cNvSpPr>
            <p:nvPr/>
          </p:nvSpPr>
          <p:spPr bwMode="auto">
            <a:xfrm>
              <a:off x="7050088" y="412591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31C00"/>
                  </a:solidFill>
                  <a:effectLst/>
                  <a:latin typeface="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4" name="Rectangle 7522"/>
            <p:cNvSpPr>
              <a:spLocks noChangeArrowheads="1"/>
            </p:cNvSpPr>
            <p:nvPr/>
          </p:nvSpPr>
          <p:spPr bwMode="auto">
            <a:xfrm>
              <a:off x="6808788" y="4267200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2DD84D"/>
                  </a:solidFill>
                  <a:effectLst/>
                  <a:latin typeface="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5" name="Rectangle 7523"/>
            <p:cNvSpPr>
              <a:spLocks noChangeArrowheads="1"/>
            </p:cNvSpPr>
            <p:nvPr/>
          </p:nvSpPr>
          <p:spPr bwMode="auto">
            <a:xfrm>
              <a:off x="6929438" y="4267200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2DD84D"/>
                  </a:solidFill>
                  <a:effectLst/>
                  <a:latin typeface="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6" name="Rectangle 7524"/>
            <p:cNvSpPr>
              <a:spLocks noChangeArrowheads="1"/>
            </p:cNvSpPr>
            <p:nvPr/>
          </p:nvSpPr>
          <p:spPr bwMode="auto">
            <a:xfrm>
              <a:off x="6808788" y="4405313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0A5A4"/>
                  </a:solidFill>
                  <a:effectLst/>
                  <a:latin typeface="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7" name="Rectangle 7525"/>
            <p:cNvSpPr>
              <a:spLocks noChangeArrowheads="1"/>
            </p:cNvSpPr>
            <p:nvPr/>
          </p:nvSpPr>
          <p:spPr bwMode="auto">
            <a:xfrm>
              <a:off x="6929438" y="4405313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0A5A4"/>
                  </a:solidFill>
                  <a:effectLst/>
                  <a:latin typeface="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8" name="Rectangle 7526"/>
            <p:cNvSpPr>
              <a:spLocks noChangeArrowheads="1"/>
            </p:cNvSpPr>
            <p:nvPr/>
          </p:nvSpPr>
          <p:spPr bwMode="auto">
            <a:xfrm>
              <a:off x="6808788" y="4546600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FB62FF"/>
                  </a:solidFill>
                  <a:effectLst/>
                  <a:latin typeface="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19" name="Rectangle 7527"/>
            <p:cNvSpPr>
              <a:spLocks noChangeArrowheads="1"/>
            </p:cNvSpPr>
            <p:nvPr/>
          </p:nvSpPr>
          <p:spPr bwMode="auto">
            <a:xfrm>
              <a:off x="6929438" y="4546600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FB62FF"/>
                  </a:solidFill>
                  <a:effectLst/>
                  <a:latin typeface="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0" name="Rectangle 7528"/>
            <p:cNvSpPr>
              <a:spLocks noChangeArrowheads="1"/>
            </p:cNvSpPr>
            <p:nvPr/>
          </p:nvSpPr>
          <p:spPr bwMode="auto">
            <a:xfrm>
              <a:off x="6808788" y="468788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E03A00"/>
                  </a:solidFill>
                  <a:effectLst/>
                  <a:latin typeface="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1" name="Rectangle 7529"/>
            <p:cNvSpPr>
              <a:spLocks noChangeArrowheads="1"/>
            </p:cNvSpPr>
            <p:nvPr/>
          </p:nvSpPr>
          <p:spPr bwMode="auto">
            <a:xfrm>
              <a:off x="6929438" y="468788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E03A00"/>
                  </a:solidFill>
                  <a:effectLst/>
                  <a:latin typeface="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2" name="Rectangle 7530"/>
            <p:cNvSpPr>
              <a:spLocks noChangeArrowheads="1"/>
            </p:cNvSpPr>
            <p:nvPr/>
          </p:nvSpPr>
          <p:spPr bwMode="auto">
            <a:xfrm>
              <a:off x="7050088" y="4687888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E03A00"/>
                  </a:solidFill>
                  <a:effectLst/>
                  <a:latin typeface="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3" name="Rectangle 7531"/>
            <p:cNvSpPr>
              <a:spLocks noChangeArrowheads="1"/>
            </p:cNvSpPr>
            <p:nvPr/>
          </p:nvSpPr>
          <p:spPr bwMode="auto">
            <a:xfrm>
              <a:off x="6808788" y="4829175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6467FD"/>
                  </a:solidFill>
                  <a:effectLst/>
                  <a:latin typeface="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4" name="Rectangle 7532"/>
            <p:cNvSpPr>
              <a:spLocks noChangeArrowheads="1"/>
            </p:cNvSpPr>
            <p:nvPr/>
          </p:nvSpPr>
          <p:spPr bwMode="auto">
            <a:xfrm>
              <a:off x="6929438" y="4829175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6467FD"/>
                  </a:solidFill>
                  <a:effectLst/>
                  <a:latin typeface="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5" name="Rectangle 7533"/>
            <p:cNvSpPr>
              <a:spLocks noChangeArrowheads="1"/>
            </p:cNvSpPr>
            <p:nvPr/>
          </p:nvSpPr>
          <p:spPr bwMode="auto">
            <a:xfrm>
              <a:off x="6808788" y="496728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F70DF0"/>
                  </a:solidFill>
                  <a:effectLst/>
                  <a:latin typeface="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6" name="Rectangle 7534"/>
            <p:cNvSpPr>
              <a:spLocks noChangeArrowheads="1"/>
            </p:cNvSpPr>
            <p:nvPr/>
          </p:nvSpPr>
          <p:spPr bwMode="auto">
            <a:xfrm>
              <a:off x="6929438" y="4967288"/>
              <a:ext cx="150813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F70DF0"/>
                  </a:solidFill>
                  <a:effectLst/>
                  <a:latin typeface="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7" name="Rectangle 7535"/>
            <p:cNvSpPr>
              <a:spLocks noChangeArrowheads="1"/>
            </p:cNvSpPr>
            <p:nvPr/>
          </p:nvSpPr>
          <p:spPr bwMode="auto">
            <a:xfrm>
              <a:off x="7253288" y="4149725"/>
              <a:ext cx="77788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931C00"/>
                  </a:solidFill>
                  <a:effectLst/>
                  <a:latin typeface=""/>
                  <a:cs typeface="Arial" pitchFamily="34" charset="0"/>
                </a:rPr>
                <a:t>!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8" name="Rectangle 7536"/>
            <p:cNvSpPr>
              <a:spLocks noChangeArrowheads="1"/>
            </p:cNvSpPr>
            <p:nvPr/>
          </p:nvSpPr>
          <p:spPr bwMode="auto">
            <a:xfrm>
              <a:off x="7310438" y="4149725"/>
              <a:ext cx="10160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931C00"/>
                  </a:solidFill>
                  <a:effectLst/>
                  <a:latin typeface="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29" name="Rectangle 7537"/>
            <p:cNvSpPr>
              <a:spLocks noChangeArrowheads="1"/>
            </p:cNvSpPr>
            <p:nvPr/>
          </p:nvSpPr>
          <p:spPr bwMode="auto">
            <a:xfrm>
              <a:off x="7391400" y="4149725"/>
              <a:ext cx="119063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931C00"/>
                  </a:solidFill>
                  <a:effectLst/>
                  <a:latin typeface="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0" name="Rectangle 7538"/>
            <p:cNvSpPr>
              <a:spLocks noChangeArrowheads="1"/>
            </p:cNvSpPr>
            <p:nvPr/>
          </p:nvSpPr>
          <p:spPr bwMode="auto">
            <a:xfrm>
              <a:off x="7253288" y="4287838"/>
              <a:ext cx="77788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2DD84D"/>
                  </a:solidFill>
                  <a:effectLst/>
                  <a:latin typeface=""/>
                  <a:cs typeface="Arial" pitchFamily="34" charset="0"/>
                </a:rPr>
                <a:t>!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1" name="Rectangle 7539"/>
            <p:cNvSpPr>
              <a:spLocks noChangeArrowheads="1"/>
            </p:cNvSpPr>
            <p:nvPr/>
          </p:nvSpPr>
          <p:spPr bwMode="auto">
            <a:xfrm>
              <a:off x="7310438" y="4287838"/>
              <a:ext cx="10160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2DD84D"/>
                  </a:solidFill>
                  <a:effectLst/>
                  <a:latin typeface="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2" name="Rectangle 7540"/>
            <p:cNvSpPr>
              <a:spLocks noChangeArrowheads="1"/>
            </p:cNvSpPr>
            <p:nvPr/>
          </p:nvSpPr>
          <p:spPr bwMode="auto">
            <a:xfrm>
              <a:off x="7391400" y="4287838"/>
              <a:ext cx="119063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2DD84D"/>
                  </a:solidFill>
                  <a:effectLst/>
                  <a:latin typeface="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3" name="Rectangle 7541"/>
            <p:cNvSpPr>
              <a:spLocks noChangeArrowheads="1"/>
            </p:cNvSpPr>
            <p:nvPr/>
          </p:nvSpPr>
          <p:spPr bwMode="auto">
            <a:xfrm>
              <a:off x="7253288" y="4708525"/>
              <a:ext cx="77788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E03A00"/>
                  </a:solidFill>
                  <a:effectLst/>
                  <a:latin typeface=""/>
                  <a:cs typeface="Arial" pitchFamily="34" charset="0"/>
                </a:rPr>
                <a:t>!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4" name="Rectangle 7542"/>
            <p:cNvSpPr>
              <a:spLocks noChangeArrowheads="1"/>
            </p:cNvSpPr>
            <p:nvPr/>
          </p:nvSpPr>
          <p:spPr bwMode="auto">
            <a:xfrm>
              <a:off x="7310438" y="4708525"/>
              <a:ext cx="10160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E03A00"/>
                  </a:solidFill>
                  <a:effectLst/>
                  <a:latin typeface="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5" name="Rectangle 7543"/>
            <p:cNvSpPr>
              <a:spLocks noChangeArrowheads="1"/>
            </p:cNvSpPr>
            <p:nvPr/>
          </p:nvSpPr>
          <p:spPr bwMode="auto">
            <a:xfrm>
              <a:off x="7391400" y="4708525"/>
              <a:ext cx="119063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E03A00"/>
                  </a:solidFill>
                  <a:effectLst/>
                  <a:latin typeface="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6" name="Rectangle 7544"/>
            <p:cNvSpPr>
              <a:spLocks noChangeArrowheads="1"/>
            </p:cNvSpPr>
            <p:nvPr/>
          </p:nvSpPr>
          <p:spPr bwMode="auto">
            <a:xfrm>
              <a:off x="7253288" y="4849813"/>
              <a:ext cx="77788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6467FD"/>
                  </a:solidFill>
                  <a:effectLst/>
                  <a:latin typeface=""/>
                  <a:cs typeface="Arial" pitchFamily="34" charset="0"/>
                </a:rPr>
                <a:t>!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7" name="Rectangle 7545"/>
            <p:cNvSpPr>
              <a:spLocks noChangeArrowheads="1"/>
            </p:cNvSpPr>
            <p:nvPr/>
          </p:nvSpPr>
          <p:spPr bwMode="auto">
            <a:xfrm>
              <a:off x="7310438" y="4849813"/>
              <a:ext cx="10160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6467FD"/>
                  </a:solidFill>
                  <a:effectLst/>
                  <a:latin typeface="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38" name="Rectangle 7546"/>
            <p:cNvSpPr>
              <a:spLocks noChangeArrowheads="1"/>
            </p:cNvSpPr>
            <p:nvPr/>
          </p:nvSpPr>
          <p:spPr bwMode="auto">
            <a:xfrm>
              <a:off x="7391400" y="4849813"/>
              <a:ext cx="119063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6467FD"/>
                  </a:solidFill>
                  <a:effectLst/>
                  <a:latin typeface="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597" name="Text Box 24"/>
          <p:cNvSpPr txBox="1">
            <a:spLocks noChangeArrowheads="1"/>
          </p:cNvSpPr>
          <p:nvPr/>
        </p:nvSpPr>
        <p:spPr bwMode="auto">
          <a:xfrm rot="16200000">
            <a:off x="673896" y="3808275"/>
            <a:ext cx="22234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FWHM peak width in min </a:t>
            </a:r>
          </a:p>
          <a:p>
            <a:pPr algn="ctr"/>
            <a:r>
              <a:rPr lang="en-US" sz="1400" dirty="0"/>
              <a:t>(maximum for 5 transitions)</a:t>
            </a:r>
          </a:p>
        </p:txBody>
      </p:sp>
      <p:sp>
        <p:nvSpPr>
          <p:cNvPr id="12598" name="Text Box 7"/>
          <p:cNvSpPr txBox="1">
            <a:spLocks noChangeArrowheads="1"/>
          </p:cNvSpPr>
          <p:nvPr/>
        </p:nvSpPr>
        <p:spPr bwMode="auto">
          <a:xfrm>
            <a:off x="3352800" y="6019800"/>
            <a:ext cx="15151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Replicate Number</a:t>
            </a:r>
          </a:p>
        </p:txBody>
      </p:sp>
      <p:grpSp>
        <p:nvGrpSpPr>
          <p:cNvPr id="4838" name="Group 4837"/>
          <p:cNvGrpSpPr/>
          <p:nvPr/>
        </p:nvGrpSpPr>
        <p:grpSpPr>
          <a:xfrm>
            <a:off x="2162175" y="1995488"/>
            <a:ext cx="3916363" cy="4079875"/>
            <a:chOff x="2162175" y="1995488"/>
            <a:chExt cx="3916363" cy="4079875"/>
          </a:xfrm>
        </p:grpSpPr>
        <p:sp>
          <p:nvSpPr>
            <p:cNvPr id="110693" name="Line 101"/>
            <p:cNvSpPr>
              <a:spLocks noChangeShapeType="1"/>
            </p:cNvSpPr>
            <p:nvPr/>
          </p:nvSpPr>
          <p:spPr bwMode="auto">
            <a:xfrm flipV="1">
              <a:off x="2435225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94" name="Line 102"/>
            <p:cNvSpPr>
              <a:spLocks noChangeShapeType="1"/>
            </p:cNvSpPr>
            <p:nvPr/>
          </p:nvSpPr>
          <p:spPr bwMode="auto">
            <a:xfrm flipV="1">
              <a:off x="2547938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95" name="Line 103"/>
            <p:cNvSpPr>
              <a:spLocks noChangeShapeType="1"/>
            </p:cNvSpPr>
            <p:nvPr/>
          </p:nvSpPr>
          <p:spPr bwMode="auto">
            <a:xfrm flipV="1">
              <a:off x="2660650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96" name="Line 104"/>
            <p:cNvSpPr>
              <a:spLocks noChangeShapeType="1"/>
            </p:cNvSpPr>
            <p:nvPr/>
          </p:nvSpPr>
          <p:spPr bwMode="auto">
            <a:xfrm flipV="1">
              <a:off x="2773363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97" name="Line 105"/>
            <p:cNvSpPr>
              <a:spLocks noChangeShapeType="1"/>
            </p:cNvSpPr>
            <p:nvPr/>
          </p:nvSpPr>
          <p:spPr bwMode="auto">
            <a:xfrm flipV="1">
              <a:off x="2886075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98" name="Line 106"/>
            <p:cNvSpPr>
              <a:spLocks noChangeShapeType="1"/>
            </p:cNvSpPr>
            <p:nvPr/>
          </p:nvSpPr>
          <p:spPr bwMode="auto">
            <a:xfrm flipV="1">
              <a:off x="3000375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99" name="Line 107"/>
            <p:cNvSpPr>
              <a:spLocks noChangeShapeType="1"/>
            </p:cNvSpPr>
            <p:nvPr/>
          </p:nvSpPr>
          <p:spPr bwMode="auto">
            <a:xfrm flipV="1">
              <a:off x="3113088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00" name="Line 108"/>
            <p:cNvSpPr>
              <a:spLocks noChangeShapeType="1"/>
            </p:cNvSpPr>
            <p:nvPr/>
          </p:nvSpPr>
          <p:spPr bwMode="auto">
            <a:xfrm flipV="1">
              <a:off x="3225800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01" name="Line 109"/>
            <p:cNvSpPr>
              <a:spLocks noChangeShapeType="1"/>
            </p:cNvSpPr>
            <p:nvPr/>
          </p:nvSpPr>
          <p:spPr bwMode="auto">
            <a:xfrm flipV="1">
              <a:off x="3338513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02" name="Line 110"/>
            <p:cNvSpPr>
              <a:spLocks noChangeShapeType="1"/>
            </p:cNvSpPr>
            <p:nvPr/>
          </p:nvSpPr>
          <p:spPr bwMode="auto">
            <a:xfrm flipV="1">
              <a:off x="3451225" y="2114550"/>
              <a:ext cx="1588" cy="460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03" name="Line 111"/>
            <p:cNvSpPr>
              <a:spLocks noChangeShapeType="1"/>
            </p:cNvSpPr>
            <p:nvPr/>
          </p:nvSpPr>
          <p:spPr bwMode="auto">
            <a:xfrm flipH="1">
              <a:off x="2322513" y="3119438"/>
              <a:ext cx="46038" cy="158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04" name="Line 112"/>
            <p:cNvSpPr>
              <a:spLocks noChangeShapeType="1"/>
            </p:cNvSpPr>
            <p:nvPr/>
          </p:nvSpPr>
          <p:spPr bwMode="auto">
            <a:xfrm flipH="1">
              <a:off x="2322513" y="2836863"/>
              <a:ext cx="46038" cy="158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05" name="Line 113"/>
            <p:cNvSpPr>
              <a:spLocks noChangeShapeType="1"/>
            </p:cNvSpPr>
            <p:nvPr/>
          </p:nvSpPr>
          <p:spPr bwMode="auto">
            <a:xfrm flipH="1">
              <a:off x="2322513" y="2554288"/>
              <a:ext cx="46038" cy="158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06" name="Rectangle 114"/>
            <p:cNvSpPr>
              <a:spLocks noChangeArrowheads="1"/>
            </p:cNvSpPr>
            <p:nvPr/>
          </p:nvSpPr>
          <p:spPr bwMode="auto">
            <a:xfrm>
              <a:off x="2162175" y="3074988"/>
              <a:ext cx="84138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07" name="Rectangle 115"/>
            <p:cNvSpPr>
              <a:spLocks noChangeArrowheads="1"/>
            </p:cNvSpPr>
            <p:nvPr/>
          </p:nvSpPr>
          <p:spPr bwMode="auto">
            <a:xfrm>
              <a:off x="2216150" y="3074988"/>
              <a:ext cx="60325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08" name="Rectangle 116"/>
            <p:cNvSpPr>
              <a:spLocks noChangeArrowheads="1"/>
            </p:cNvSpPr>
            <p:nvPr/>
          </p:nvSpPr>
          <p:spPr bwMode="auto">
            <a:xfrm>
              <a:off x="2246313" y="3074988"/>
              <a:ext cx="84138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09" name="Rectangle 117"/>
            <p:cNvSpPr>
              <a:spLocks noChangeArrowheads="1"/>
            </p:cNvSpPr>
            <p:nvPr/>
          </p:nvSpPr>
          <p:spPr bwMode="auto">
            <a:xfrm>
              <a:off x="2162175" y="2792413"/>
              <a:ext cx="84138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10" name="Rectangle 118"/>
            <p:cNvSpPr>
              <a:spLocks noChangeArrowheads="1"/>
            </p:cNvSpPr>
            <p:nvPr/>
          </p:nvSpPr>
          <p:spPr bwMode="auto">
            <a:xfrm>
              <a:off x="2216150" y="2792413"/>
              <a:ext cx="60325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11" name="Rectangle 119"/>
            <p:cNvSpPr>
              <a:spLocks noChangeArrowheads="1"/>
            </p:cNvSpPr>
            <p:nvPr/>
          </p:nvSpPr>
          <p:spPr bwMode="auto">
            <a:xfrm>
              <a:off x="2246313" y="2792413"/>
              <a:ext cx="84138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12" name="Rectangle 120"/>
            <p:cNvSpPr>
              <a:spLocks noChangeArrowheads="1"/>
            </p:cNvSpPr>
            <p:nvPr/>
          </p:nvSpPr>
          <p:spPr bwMode="auto">
            <a:xfrm>
              <a:off x="2162175" y="2509838"/>
              <a:ext cx="84138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13" name="Rectangle 121"/>
            <p:cNvSpPr>
              <a:spLocks noChangeArrowheads="1"/>
            </p:cNvSpPr>
            <p:nvPr/>
          </p:nvSpPr>
          <p:spPr bwMode="auto">
            <a:xfrm>
              <a:off x="2216150" y="2509838"/>
              <a:ext cx="60325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14" name="Rectangle 122"/>
            <p:cNvSpPr>
              <a:spLocks noChangeArrowheads="1"/>
            </p:cNvSpPr>
            <p:nvPr/>
          </p:nvSpPr>
          <p:spPr bwMode="auto">
            <a:xfrm>
              <a:off x="2246313" y="2509838"/>
              <a:ext cx="84138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15" name="Freeform 123"/>
            <p:cNvSpPr>
              <a:spLocks/>
            </p:cNvSpPr>
            <p:nvPr/>
          </p:nvSpPr>
          <p:spPr bwMode="auto">
            <a:xfrm>
              <a:off x="2419350" y="3214688"/>
              <a:ext cx="33338" cy="333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1"/>
                </a:cxn>
                <a:cxn ang="0">
                  <a:pos x="10" y="21"/>
                </a:cxn>
                <a:cxn ang="0">
                  <a:pos x="0" y="11"/>
                </a:cxn>
                <a:cxn ang="0">
                  <a:pos x="10" y="0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lnTo>
                    <a:pt x="21" y="11"/>
                  </a:lnTo>
                  <a:lnTo>
                    <a:pt x="10" y="21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16" name="Freeform 124"/>
            <p:cNvSpPr>
              <a:spLocks/>
            </p:cNvSpPr>
            <p:nvPr/>
          </p:nvSpPr>
          <p:spPr bwMode="auto">
            <a:xfrm>
              <a:off x="2532063" y="3214688"/>
              <a:ext cx="33338" cy="333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1"/>
                </a:cxn>
                <a:cxn ang="0">
                  <a:pos x="10" y="21"/>
                </a:cxn>
                <a:cxn ang="0">
                  <a:pos x="0" y="11"/>
                </a:cxn>
                <a:cxn ang="0">
                  <a:pos x="10" y="0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lnTo>
                    <a:pt x="21" y="11"/>
                  </a:lnTo>
                  <a:lnTo>
                    <a:pt x="10" y="21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17" name="Freeform 125"/>
            <p:cNvSpPr>
              <a:spLocks/>
            </p:cNvSpPr>
            <p:nvPr/>
          </p:nvSpPr>
          <p:spPr bwMode="auto">
            <a:xfrm>
              <a:off x="2643188" y="3214688"/>
              <a:ext cx="34925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lnTo>
                    <a:pt x="22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18" name="Freeform 126"/>
            <p:cNvSpPr>
              <a:spLocks/>
            </p:cNvSpPr>
            <p:nvPr/>
          </p:nvSpPr>
          <p:spPr bwMode="auto">
            <a:xfrm>
              <a:off x="2755900" y="3214688"/>
              <a:ext cx="34925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lnTo>
                    <a:pt x="22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19" name="Freeform 127"/>
            <p:cNvSpPr>
              <a:spLocks/>
            </p:cNvSpPr>
            <p:nvPr/>
          </p:nvSpPr>
          <p:spPr bwMode="auto">
            <a:xfrm>
              <a:off x="2868613" y="3243263"/>
              <a:ext cx="36513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3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3" h="20">
                  <a:moveTo>
                    <a:pt x="11" y="0"/>
                  </a:moveTo>
                  <a:lnTo>
                    <a:pt x="23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0" name="Freeform 128"/>
            <p:cNvSpPr>
              <a:spLocks/>
            </p:cNvSpPr>
            <p:nvPr/>
          </p:nvSpPr>
          <p:spPr bwMode="auto">
            <a:xfrm>
              <a:off x="2982913" y="3300413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9"/>
                </a:cxn>
                <a:cxn ang="0">
                  <a:pos x="11" y="20"/>
                </a:cxn>
                <a:cxn ang="0">
                  <a:pos x="0" y="9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9"/>
                  </a:lnTo>
                  <a:lnTo>
                    <a:pt x="11" y="20"/>
                  </a:lnTo>
                  <a:lnTo>
                    <a:pt x="0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1" name="Freeform 129"/>
            <p:cNvSpPr>
              <a:spLocks/>
            </p:cNvSpPr>
            <p:nvPr/>
          </p:nvSpPr>
          <p:spPr bwMode="auto">
            <a:xfrm>
              <a:off x="3095625" y="3243263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2" name="Freeform 130"/>
            <p:cNvSpPr>
              <a:spLocks/>
            </p:cNvSpPr>
            <p:nvPr/>
          </p:nvSpPr>
          <p:spPr bwMode="auto">
            <a:xfrm>
              <a:off x="3208338" y="3243263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3" name="Freeform 131"/>
            <p:cNvSpPr>
              <a:spLocks/>
            </p:cNvSpPr>
            <p:nvPr/>
          </p:nvSpPr>
          <p:spPr bwMode="auto">
            <a:xfrm>
              <a:off x="3321050" y="3214688"/>
              <a:ext cx="34925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lnTo>
                    <a:pt x="22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4" name="Freeform 132"/>
            <p:cNvSpPr>
              <a:spLocks/>
            </p:cNvSpPr>
            <p:nvPr/>
          </p:nvSpPr>
          <p:spPr bwMode="auto">
            <a:xfrm>
              <a:off x="3433763" y="3214688"/>
              <a:ext cx="33338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lnTo>
                    <a:pt x="21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31C00"/>
            </a:solidFill>
            <a:ln w="0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5" name="Line 133"/>
            <p:cNvSpPr>
              <a:spLocks noChangeShapeType="1"/>
            </p:cNvSpPr>
            <p:nvPr/>
          </p:nvSpPr>
          <p:spPr bwMode="auto">
            <a:xfrm>
              <a:off x="2435225" y="3232150"/>
              <a:ext cx="338138" cy="1588"/>
            </a:xfrm>
            <a:prstGeom prst="line">
              <a:avLst/>
            </a:prstGeom>
            <a:noFill/>
            <a:ln w="4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6" name="Line 134"/>
            <p:cNvSpPr>
              <a:spLocks noChangeShapeType="1"/>
            </p:cNvSpPr>
            <p:nvPr/>
          </p:nvSpPr>
          <p:spPr bwMode="auto">
            <a:xfrm>
              <a:off x="2773363" y="3232150"/>
              <a:ext cx="112713" cy="28575"/>
            </a:xfrm>
            <a:prstGeom prst="line">
              <a:avLst/>
            </a:prstGeom>
            <a:noFill/>
            <a:ln w="4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7" name="Line 135"/>
            <p:cNvSpPr>
              <a:spLocks noChangeShapeType="1"/>
            </p:cNvSpPr>
            <p:nvPr/>
          </p:nvSpPr>
          <p:spPr bwMode="auto">
            <a:xfrm>
              <a:off x="2886075" y="3260725"/>
              <a:ext cx="114300" cy="53975"/>
            </a:xfrm>
            <a:prstGeom prst="line">
              <a:avLst/>
            </a:prstGeom>
            <a:noFill/>
            <a:ln w="4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8" name="Line 136"/>
            <p:cNvSpPr>
              <a:spLocks noChangeShapeType="1"/>
            </p:cNvSpPr>
            <p:nvPr/>
          </p:nvSpPr>
          <p:spPr bwMode="auto">
            <a:xfrm flipV="1">
              <a:off x="3000375" y="3260725"/>
              <a:ext cx="112713" cy="53975"/>
            </a:xfrm>
            <a:prstGeom prst="line">
              <a:avLst/>
            </a:prstGeom>
            <a:noFill/>
            <a:ln w="4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29" name="Line 137"/>
            <p:cNvSpPr>
              <a:spLocks noChangeShapeType="1"/>
            </p:cNvSpPr>
            <p:nvPr/>
          </p:nvSpPr>
          <p:spPr bwMode="auto">
            <a:xfrm>
              <a:off x="3113088" y="3260725"/>
              <a:ext cx="112713" cy="1588"/>
            </a:xfrm>
            <a:prstGeom prst="line">
              <a:avLst/>
            </a:prstGeom>
            <a:noFill/>
            <a:ln w="4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0" name="Line 138"/>
            <p:cNvSpPr>
              <a:spLocks noChangeShapeType="1"/>
            </p:cNvSpPr>
            <p:nvPr/>
          </p:nvSpPr>
          <p:spPr bwMode="auto">
            <a:xfrm flipV="1">
              <a:off x="3225800" y="3232150"/>
              <a:ext cx="112713" cy="28575"/>
            </a:xfrm>
            <a:prstGeom prst="line">
              <a:avLst/>
            </a:prstGeom>
            <a:noFill/>
            <a:ln w="4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1" name="Line 139"/>
            <p:cNvSpPr>
              <a:spLocks noChangeShapeType="1"/>
            </p:cNvSpPr>
            <p:nvPr/>
          </p:nvSpPr>
          <p:spPr bwMode="auto">
            <a:xfrm>
              <a:off x="3338513" y="3232150"/>
              <a:ext cx="112713" cy="1588"/>
            </a:xfrm>
            <a:prstGeom prst="line">
              <a:avLst/>
            </a:prstGeom>
            <a:noFill/>
            <a:ln w="4">
              <a:solidFill>
                <a:srgbClr val="931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2" name="Freeform 140"/>
            <p:cNvSpPr>
              <a:spLocks/>
            </p:cNvSpPr>
            <p:nvPr/>
          </p:nvSpPr>
          <p:spPr bwMode="auto">
            <a:xfrm>
              <a:off x="2419350" y="3130550"/>
              <a:ext cx="3333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1"/>
                </a:cxn>
                <a:cxn ang="0">
                  <a:pos x="10" y="20"/>
                </a:cxn>
                <a:cxn ang="0">
                  <a:pos x="0" y="11"/>
                </a:cxn>
                <a:cxn ang="0">
                  <a:pos x="10" y="0"/>
                </a:cxn>
              </a:cxnLst>
              <a:rect l="0" t="0" r="r" b="b"/>
              <a:pathLst>
                <a:path w="21" h="20">
                  <a:moveTo>
                    <a:pt x="10" y="0"/>
                  </a:moveTo>
                  <a:lnTo>
                    <a:pt x="21" y="11"/>
                  </a:lnTo>
                  <a:lnTo>
                    <a:pt x="10" y="20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3" name="Freeform 141"/>
            <p:cNvSpPr>
              <a:spLocks/>
            </p:cNvSpPr>
            <p:nvPr/>
          </p:nvSpPr>
          <p:spPr bwMode="auto">
            <a:xfrm>
              <a:off x="2532063" y="3130550"/>
              <a:ext cx="3333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1"/>
                </a:cxn>
                <a:cxn ang="0">
                  <a:pos x="10" y="20"/>
                </a:cxn>
                <a:cxn ang="0">
                  <a:pos x="0" y="11"/>
                </a:cxn>
                <a:cxn ang="0">
                  <a:pos x="10" y="0"/>
                </a:cxn>
              </a:cxnLst>
              <a:rect l="0" t="0" r="r" b="b"/>
              <a:pathLst>
                <a:path w="21" h="20">
                  <a:moveTo>
                    <a:pt x="10" y="0"/>
                  </a:moveTo>
                  <a:lnTo>
                    <a:pt x="21" y="11"/>
                  </a:lnTo>
                  <a:lnTo>
                    <a:pt x="10" y="20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4" name="Freeform 142"/>
            <p:cNvSpPr>
              <a:spLocks/>
            </p:cNvSpPr>
            <p:nvPr/>
          </p:nvSpPr>
          <p:spPr bwMode="auto">
            <a:xfrm>
              <a:off x="2643188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5" name="Freeform 143"/>
            <p:cNvSpPr>
              <a:spLocks/>
            </p:cNvSpPr>
            <p:nvPr/>
          </p:nvSpPr>
          <p:spPr bwMode="auto">
            <a:xfrm>
              <a:off x="2755900" y="3101975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6" name="Freeform 144"/>
            <p:cNvSpPr>
              <a:spLocks/>
            </p:cNvSpPr>
            <p:nvPr/>
          </p:nvSpPr>
          <p:spPr bwMode="auto">
            <a:xfrm>
              <a:off x="2868613" y="3073400"/>
              <a:ext cx="36513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3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3" h="22">
                  <a:moveTo>
                    <a:pt x="11" y="0"/>
                  </a:moveTo>
                  <a:lnTo>
                    <a:pt x="23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7" name="Freeform 145"/>
            <p:cNvSpPr>
              <a:spLocks/>
            </p:cNvSpPr>
            <p:nvPr/>
          </p:nvSpPr>
          <p:spPr bwMode="auto">
            <a:xfrm>
              <a:off x="2982913" y="3130550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8" name="Freeform 146"/>
            <p:cNvSpPr>
              <a:spLocks/>
            </p:cNvSpPr>
            <p:nvPr/>
          </p:nvSpPr>
          <p:spPr bwMode="auto">
            <a:xfrm>
              <a:off x="3095625" y="3130550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39" name="Freeform 147"/>
            <p:cNvSpPr>
              <a:spLocks/>
            </p:cNvSpPr>
            <p:nvPr/>
          </p:nvSpPr>
          <p:spPr bwMode="auto">
            <a:xfrm>
              <a:off x="3208338" y="3130550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0" name="Freeform 148"/>
            <p:cNvSpPr>
              <a:spLocks/>
            </p:cNvSpPr>
            <p:nvPr/>
          </p:nvSpPr>
          <p:spPr bwMode="auto">
            <a:xfrm>
              <a:off x="3321050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1" name="Freeform 149"/>
            <p:cNvSpPr>
              <a:spLocks/>
            </p:cNvSpPr>
            <p:nvPr/>
          </p:nvSpPr>
          <p:spPr bwMode="auto">
            <a:xfrm>
              <a:off x="3433763" y="3159125"/>
              <a:ext cx="33338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lnTo>
                    <a:pt x="21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AB00"/>
            </a:solidFill>
            <a:ln w="0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2" name="Line 150"/>
            <p:cNvSpPr>
              <a:spLocks noChangeShapeType="1"/>
            </p:cNvSpPr>
            <p:nvPr/>
          </p:nvSpPr>
          <p:spPr bwMode="auto">
            <a:xfrm>
              <a:off x="2435225" y="3148013"/>
              <a:ext cx="112713" cy="1588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3" name="Line 151"/>
            <p:cNvSpPr>
              <a:spLocks noChangeShapeType="1"/>
            </p:cNvSpPr>
            <p:nvPr/>
          </p:nvSpPr>
          <p:spPr bwMode="auto">
            <a:xfrm>
              <a:off x="2547938" y="3148013"/>
              <a:ext cx="112713" cy="26988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4" name="Line 152"/>
            <p:cNvSpPr>
              <a:spLocks noChangeShapeType="1"/>
            </p:cNvSpPr>
            <p:nvPr/>
          </p:nvSpPr>
          <p:spPr bwMode="auto">
            <a:xfrm flipV="1">
              <a:off x="2660650" y="3119438"/>
              <a:ext cx="112713" cy="55563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5" name="Line 153"/>
            <p:cNvSpPr>
              <a:spLocks noChangeShapeType="1"/>
            </p:cNvSpPr>
            <p:nvPr/>
          </p:nvSpPr>
          <p:spPr bwMode="auto">
            <a:xfrm flipV="1">
              <a:off x="2773363" y="3090863"/>
              <a:ext cx="112713" cy="28575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6" name="Line 154"/>
            <p:cNvSpPr>
              <a:spLocks noChangeShapeType="1"/>
            </p:cNvSpPr>
            <p:nvPr/>
          </p:nvSpPr>
          <p:spPr bwMode="auto">
            <a:xfrm>
              <a:off x="2886075" y="3090863"/>
              <a:ext cx="114300" cy="57150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7" name="Line 155"/>
            <p:cNvSpPr>
              <a:spLocks noChangeShapeType="1"/>
            </p:cNvSpPr>
            <p:nvPr/>
          </p:nvSpPr>
          <p:spPr bwMode="auto">
            <a:xfrm>
              <a:off x="3000375" y="3148013"/>
              <a:ext cx="225425" cy="1588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8" name="Line 156"/>
            <p:cNvSpPr>
              <a:spLocks noChangeShapeType="1"/>
            </p:cNvSpPr>
            <p:nvPr/>
          </p:nvSpPr>
          <p:spPr bwMode="auto">
            <a:xfrm>
              <a:off x="3225800" y="3148013"/>
              <a:ext cx="112713" cy="26988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49" name="Line 157"/>
            <p:cNvSpPr>
              <a:spLocks noChangeShapeType="1"/>
            </p:cNvSpPr>
            <p:nvPr/>
          </p:nvSpPr>
          <p:spPr bwMode="auto">
            <a:xfrm>
              <a:off x="3338513" y="3175000"/>
              <a:ext cx="112713" cy="1588"/>
            </a:xfrm>
            <a:prstGeom prst="line">
              <a:avLst/>
            </a:prstGeom>
            <a:noFill/>
            <a:ln w="4">
              <a:solidFill>
                <a:srgbClr val="E5AB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0" name="Freeform 158"/>
            <p:cNvSpPr>
              <a:spLocks/>
            </p:cNvSpPr>
            <p:nvPr/>
          </p:nvSpPr>
          <p:spPr bwMode="auto">
            <a:xfrm>
              <a:off x="2419350" y="3159125"/>
              <a:ext cx="3333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0"/>
                </a:cxn>
                <a:cxn ang="0">
                  <a:pos x="10" y="20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21" h="20">
                  <a:moveTo>
                    <a:pt x="10" y="0"/>
                  </a:moveTo>
                  <a:lnTo>
                    <a:pt x="21" y="10"/>
                  </a:lnTo>
                  <a:lnTo>
                    <a:pt x="10" y="20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1" name="Freeform 159"/>
            <p:cNvSpPr>
              <a:spLocks/>
            </p:cNvSpPr>
            <p:nvPr/>
          </p:nvSpPr>
          <p:spPr bwMode="auto">
            <a:xfrm>
              <a:off x="2532063" y="3186113"/>
              <a:ext cx="33338" cy="333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1"/>
                </a:cxn>
                <a:cxn ang="0">
                  <a:pos x="10" y="21"/>
                </a:cxn>
                <a:cxn ang="0">
                  <a:pos x="0" y="11"/>
                </a:cxn>
                <a:cxn ang="0">
                  <a:pos x="10" y="0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lnTo>
                    <a:pt x="21" y="11"/>
                  </a:lnTo>
                  <a:lnTo>
                    <a:pt x="10" y="21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2" name="Freeform 160"/>
            <p:cNvSpPr>
              <a:spLocks/>
            </p:cNvSpPr>
            <p:nvPr/>
          </p:nvSpPr>
          <p:spPr bwMode="auto">
            <a:xfrm>
              <a:off x="2643188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3" name="Freeform 161"/>
            <p:cNvSpPr>
              <a:spLocks/>
            </p:cNvSpPr>
            <p:nvPr/>
          </p:nvSpPr>
          <p:spPr bwMode="auto">
            <a:xfrm>
              <a:off x="2755900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4" name="Freeform 162"/>
            <p:cNvSpPr>
              <a:spLocks/>
            </p:cNvSpPr>
            <p:nvPr/>
          </p:nvSpPr>
          <p:spPr bwMode="auto">
            <a:xfrm>
              <a:off x="2868613" y="3186113"/>
              <a:ext cx="36513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3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3" h="21">
                  <a:moveTo>
                    <a:pt x="11" y="0"/>
                  </a:moveTo>
                  <a:lnTo>
                    <a:pt x="23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5" name="Freeform 163"/>
            <p:cNvSpPr>
              <a:spLocks/>
            </p:cNvSpPr>
            <p:nvPr/>
          </p:nvSpPr>
          <p:spPr bwMode="auto">
            <a:xfrm>
              <a:off x="2982913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6" name="Freeform 164"/>
            <p:cNvSpPr>
              <a:spLocks/>
            </p:cNvSpPr>
            <p:nvPr/>
          </p:nvSpPr>
          <p:spPr bwMode="auto">
            <a:xfrm>
              <a:off x="3095625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7" name="Freeform 165"/>
            <p:cNvSpPr>
              <a:spLocks/>
            </p:cNvSpPr>
            <p:nvPr/>
          </p:nvSpPr>
          <p:spPr bwMode="auto">
            <a:xfrm>
              <a:off x="3208338" y="3130550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8" name="Freeform 166"/>
            <p:cNvSpPr>
              <a:spLocks/>
            </p:cNvSpPr>
            <p:nvPr/>
          </p:nvSpPr>
          <p:spPr bwMode="auto">
            <a:xfrm>
              <a:off x="3321050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59" name="Freeform 167"/>
            <p:cNvSpPr>
              <a:spLocks/>
            </p:cNvSpPr>
            <p:nvPr/>
          </p:nvSpPr>
          <p:spPr bwMode="auto">
            <a:xfrm>
              <a:off x="3433763" y="3159125"/>
              <a:ext cx="33338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lnTo>
                    <a:pt x="21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67FD"/>
            </a:solidFill>
            <a:ln w="0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0" name="Line 168"/>
            <p:cNvSpPr>
              <a:spLocks noChangeShapeType="1"/>
            </p:cNvSpPr>
            <p:nvPr/>
          </p:nvSpPr>
          <p:spPr bwMode="auto">
            <a:xfrm>
              <a:off x="2435225" y="3175000"/>
              <a:ext cx="112713" cy="28575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1" name="Line 169"/>
            <p:cNvSpPr>
              <a:spLocks noChangeShapeType="1"/>
            </p:cNvSpPr>
            <p:nvPr/>
          </p:nvSpPr>
          <p:spPr bwMode="auto">
            <a:xfrm flipV="1">
              <a:off x="2547938" y="3175000"/>
              <a:ext cx="112713" cy="28575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2" name="Line 170"/>
            <p:cNvSpPr>
              <a:spLocks noChangeShapeType="1"/>
            </p:cNvSpPr>
            <p:nvPr/>
          </p:nvSpPr>
          <p:spPr bwMode="auto">
            <a:xfrm>
              <a:off x="2660650" y="3175000"/>
              <a:ext cx="112713" cy="1588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3" name="Line 171"/>
            <p:cNvSpPr>
              <a:spLocks noChangeShapeType="1"/>
            </p:cNvSpPr>
            <p:nvPr/>
          </p:nvSpPr>
          <p:spPr bwMode="auto">
            <a:xfrm>
              <a:off x="2773363" y="3175000"/>
              <a:ext cx="112713" cy="28575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4" name="Line 172"/>
            <p:cNvSpPr>
              <a:spLocks noChangeShapeType="1"/>
            </p:cNvSpPr>
            <p:nvPr/>
          </p:nvSpPr>
          <p:spPr bwMode="auto">
            <a:xfrm flipV="1">
              <a:off x="2886075" y="3175000"/>
              <a:ext cx="114300" cy="28575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5" name="Line 173"/>
            <p:cNvSpPr>
              <a:spLocks noChangeShapeType="1"/>
            </p:cNvSpPr>
            <p:nvPr/>
          </p:nvSpPr>
          <p:spPr bwMode="auto">
            <a:xfrm>
              <a:off x="3000375" y="3175000"/>
              <a:ext cx="112713" cy="1588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6" name="Line 174"/>
            <p:cNvSpPr>
              <a:spLocks noChangeShapeType="1"/>
            </p:cNvSpPr>
            <p:nvPr/>
          </p:nvSpPr>
          <p:spPr bwMode="auto">
            <a:xfrm flipV="1">
              <a:off x="3113088" y="3148013"/>
              <a:ext cx="112713" cy="26988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7" name="Line 175"/>
            <p:cNvSpPr>
              <a:spLocks noChangeShapeType="1"/>
            </p:cNvSpPr>
            <p:nvPr/>
          </p:nvSpPr>
          <p:spPr bwMode="auto">
            <a:xfrm>
              <a:off x="3225800" y="3148013"/>
              <a:ext cx="112713" cy="26988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8" name="Line 176"/>
            <p:cNvSpPr>
              <a:spLocks noChangeShapeType="1"/>
            </p:cNvSpPr>
            <p:nvPr/>
          </p:nvSpPr>
          <p:spPr bwMode="auto">
            <a:xfrm>
              <a:off x="3338513" y="3175000"/>
              <a:ext cx="112713" cy="1588"/>
            </a:xfrm>
            <a:prstGeom prst="line">
              <a:avLst/>
            </a:prstGeom>
            <a:noFill/>
            <a:ln w="4">
              <a:solidFill>
                <a:srgbClr val="6467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69" name="Freeform 177"/>
            <p:cNvSpPr>
              <a:spLocks/>
            </p:cNvSpPr>
            <p:nvPr/>
          </p:nvSpPr>
          <p:spPr bwMode="auto">
            <a:xfrm>
              <a:off x="2419350" y="3159125"/>
              <a:ext cx="3333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0"/>
                </a:cxn>
                <a:cxn ang="0">
                  <a:pos x="10" y="20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21" h="20">
                  <a:moveTo>
                    <a:pt x="10" y="0"/>
                  </a:moveTo>
                  <a:lnTo>
                    <a:pt x="21" y="10"/>
                  </a:lnTo>
                  <a:lnTo>
                    <a:pt x="10" y="20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0" name="Freeform 178"/>
            <p:cNvSpPr>
              <a:spLocks/>
            </p:cNvSpPr>
            <p:nvPr/>
          </p:nvSpPr>
          <p:spPr bwMode="auto">
            <a:xfrm>
              <a:off x="2532063" y="3046413"/>
              <a:ext cx="33338" cy="333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0"/>
                </a:cxn>
                <a:cxn ang="0">
                  <a:pos x="10" y="21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lnTo>
                    <a:pt x="21" y="10"/>
                  </a:lnTo>
                  <a:lnTo>
                    <a:pt x="10" y="21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1" name="Freeform 179"/>
            <p:cNvSpPr>
              <a:spLocks/>
            </p:cNvSpPr>
            <p:nvPr/>
          </p:nvSpPr>
          <p:spPr bwMode="auto">
            <a:xfrm>
              <a:off x="2643188" y="3073400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2" name="Freeform 180"/>
            <p:cNvSpPr>
              <a:spLocks/>
            </p:cNvSpPr>
            <p:nvPr/>
          </p:nvSpPr>
          <p:spPr bwMode="auto">
            <a:xfrm>
              <a:off x="2755900" y="3130550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3" name="Freeform 181"/>
            <p:cNvSpPr>
              <a:spLocks/>
            </p:cNvSpPr>
            <p:nvPr/>
          </p:nvSpPr>
          <p:spPr bwMode="auto">
            <a:xfrm>
              <a:off x="2868613" y="3101975"/>
              <a:ext cx="36513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3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3" h="22">
                  <a:moveTo>
                    <a:pt x="11" y="0"/>
                  </a:moveTo>
                  <a:lnTo>
                    <a:pt x="23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4" name="Freeform 182"/>
            <p:cNvSpPr>
              <a:spLocks/>
            </p:cNvSpPr>
            <p:nvPr/>
          </p:nvSpPr>
          <p:spPr bwMode="auto">
            <a:xfrm>
              <a:off x="2982913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5" name="Freeform 183"/>
            <p:cNvSpPr>
              <a:spLocks/>
            </p:cNvSpPr>
            <p:nvPr/>
          </p:nvSpPr>
          <p:spPr bwMode="auto">
            <a:xfrm>
              <a:off x="3095625" y="3159125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6" name="Freeform 184"/>
            <p:cNvSpPr>
              <a:spLocks/>
            </p:cNvSpPr>
            <p:nvPr/>
          </p:nvSpPr>
          <p:spPr bwMode="auto">
            <a:xfrm>
              <a:off x="3208338" y="3073400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7" name="Freeform 185"/>
            <p:cNvSpPr>
              <a:spLocks/>
            </p:cNvSpPr>
            <p:nvPr/>
          </p:nvSpPr>
          <p:spPr bwMode="auto">
            <a:xfrm>
              <a:off x="3321050" y="3130550"/>
              <a:ext cx="34925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0">
                  <a:moveTo>
                    <a:pt x="11" y="0"/>
                  </a:moveTo>
                  <a:lnTo>
                    <a:pt x="22" y="11"/>
                  </a:lnTo>
                  <a:lnTo>
                    <a:pt x="11" y="2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8" name="Freeform 186"/>
            <p:cNvSpPr>
              <a:spLocks/>
            </p:cNvSpPr>
            <p:nvPr/>
          </p:nvSpPr>
          <p:spPr bwMode="auto">
            <a:xfrm>
              <a:off x="3433763" y="3159125"/>
              <a:ext cx="33338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lnTo>
                    <a:pt x="21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0000"/>
            </a:solidFill>
            <a:ln w="0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79" name="Line 187"/>
            <p:cNvSpPr>
              <a:spLocks noChangeShapeType="1"/>
            </p:cNvSpPr>
            <p:nvPr/>
          </p:nvSpPr>
          <p:spPr bwMode="auto">
            <a:xfrm flipV="1">
              <a:off x="2435225" y="3062288"/>
              <a:ext cx="112713" cy="112713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0" name="Line 188"/>
            <p:cNvSpPr>
              <a:spLocks noChangeShapeType="1"/>
            </p:cNvSpPr>
            <p:nvPr/>
          </p:nvSpPr>
          <p:spPr bwMode="auto">
            <a:xfrm>
              <a:off x="2547938" y="3062288"/>
              <a:ext cx="112713" cy="28575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1" name="Line 189"/>
            <p:cNvSpPr>
              <a:spLocks noChangeShapeType="1"/>
            </p:cNvSpPr>
            <p:nvPr/>
          </p:nvSpPr>
          <p:spPr bwMode="auto">
            <a:xfrm>
              <a:off x="2660650" y="3090863"/>
              <a:ext cx="112713" cy="57150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2" name="Line 190"/>
            <p:cNvSpPr>
              <a:spLocks noChangeShapeType="1"/>
            </p:cNvSpPr>
            <p:nvPr/>
          </p:nvSpPr>
          <p:spPr bwMode="auto">
            <a:xfrm flipV="1">
              <a:off x="2773363" y="3119438"/>
              <a:ext cx="112713" cy="28575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3" name="Line 191"/>
            <p:cNvSpPr>
              <a:spLocks noChangeShapeType="1"/>
            </p:cNvSpPr>
            <p:nvPr/>
          </p:nvSpPr>
          <p:spPr bwMode="auto">
            <a:xfrm>
              <a:off x="2886075" y="3119438"/>
              <a:ext cx="114300" cy="55563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4" name="Line 192"/>
            <p:cNvSpPr>
              <a:spLocks noChangeShapeType="1"/>
            </p:cNvSpPr>
            <p:nvPr/>
          </p:nvSpPr>
          <p:spPr bwMode="auto">
            <a:xfrm>
              <a:off x="3000375" y="3175000"/>
              <a:ext cx="112713" cy="1588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5" name="Line 193"/>
            <p:cNvSpPr>
              <a:spLocks noChangeShapeType="1"/>
            </p:cNvSpPr>
            <p:nvPr/>
          </p:nvSpPr>
          <p:spPr bwMode="auto">
            <a:xfrm flipV="1">
              <a:off x="3113088" y="3090863"/>
              <a:ext cx="112713" cy="84138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6" name="Line 194"/>
            <p:cNvSpPr>
              <a:spLocks noChangeShapeType="1"/>
            </p:cNvSpPr>
            <p:nvPr/>
          </p:nvSpPr>
          <p:spPr bwMode="auto">
            <a:xfrm>
              <a:off x="3225800" y="3090863"/>
              <a:ext cx="112713" cy="57150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7" name="Line 195"/>
            <p:cNvSpPr>
              <a:spLocks noChangeShapeType="1"/>
            </p:cNvSpPr>
            <p:nvPr/>
          </p:nvSpPr>
          <p:spPr bwMode="auto">
            <a:xfrm>
              <a:off x="3338513" y="3148013"/>
              <a:ext cx="112713" cy="26988"/>
            </a:xfrm>
            <a:prstGeom prst="line">
              <a:avLst/>
            </a:prstGeom>
            <a:noFill/>
            <a:ln w="4">
              <a:solidFill>
                <a:srgbClr val="F2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8" name="Freeform 196"/>
            <p:cNvSpPr>
              <a:spLocks/>
            </p:cNvSpPr>
            <p:nvPr/>
          </p:nvSpPr>
          <p:spPr bwMode="auto">
            <a:xfrm>
              <a:off x="2419350" y="3101975"/>
              <a:ext cx="33338" cy="349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1"/>
                </a:cxn>
                <a:cxn ang="0">
                  <a:pos x="10" y="22"/>
                </a:cxn>
                <a:cxn ang="0">
                  <a:pos x="0" y="11"/>
                </a:cxn>
                <a:cxn ang="0">
                  <a:pos x="10" y="0"/>
                </a:cxn>
              </a:cxnLst>
              <a:rect l="0" t="0" r="r" b="b"/>
              <a:pathLst>
                <a:path w="21" h="22">
                  <a:moveTo>
                    <a:pt x="10" y="0"/>
                  </a:moveTo>
                  <a:lnTo>
                    <a:pt x="21" y="11"/>
                  </a:lnTo>
                  <a:lnTo>
                    <a:pt x="10" y="22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89" name="Freeform 197"/>
            <p:cNvSpPr>
              <a:spLocks/>
            </p:cNvSpPr>
            <p:nvPr/>
          </p:nvSpPr>
          <p:spPr bwMode="auto">
            <a:xfrm>
              <a:off x="2532063" y="3130550"/>
              <a:ext cx="3333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1"/>
                </a:cxn>
                <a:cxn ang="0">
                  <a:pos x="10" y="20"/>
                </a:cxn>
                <a:cxn ang="0">
                  <a:pos x="0" y="11"/>
                </a:cxn>
                <a:cxn ang="0">
                  <a:pos x="10" y="0"/>
                </a:cxn>
              </a:cxnLst>
              <a:rect l="0" t="0" r="r" b="b"/>
              <a:pathLst>
                <a:path w="21" h="20">
                  <a:moveTo>
                    <a:pt x="10" y="0"/>
                  </a:moveTo>
                  <a:lnTo>
                    <a:pt x="21" y="11"/>
                  </a:lnTo>
                  <a:lnTo>
                    <a:pt x="10" y="20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90" name="Freeform 198"/>
            <p:cNvSpPr>
              <a:spLocks/>
            </p:cNvSpPr>
            <p:nvPr/>
          </p:nvSpPr>
          <p:spPr bwMode="auto">
            <a:xfrm>
              <a:off x="2643188" y="3101975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91" name="Freeform 199"/>
            <p:cNvSpPr>
              <a:spLocks/>
            </p:cNvSpPr>
            <p:nvPr/>
          </p:nvSpPr>
          <p:spPr bwMode="auto">
            <a:xfrm>
              <a:off x="2755900" y="3073400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92" name="Freeform 200"/>
            <p:cNvSpPr>
              <a:spLocks/>
            </p:cNvSpPr>
            <p:nvPr/>
          </p:nvSpPr>
          <p:spPr bwMode="auto">
            <a:xfrm>
              <a:off x="2868613" y="3159125"/>
              <a:ext cx="36513" cy="317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3" y="10"/>
                </a:cxn>
                <a:cxn ang="0">
                  <a:pos x="11" y="20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3" h="20">
                  <a:moveTo>
                    <a:pt x="11" y="0"/>
                  </a:moveTo>
                  <a:lnTo>
                    <a:pt x="23" y="10"/>
                  </a:lnTo>
                  <a:lnTo>
                    <a:pt x="11" y="20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93" name="Freeform 201"/>
            <p:cNvSpPr>
              <a:spLocks/>
            </p:cNvSpPr>
            <p:nvPr/>
          </p:nvSpPr>
          <p:spPr bwMode="auto">
            <a:xfrm>
              <a:off x="2982913" y="3101975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94" name="Freeform 202"/>
            <p:cNvSpPr>
              <a:spLocks/>
            </p:cNvSpPr>
            <p:nvPr/>
          </p:nvSpPr>
          <p:spPr bwMode="auto">
            <a:xfrm>
              <a:off x="3095625" y="3046413"/>
              <a:ext cx="34925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0"/>
                </a:cxn>
                <a:cxn ang="0">
                  <a:pos x="11" y="21"/>
                </a:cxn>
                <a:cxn ang="0">
                  <a:pos x="0" y="10"/>
                </a:cxn>
                <a:cxn ang="0">
                  <a:pos x="11" y="0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lnTo>
                    <a:pt x="22" y="10"/>
                  </a:lnTo>
                  <a:lnTo>
                    <a:pt x="11" y="21"/>
                  </a:lnTo>
                  <a:lnTo>
                    <a:pt x="0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95" name="Freeform 203"/>
            <p:cNvSpPr>
              <a:spLocks/>
            </p:cNvSpPr>
            <p:nvPr/>
          </p:nvSpPr>
          <p:spPr bwMode="auto">
            <a:xfrm>
              <a:off x="3208338" y="3101975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96" name="Freeform 204"/>
            <p:cNvSpPr>
              <a:spLocks/>
            </p:cNvSpPr>
            <p:nvPr/>
          </p:nvSpPr>
          <p:spPr bwMode="auto">
            <a:xfrm>
              <a:off x="3321050" y="3101975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6100"/>
            </a:solidFill>
            <a:ln w="0">
              <a:solidFill>
                <a:srgbClr val="FF61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0998" name="Group 406"/>
            <p:cNvGrpSpPr>
              <a:grpSpLocks/>
            </p:cNvGrpSpPr>
            <p:nvPr/>
          </p:nvGrpSpPr>
          <p:grpSpPr bwMode="auto">
            <a:xfrm>
              <a:off x="2368550" y="1995488"/>
              <a:ext cx="2324100" cy="1406525"/>
              <a:chOff x="1492" y="1257"/>
              <a:chExt cx="1464" cy="886"/>
            </a:xfrm>
          </p:grpSpPr>
          <p:sp>
            <p:nvSpPr>
              <p:cNvPr id="110798" name="Freeform 206"/>
              <p:cNvSpPr>
                <a:spLocks/>
              </p:cNvSpPr>
              <p:nvPr/>
            </p:nvSpPr>
            <p:spPr bwMode="auto">
              <a:xfrm>
                <a:off x="2163" y="195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99" name="Line 207"/>
              <p:cNvSpPr>
                <a:spLocks noChangeShapeType="1"/>
              </p:cNvSpPr>
              <p:nvPr/>
            </p:nvSpPr>
            <p:spPr bwMode="auto">
              <a:xfrm>
                <a:off x="1534" y="196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0" name="Line 208"/>
              <p:cNvSpPr>
                <a:spLocks noChangeShapeType="1"/>
              </p:cNvSpPr>
              <p:nvPr/>
            </p:nvSpPr>
            <p:spPr bwMode="auto">
              <a:xfrm flipV="1">
                <a:off x="1605" y="1947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1" name="Line 209"/>
              <p:cNvSpPr>
                <a:spLocks noChangeShapeType="1"/>
              </p:cNvSpPr>
              <p:nvPr/>
            </p:nvSpPr>
            <p:spPr bwMode="auto">
              <a:xfrm>
                <a:off x="1747" y="194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2" name="Line 210"/>
              <p:cNvSpPr>
                <a:spLocks noChangeShapeType="1"/>
              </p:cNvSpPr>
              <p:nvPr/>
            </p:nvSpPr>
            <p:spPr bwMode="auto">
              <a:xfrm flipV="1">
                <a:off x="1818" y="1965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3" name="Line 211"/>
              <p:cNvSpPr>
                <a:spLocks noChangeShapeType="1"/>
              </p:cNvSpPr>
              <p:nvPr/>
            </p:nvSpPr>
            <p:spPr bwMode="auto">
              <a:xfrm flipV="1">
                <a:off x="1890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4" name="Line 212"/>
              <p:cNvSpPr>
                <a:spLocks noChangeShapeType="1"/>
              </p:cNvSpPr>
              <p:nvPr/>
            </p:nvSpPr>
            <p:spPr bwMode="auto">
              <a:xfrm>
                <a:off x="1961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5" name="Line 213"/>
              <p:cNvSpPr>
                <a:spLocks noChangeShapeType="1"/>
              </p:cNvSpPr>
              <p:nvPr/>
            </p:nvSpPr>
            <p:spPr bwMode="auto">
              <a:xfrm>
                <a:off x="2032" y="1965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6" name="Freeform 214"/>
              <p:cNvSpPr>
                <a:spLocks/>
              </p:cNvSpPr>
              <p:nvPr/>
            </p:nvSpPr>
            <p:spPr bwMode="auto">
              <a:xfrm>
                <a:off x="1524" y="1972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0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0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7" name="Freeform 215"/>
              <p:cNvSpPr>
                <a:spLocks/>
              </p:cNvSpPr>
              <p:nvPr/>
            </p:nvSpPr>
            <p:spPr bwMode="auto">
              <a:xfrm>
                <a:off x="1595" y="1972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0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0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8" name="Freeform 216"/>
              <p:cNvSpPr>
                <a:spLocks/>
              </p:cNvSpPr>
              <p:nvPr/>
            </p:nvSpPr>
            <p:spPr bwMode="auto">
              <a:xfrm>
                <a:off x="1665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09" name="Freeform 217"/>
              <p:cNvSpPr>
                <a:spLocks/>
              </p:cNvSpPr>
              <p:nvPr/>
            </p:nvSpPr>
            <p:spPr bwMode="auto">
              <a:xfrm>
                <a:off x="1736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0" name="Freeform 218"/>
              <p:cNvSpPr>
                <a:spLocks/>
              </p:cNvSpPr>
              <p:nvPr/>
            </p:nvSpPr>
            <p:spPr bwMode="auto">
              <a:xfrm>
                <a:off x="1807" y="1972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1" name="Freeform 219"/>
              <p:cNvSpPr>
                <a:spLocks/>
              </p:cNvSpPr>
              <p:nvPr/>
            </p:nvSpPr>
            <p:spPr bwMode="auto">
              <a:xfrm>
                <a:off x="1879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2" name="Freeform 220"/>
              <p:cNvSpPr>
                <a:spLocks/>
              </p:cNvSpPr>
              <p:nvPr/>
            </p:nvSpPr>
            <p:spPr bwMode="auto">
              <a:xfrm>
                <a:off x="1950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3" name="Freeform 221"/>
              <p:cNvSpPr>
                <a:spLocks/>
              </p:cNvSpPr>
              <p:nvPr/>
            </p:nvSpPr>
            <p:spPr bwMode="auto">
              <a:xfrm>
                <a:off x="2021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4" name="Freeform 222"/>
              <p:cNvSpPr>
                <a:spLocks/>
              </p:cNvSpPr>
              <p:nvPr/>
            </p:nvSpPr>
            <p:spPr bwMode="auto">
              <a:xfrm>
                <a:off x="2092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5" name="Freeform 223"/>
              <p:cNvSpPr>
                <a:spLocks/>
              </p:cNvSpPr>
              <p:nvPr/>
            </p:nvSpPr>
            <p:spPr bwMode="auto">
              <a:xfrm>
                <a:off x="2163" y="197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6" name="Line 224"/>
              <p:cNvSpPr>
                <a:spLocks noChangeShapeType="1"/>
              </p:cNvSpPr>
              <p:nvPr/>
            </p:nvSpPr>
            <p:spPr bwMode="auto">
              <a:xfrm>
                <a:off x="1534" y="1983"/>
                <a:ext cx="356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7" name="Line 225"/>
              <p:cNvSpPr>
                <a:spLocks noChangeShapeType="1"/>
              </p:cNvSpPr>
              <p:nvPr/>
            </p:nvSpPr>
            <p:spPr bwMode="auto">
              <a:xfrm flipV="1">
                <a:off x="1890" y="196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8" name="Line 226"/>
              <p:cNvSpPr>
                <a:spLocks noChangeShapeType="1"/>
              </p:cNvSpPr>
              <p:nvPr/>
            </p:nvSpPr>
            <p:spPr bwMode="auto">
              <a:xfrm>
                <a:off x="1961" y="196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19" name="Line 227"/>
              <p:cNvSpPr>
                <a:spLocks noChangeShapeType="1"/>
              </p:cNvSpPr>
              <p:nvPr/>
            </p:nvSpPr>
            <p:spPr bwMode="auto">
              <a:xfrm>
                <a:off x="2032" y="1983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0" name="Freeform 228"/>
              <p:cNvSpPr>
                <a:spLocks/>
              </p:cNvSpPr>
              <p:nvPr/>
            </p:nvSpPr>
            <p:spPr bwMode="auto">
              <a:xfrm>
                <a:off x="1524" y="1936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1" name="Freeform 229"/>
              <p:cNvSpPr>
                <a:spLocks/>
              </p:cNvSpPr>
              <p:nvPr/>
            </p:nvSpPr>
            <p:spPr bwMode="auto">
              <a:xfrm>
                <a:off x="1595" y="191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2" name="Freeform 230"/>
              <p:cNvSpPr>
                <a:spLocks/>
              </p:cNvSpPr>
              <p:nvPr/>
            </p:nvSpPr>
            <p:spPr bwMode="auto">
              <a:xfrm>
                <a:off x="166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3" name="Freeform 231"/>
              <p:cNvSpPr>
                <a:spLocks/>
              </p:cNvSpPr>
              <p:nvPr/>
            </p:nvSpPr>
            <p:spPr bwMode="auto">
              <a:xfrm>
                <a:off x="1736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4" name="Freeform 232"/>
              <p:cNvSpPr>
                <a:spLocks/>
              </p:cNvSpPr>
              <p:nvPr/>
            </p:nvSpPr>
            <p:spPr bwMode="auto">
              <a:xfrm>
                <a:off x="1807" y="1936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5" name="Freeform 233"/>
              <p:cNvSpPr>
                <a:spLocks/>
              </p:cNvSpPr>
              <p:nvPr/>
            </p:nvSpPr>
            <p:spPr bwMode="auto">
              <a:xfrm>
                <a:off x="1879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6" name="Freeform 234"/>
              <p:cNvSpPr>
                <a:spLocks/>
              </p:cNvSpPr>
              <p:nvPr/>
            </p:nvSpPr>
            <p:spPr bwMode="auto">
              <a:xfrm>
                <a:off x="1950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7" name="Freeform 235"/>
              <p:cNvSpPr>
                <a:spLocks/>
              </p:cNvSpPr>
              <p:nvPr/>
            </p:nvSpPr>
            <p:spPr bwMode="auto">
              <a:xfrm>
                <a:off x="2021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8" name="Freeform 236"/>
              <p:cNvSpPr>
                <a:spLocks/>
              </p:cNvSpPr>
              <p:nvPr/>
            </p:nvSpPr>
            <p:spPr bwMode="auto">
              <a:xfrm>
                <a:off x="2092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29" name="Freeform 237"/>
              <p:cNvSpPr>
                <a:spLocks/>
              </p:cNvSpPr>
              <p:nvPr/>
            </p:nvSpPr>
            <p:spPr bwMode="auto">
              <a:xfrm>
                <a:off x="2163" y="190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0" name="Line 238"/>
              <p:cNvSpPr>
                <a:spLocks noChangeShapeType="1"/>
              </p:cNvSpPr>
              <p:nvPr/>
            </p:nvSpPr>
            <p:spPr bwMode="auto">
              <a:xfrm flipV="1">
                <a:off x="1534" y="192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1" name="Line 239"/>
              <p:cNvSpPr>
                <a:spLocks noChangeShapeType="1"/>
              </p:cNvSpPr>
              <p:nvPr/>
            </p:nvSpPr>
            <p:spPr bwMode="auto">
              <a:xfrm flipV="1">
                <a:off x="1605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2" name="Line 240"/>
              <p:cNvSpPr>
                <a:spLocks noChangeShapeType="1"/>
              </p:cNvSpPr>
              <p:nvPr/>
            </p:nvSpPr>
            <p:spPr bwMode="auto">
              <a:xfrm>
                <a:off x="1676" y="191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3" name="Line 241"/>
              <p:cNvSpPr>
                <a:spLocks noChangeShapeType="1"/>
              </p:cNvSpPr>
              <p:nvPr/>
            </p:nvSpPr>
            <p:spPr bwMode="auto">
              <a:xfrm>
                <a:off x="1747" y="1912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4" name="Line 242"/>
              <p:cNvSpPr>
                <a:spLocks noChangeShapeType="1"/>
              </p:cNvSpPr>
              <p:nvPr/>
            </p:nvSpPr>
            <p:spPr bwMode="auto">
              <a:xfrm flipV="1">
                <a:off x="1818" y="1929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5" name="Line 243"/>
              <p:cNvSpPr>
                <a:spLocks noChangeShapeType="1"/>
              </p:cNvSpPr>
              <p:nvPr/>
            </p:nvSpPr>
            <p:spPr bwMode="auto">
              <a:xfrm>
                <a:off x="1890" y="1929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6" name="Line 244"/>
              <p:cNvSpPr>
                <a:spLocks noChangeShapeType="1"/>
              </p:cNvSpPr>
              <p:nvPr/>
            </p:nvSpPr>
            <p:spPr bwMode="auto">
              <a:xfrm flipV="1">
                <a:off x="2103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7" name="Freeform 245"/>
              <p:cNvSpPr>
                <a:spLocks/>
              </p:cNvSpPr>
              <p:nvPr/>
            </p:nvSpPr>
            <p:spPr bwMode="auto">
              <a:xfrm>
                <a:off x="1524" y="1901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8" name="Freeform 246"/>
              <p:cNvSpPr>
                <a:spLocks/>
              </p:cNvSpPr>
              <p:nvPr/>
            </p:nvSpPr>
            <p:spPr bwMode="auto">
              <a:xfrm>
                <a:off x="1595" y="1901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39" name="Freeform 247"/>
              <p:cNvSpPr>
                <a:spLocks/>
              </p:cNvSpPr>
              <p:nvPr/>
            </p:nvSpPr>
            <p:spPr bwMode="auto">
              <a:xfrm>
                <a:off x="166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0" name="Freeform 248"/>
              <p:cNvSpPr>
                <a:spLocks/>
              </p:cNvSpPr>
              <p:nvPr/>
            </p:nvSpPr>
            <p:spPr bwMode="auto">
              <a:xfrm>
                <a:off x="1736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1" name="Freeform 249"/>
              <p:cNvSpPr>
                <a:spLocks/>
              </p:cNvSpPr>
              <p:nvPr/>
            </p:nvSpPr>
            <p:spPr bwMode="auto">
              <a:xfrm>
                <a:off x="1807" y="1901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2" name="Freeform 250"/>
              <p:cNvSpPr>
                <a:spLocks/>
              </p:cNvSpPr>
              <p:nvPr/>
            </p:nvSpPr>
            <p:spPr bwMode="auto">
              <a:xfrm>
                <a:off x="1879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3" name="Freeform 251"/>
              <p:cNvSpPr>
                <a:spLocks/>
              </p:cNvSpPr>
              <p:nvPr/>
            </p:nvSpPr>
            <p:spPr bwMode="auto">
              <a:xfrm>
                <a:off x="1950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4" name="Freeform 252"/>
              <p:cNvSpPr>
                <a:spLocks/>
              </p:cNvSpPr>
              <p:nvPr/>
            </p:nvSpPr>
            <p:spPr bwMode="auto">
              <a:xfrm>
                <a:off x="2021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5" name="Freeform 253"/>
              <p:cNvSpPr>
                <a:spLocks/>
              </p:cNvSpPr>
              <p:nvPr/>
            </p:nvSpPr>
            <p:spPr bwMode="auto">
              <a:xfrm>
                <a:off x="2092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6" name="Freeform 254"/>
              <p:cNvSpPr>
                <a:spLocks/>
              </p:cNvSpPr>
              <p:nvPr/>
            </p:nvSpPr>
            <p:spPr bwMode="auto">
              <a:xfrm>
                <a:off x="2163" y="190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7" name="Line 255"/>
              <p:cNvSpPr>
                <a:spLocks noChangeShapeType="1"/>
              </p:cNvSpPr>
              <p:nvPr/>
            </p:nvSpPr>
            <p:spPr bwMode="auto">
              <a:xfrm>
                <a:off x="1534" y="1912"/>
                <a:ext cx="640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8" name="Freeform 256"/>
              <p:cNvSpPr>
                <a:spLocks/>
              </p:cNvSpPr>
              <p:nvPr/>
            </p:nvSpPr>
            <p:spPr bwMode="auto">
              <a:xfrm>
                <a:off x="1524" y="191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49" name="Freeform 257"/>
              <p:cNvSpPr>
                <a:spLocks/>
              </p:cNvSpPr>
              <p:nvPr/>
            </p:nvSpPr>
            <p:spPr bwMode="auto">
              <a:xfrm>
                <a:off x="1595" y="1883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0" name="Freeform 258"/>
              <p:cNvSpPr>
                <a:spLocks/>
              </p:cNvSpPr>
              <p:nvPr/>
            </p:nvSpPr>
            <p:spPr bwMode="auto">
              <a:xfrm>
                <a:off x="166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1" name="Freeform 259"/>
              <p:cNvSpPr>
                <a:spLocks/>
              </p:cNvSpPr>
              <p:nvPr/>
            </p:nvSpPr>
            <p:spPr bwMode="auto">
              <a:xfrm>
                <a:off x="1736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2" name="Freeform 260"/>
              <p:cNvSpPr>
                <a:spLocks/>
              </p:cNvSpPr>
              <p:nvPr/>
            </p:nvSpPr>
            <p:spPr bwMode="auto">
              <a:xfrm>
                <a:off x="1807" y="1901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3" name="Freeform 261"/>
              <p:cNvSpPr>
                <a:spLocks/>
              </p:cNvSpPr>
              <p:nvPr/>
            </p:nvSpPr>
            <p:spPr bwMode="auto">
              <a:xfrm>
                <a:off x="1879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4" name="Freeform 262"/>
              <p:cNvSpPr>
                <a:spLocks/>
              </p:cNvSpPr>
              <p:nvPr/>
            </p:nvSpPr>
            <p:spPr bwMode="auto">
              <a:xfrm>
                <a:off x="1950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5" name="Freeform 263"/>
              <p:cNvSpPr>
                <a:spLocks/>
              </p:cNvSpPr>
              <p:nvPr/>
            </p:nvSpPr>
            <p:spPr bwMode="auto">
              <a:xfrm>
                <a:off x="2021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6" name="Freeform 264"/>
              <p:cNvSpPr>
                <a:spLocks/>
              </p:cNvSpPr>
              <p:nvPr/>
            </p:nvSpPr>
            <p:spPr bwMode="auto">
              <a:xfrm>
                <a:off x="2092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7" name="Freeform 265"/>
              <p:cNvSpPr>
                <a:spLocks/>
              </p:cNvSpPr>
              <p:nvPr/>
            </p:nvSpPr>
            <p:spPr bwMode="auto">
              <a:xfrm>
                <a:off x="2163" y="197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8" name="Line 266"/>
              <p:cNvSpPr>
                <a:spLocks noChangeShapeType="1"/>
              </p:cNvSpPr>
              <p:nvPr/>
            </p:nvSpPr>
            <p:spPr bwMode="auto">
              <a:xfrm flipV="1">
                <a:off x="1534" y="1894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59" name="Line 267"/>
              <p:cNvSpPr>
                <a:spLocks noChangeShapeType="1"/>
              </p:cNvSpPr>
              <p:nvPr/>
            </p:nvSpPr>
            <p:spPr bwMode="auto">
              <a:xfrm>
                <a:off x="1605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0" name="Line 268"/>
              <p:cNvSpPr>
                <a:spLocks noChangeShapeType="1"/>
              </p:cNvSpPr>
              <p:nvPr/>
            </p:nvSpPr>
            <p:spPr bwMode="auto">
              <a:xfrm>
                <a:off x="1676" y="1912"/>
                <a:ext cx="214" cy="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1" name="Line 269"/>
              <p:cNvSpPr>
                <a:spLocks noChangeShapeType="1"/>
              </p:cNvSpPr>
              <p:nvPr/>
            </p:nvSpPr>
            <p:spPr bwMode="auto">
              <a:xfrm flipV="1">
                <a:off x="1890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2" name="Line 270"/>
              <p:cNvSpPr>
                <a:spLocks noChangeShapeType="1"/>
              </p:cNvSpPr>
              <p:nvPr/>
            </p:nvSpPr>
            <p:spPr bwMode="auto">
              <a:xfrm>
                <a:off x="1961" y="1876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3" name="Line 271"/>
              <p:cNvSpPr>
                <a:spLocks noChangeShapeType="1"/>
              </p:cNvSpPr>
              <p:nvPr/>
            </p:nvSpPr>
            <p:spPr bwMode="auto">
              <a:xfrm>
                <a:off x="2032" y="192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4" name="Line 272"/>
              <p:cNvSpPr>
                <a:spLocks noChangeShapeType="1"/>
              </p:cNvSpPr>
              <p:nvPr/>
            </p:nvSpPr>
            <p:spPr bwMode="auto">
              <a:xfrm>
                <a:off x="2103" y="1947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5" name="Freeform 273"/>
              <p:cNvSpPr>
                <a:spLocks/>
              </p:cNvSpPr>
              <p:nvPr/>
            </p:nvSpPr>
            <p:spPr bwMode="auto">
              <a:xfrm>
                <a:off x="1524" y="1865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6" name="Freeform 274"/>
              <p:cNvSpPr>
                <a:spLocks/>
              </p:cNvSpPr>
              <p:nvPr/>
            </p:nvSpPr>
            <p:spPr bwMode="auto">
              <a:xfrm>
                <a:off x="1595" y="191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7" name="Freeform 275"/>
              <p:cNvSpPr>
                <a:spLocks/>
              </p:cNvSpPr>
              <p:nvPr/>
            </p:nvSpPr>
            <p:spPr bwMode="auto">
              <a:xfrm>
                <a:off x="1665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8" name="Freeform 276"/>
              <p:cNvSpPr>
                <a:spLocks/>
              </p:cNvSpPr>
              <p:nvPr/>
            </p:nvSpPr>
            <p:spPr bwMode="auto">
              <a:xfrm>
                <a:off x="1736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69" name="Freeform 277"/>
              <p:cNvSpPr>
                <a:spLocks/>
              </p:cNvSpPr>
              <p:nvPr/>
            </p:nvSpPr>
            <p:spPr bwMode="auto">
              <a:xfrm>
                <a:off x="1807" y="1936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0" name="Freeform 278"/>
              <p:cNvSpPr>
                <a:spLocks/>
              </p:cNvSpPr>
              <p:nvPr/>
            </p:nvSpPr>
            <p:spPr bwMode="auto">
              <a:xfrm>
                <a:off x="1879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1" name="Freeform 279"/>
              <p:cNvSpPr>
                <a:spLocks/>
              </p:cNvSpPr>
              <p:nvPr/>
            </p:nvSpPr>
            <p:spPr bwMode="auto">
              <a:xfrm>
                <a:off x="1950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2" name="Freeform 280"/>
              <p:cNvSpPr>
                <a:spLocks/>
              </p:cNvSpPr>
              <p:nvPr/>
            </p:nvSpPr>
            <p:spPr bwMode="auto">
              <a:xfrm>
                <a:off x="2021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3" name="Freeform 281"/>
              <p:cNvSpPr>
                <a:spLocks/>
              </p:cNvSpPr>
              <p:nvPr/>
            </p:nvSpPr>
            <p:spPr bwMode="auto">
              <a:xfrm>
                <a:off x="2092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4" name="Freeform 282"/>
              <p:cNvSpPr>
                <a:spLocks/>
              </p:cNvSpPr>
              <p:nvPr/>
            </p:nvSpPr>
            <p:spPr bwMode="auto">
              <a:xfrm>
                <a:off x="2163" y="190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5" name="Line 283"/>
              <p:cNvSpPr>
                <a:spLocks noChangeShapeType="1"/>
              </p:cNvSpPr>
              <p:nvPr/>
            </p:nvSpPr>
            <p:spPr bwMode="auto">
              <a:xfrm>
                <a:off x="1534" y="1876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6" name="Line 284"/>
              <p:cNvSpPr>
                <a:spLocks noChangeShapeType="1"/>
              </p:cNvSpPr>
              <p:nvPr/>
            </p:nvSpPr>
            <p:spPr bwMode="auto">
              <a:xfrm>
                <a:off x="1605" y="192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7" name="Line 285"/>
              <p:cNvSpPr>
                <a:spLocks noChangeShapeType="1"/>
              </p:cNvSpPr>
              <p:nvPr/>
            </p:nvSpPr>
            <p:spPr bwMode="auto">
              <a:xfrm flipV="1">
                <a:off x="1676" y="192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8" name="Line 286"/>
              <p:cNvSpPr>
                <a:spLocks noChangeShapeType="1"/>
              </p:cNvSpPr>
              <p:nvPr/>
            </p:nvSpPr>
            <p:spPr bwMode="auto">
              <a:xfrm>
                <a:off x="1747" y="192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79" name="Line 287"/>
              <p:cNvSpPr>
                <a:spLocks noChangeShapeType="1"/>
              </p:cNvSpPr>
              <p:nvPr/>
            </p:nvSpPr>
            <p:spPr bwMode="auto">
              <a:xfrm flipV="1">
                <a:off x="1818" y="1912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0" name="Line 288"/>
              <p:cNvSpPr>
                <a:spLocks noChangeShapeType="1"/>
              </p:cNvSpPr>
              <p:nvPr/>
            </p:nvSpPr>
            <p:spPr bwMode="auto">
              <a:xfrm>
                <a:off x="1890" y="1912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1" name="Line 289"/>
              <p:cNvSpPr>
                <a:spLocks noChangeShapeType="1"/>
              </p:cNvSpPr>
              <p:nvPr/>
            </p:nvSpPr>
            <p:spPr bwMode="auto">
              <a:xfrm flipV="1">
                <a:off x="1961" y="1912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2" name="Line 290"/>
              <p:cNvSpPr>
                <a:spLocks noChangeShapeType="1"/>
              </p:cNvSpPr>
              <p:nvPr/>
            </p:nvSpPr>
            <p:spPr bwMode="auto">
              <a:xfrm>
                <a:off x="2032" y="1912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3" name="Freeform 291"/>
              <p:cNvSpPr>
                <a:spLocks/>
              </p:cNvSpPr>
              <p:nvPr/>
            </p:nvSpPr>
            <p:spPr bwMode="auto">
              <a:xfrm>
                <a:off x="1524" y="1883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4" name="Freeform 292"/>
              <p:cNvSpPr>
                <a:spLocks/>
              </p:cNvSpPr>
              <p:nvPr/>
            </p:nvSpPr>
            <p:spPr bwMode="auto">
              <a:xfrm>
                <a:off x="1595" y="1847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5" name="Freeform 293"/>
              <p:cNvSpPr>
                <a:spLocks/>
              </p:cNvSpPr>
              <p:nvPr/>
            </p:nvSpPr>
            <p:spPr bwMode="auto">
              <a:xfrm>
                <a:off x="1665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6" name="Freeform 294"/>
              <p:cNvSpPr>
                <a:spLocks/>
              </p:cNvSpPr>
              <p:nvPr/>
            </p:nvSpPr>
            <p:spPr bwMode="auto">
              <a:xfrm>
                <a:off x="1736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7" name="Freeform 295"/>
              <p:cNvSpPr>
                <a:spLocks/>
              </p:cNvSpPr>
              <p:nvPr/>
            </p:nvSpPr>
            <p:spPr bwMode="auto">
              <a:xfrm>
                <a:off x="1807" y="1865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8" name="Freeform 296"/>
              <p:cNvSpPr>
                <a:spLocks/>
              </p:cNvSpPr>
              <p:nvPr/>
            </p:nvSpPr>
            <p:spPr bwMode="auto">
              <a:xfrm>
                <a:off x="1879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89" name="Freeform 297"/>
              <p:cNvSpPr>
                <a:spLocks/>
              </p:cNvSpPr>
              <p:nvPr/>
            </p:nvSpPr>
            <p:spPr bwMode="auto">
              <a:xfrm>
                <a:off x="1950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0" name="Freeform 298"/>
              <p:cNvSpPr>
                <a:spLocks/>
              </p:cNvSpPr>
              <p:nvPr/>
            </p:nvSpPr>
            <p:spPr bwMode="auto">
              <a:xfrm>
                <a:off x="2021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1" name="Freeform 299"/>
              <p:cNvSpPr>
                <a:spLocks/>
              </p:cNvSpPr>
              <p:nvPr/>
            </p:nvSpPr>
            <p:spPr bwMode="auto">
              <a:xfrm>
                <a:off x="2092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2" name="Freeform 300"/>
              <p:cNvSpPr>
                <a:spLocks/>
              </p:cNvSpPr>
              <p:nvPr/>
            </p:nvSpPr>
            <p:spPr bwMode="auto">
              <a:xfrm>
                <a:off x="2163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3" name="Line 301"/>
              <p:cNvSpPr>
                <a:spLocks noChangeShapeType="1"/>
              </p:cNvSpPr>
              <p:nvPr/>
            </p:nvSpPr>
            <p:spPr bwMode="auto">
              <a:xfrm flipV="1">
                <a:off x="1534" y="185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4" name="Line 302"/>
              <p:cNvSpPr>
                <a:spLocks noChangeShapeType="1"/>
              </p:cNvSpPr>
              <p:nvPr/>
            </p:nvSpPr>
            <p:spPr bwMode="auto">
              <a:xfrm>
                <a:off x="1605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5" name="Line 303"/>
              <p:cNvSpPr>
                <a:spLocks noChangeShapeType="1"/>
              </p:cNvSpPr>
              <p:nvPr/>
            </p:nvSpPr>
            <p:spPr bwMode="auto">
              <a:xfrm>
                <a:off x="1676" y="1876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6" name="Line 304"/>
              <p:cNvSpPr>
                <a:spLocks noChangeShapeType="1"/>
              </p:cNvSpPr>
              <p:nvPr/>
            </p:nvSpPr>
            <p:spPr bwMode="auto">
              <a:xfrm>
                <a:off x="1818" y="1876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7" name="Line 305"/>
              <p:cNvSpPr>
                <a:spLocks noChangeShapeType="1"/>
              </p:cNvSpPr>
              <p:nvPr/>
            </p:nvSpPr>
            <p:spPr bwMode="auto">
              <a:xfrm>
                <a:off x="1890" y="1894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8" name="Line 306"/>
              <p:cNvSpPr>
                <a:spLocks noChangeShapeType="1"/>
              </p:cNvSpPr>
              <p:nvPr/>
            </p:nvSpPr>
            <p:spPr bwMode="auto">
              <a:xfrm flipV="1">
                <a:off x="2032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99" name="Line 307"/>
              <p:cNvSpPr>
                <a:spLocks noChangeShapeType="1"/>
              </p:cNvSpPr>
              <p:nvPr/>
            </p:nvSpPr>
            <p:spPr bwMode="auto">
              <a:xfrm>
                <a:off x="2103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0" name="Freeform 308"/>
              <p:cNvSpPr>
                <a:spLocks/>
              </p:cNvSpPr>
              <p:nvPr/>
            </p:nvSpPr>
            <p:spPr bwMode="auto">
              <a:xfrm>
                <a:off x="1524" y="1847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1" name="Freeform 309"/>
              <p:cNvSpPr>
                <a:spLocks/>
              </p:cNvSpPr>
              <p:nvPr/>
            </p:nvSpPr>
            <p:spPr bwMode="auto">
              <a:xfrm>
                <a:off x="1595" y="1847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2" name="Freeform 310"/>
              <p:cNvSpPr>
                <a:spLocks/>
              </p:cNvSpPr>
              <p:nvPr/>
            </p:nvSpPr>
            <p:spPr bwMode="auto">
              <a:xfrm>
                <a:off x="1665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3" name="Freeform 311"/>
              <p:cNvSpPr>
                <a:spLocks/>
              </p:cNvSpPr>
              <p:nvPr/>
            </p:nvSpPr>
            <p:spPr bwMode="auto">
              <a:xfrm>
                <a:off x="1736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4" name="Freeform 312"/>
              <p:cNvSpPr>
                <a:spLocks/>
              </p:cNvSpPr>
              <p:nvPr/>
            </p:nvSpPr>
            <p:spPr bwMode="auto">
              <a:xfrm>
                <a:off x="1807" y="1847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5" name="Freeform 313"/>
              <p:cNvSpPr>
                <a:spLocks/>
              </p:cNvSpPr>
              <p:nvPr/>
            </p:nvSpPr>
            <p:spPr bwMode="auto">
              <a:xfrm>
                <a:off x="1879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6" name="Freeform 314"/>
              <p:cNvSpPr>
                <a:spLocks/>
              </p:cNvSpPr>
              <p:nvPr/>
            </p:nvSpPr>
            <p:spPr bwMode="auto">
              <a:xfrm>
                <a:off x="1950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7" name="Freeform 315"/>
              <p:cNvSpPr>
                <a:spLocks/>
              </p:cNvSpPr>
              <p:nvPr/>
            </p:nvSpPr>
            <p:spPr bwMode="auto">
              <a:xfrm>
                <a:off x="2021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8" name="Freeform 316"/>
              <p:cNvSpPr>
                <a:spLocks/>
              </p:cNvSpPr>
              <p:nvPr/>
            </p:nvSpPr>
            <p:spPr bwMode="auto">
              <a:xfrm>
                <a:off x="2092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09" name="Freeform 317"/>
              <p:cNvSpPr>
                <a:spLocks/>
              </p:cNvSpPr>
              <p:nvPr/>
            </p:nvSpPr>
            <p:spPr bwMode="auto">
              <a:xfrm>
                <a:off x="2163" y="1865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0" name="Line 318"/>
              <p:cNvSpPr>
                <a:spLocks noChangeShapeType="1"/>
              </p:cNvSpPr>
              <p:nvPr/>
            </p:nvSpPr>
            <p:spPr bwMode="auto">
              <a:xfrm>
                <a:off x="1534" y="1858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1" name="Line 319"/>
              <p:cNvSpPr>
                <a:spLocks noChangeShapeType="1"/>
              </p:cNvSpPr>
              <p:nvPr/>
            </p:nvSpPr>
            <p:spPr bwMode="auto">
              <a:xfrm>
                <a:off x="1676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2" name="Line 320"/>
              <p:cNvSpPr>
                <a:spLocks noChangeShapeType="1"/>
              </p:cNvSpPr>
              <p:nvPr/>
            </p:nvSpPr>
            <p:spPr bwMode="auto">
              <a:xfrm flipV="1">
                <a:off x="1747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3" name="Line 321"/>
              <p:cNvSpPr>
                <a:spLocks noChangeShapeType="1"/>
              </p:cNvSpPr>
              <p:nvPr/>
            </p:nvSpPr>
            <p:spPr bwMode="auto">
              <a:xfrm>
                <a:off x="1818" y="1858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4" name="Line 322"/>
              <p:cNvSpPr>
                <a:spLocks noChangeShapeType="1"/>
              </p:cNvSpPr>
              <p:nvPr/>
            </p:nvSpPr>
            <p:spPr bwMode="auto">
              <a:xfrm>
                <a:off x="1890" y="1876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5" name="Line 323"/>
              <p:cNvSpPr>
                <a:spLocks noChangeShapeType="1"/>
              </p:cNvSpPr>
              <p:nvPr/>
            </p:nvSpPr>
            <p:spPr bwMode="auto">
              <a:xfrm flipV="1">
                <a:off x="1961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6" name="Line 324"/>
              <p:cNvSpPr>
                <a:spLocks noChangeShapeType="1"/>
              </p:cNvSpPr>
              <p:nvPr/>
            </p:nvSpPr>
            <p:spPr bwMode="auto">
              <a:xfrm>
                <a:off x="2032" y="185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7" name="Line 325"/>
              <p:cNvSpPr>
                <a:spLocks noChangeShapeType="1"/>
              </p:cNvSpPr>
              <p:nvPr/>
            </p:nvSpPr>
            <p:spPr bwMode="auto">
              <a:xfrm>
                <a:off x="2103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8" name="Freeform 326"/>
              <p:cNvSpPr>
                <a:spLocks/>
              </p:cNvSpPr>
              <p:nvPr/>
            </p:nvSpPr>
            <p:spPr bwMode="auto">
              <a:xfrm>
                <a:off x="1524" y="1954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19" name="Freeform 327"/>
              <p:cNvSpPr>
                <a:spLocks/>
              </p:cNvSpPr>
              <p:nvPr/>
            </p:nvSpPr>
            <p:spPr bwMode="auto">
              <a:xfrm>
                <a:off x="1595" y="1954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0" name="Freeform 328"/>
              <p:cNvSpPr>
                <a:spLocks/>
              </p:cNvSpPr>
              <p:nvPr/>
            </p:nvSpPr>
            <p:spPr bwMode="auto">
              <a:xfrm>
                <a:off x="1665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1" name="Freeform 329"/>
              <p:cNvSpPr>
                <a:spLocks/>
              </p:cNvSpPr>
              <p:nvPr/>
            </p:nvSpPr>
            <p:spPr bwMode="auto">
              <a:xfrm>
                <a:off x="1736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2" name="Freeform 330"/>
              <p:cNvSpPr>
                <a:spLocks/>
              </p:cNvSpPr>
              <p:nvPr/>
            </p:nvSpPr>
            <p:spPr bwMode="auto">
              <a:xfrm>
                <a:off x="1807" y="1936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3" name="Freeform 331"/>
              <p:cNvSpPr>
                <a:spLocks/>
              </p:cNvSpPr>
              <p:nvPr/>
            </p:nvSpPr>
            <p:spPr bwMode="auto">
              <a:xfrm>
                <a:off x="1879" y="204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4" name="Freeform 332"/>
              <p:cNvSpPr>
                <a:spLocks/>
              </p:cNvSpPr>
              <p:nvPr/>
            </p:nvSpPr>
            <p:spPr bwMode="auto">
              <a:xfrm>
                <a:off x="1950" y="1990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5" name="Freeform 333"/>
              <p:cNvSpPr>
                <a:spLocks/>
              </p:cNvSpPr>
              <p:nvPr/>
            </p:nvSpPr>
            <p:spPr bwMode="auto">
              <a:xfrm>
                <a:off x="2021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6" name="Freeform 334"/>
              <p:cNvSpPr>
                <a:spLocks/>
              </p:cNvSpPr>
              <p:nvPr/>
            </p:nvSpPr>
            <p:spPr bwMode="auto">
              <a:xfrm>
                <a:off x="2092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7" name="Freeform 335"/>
              <p:cNvSpPr>
                <a:spLocks/>
              </p:cNvSpPr>
              <p:nvPr/>
            </p:nvSpPr>
            <p:spPr bwMode="auto">
              <a:xfrm>
                <a:off x="2163" y="197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8" name="Line 336"/>
              <p:cNvSpPr>
                <a:spLocks noChangeShapeType="1"/>
              </p:cNvSpPr>
              <p:nvPr/>
            </p:nvSpPr>
            <p:spPr bwMode="auto">
              <a:xfrm>
                <a:off x="1534" y="1965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29" name="Line 337"/>
              <p:cNvSpPr>
                <a:spLocks noChangeShapeType="1"/>
              </p:cNvSpPr>
              <p:nvPr/>
            </p:nvSpPr>
            <p:spPr bwMode="auto">
              <a:xfrm>
                <a:off x="1676" y="196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0" name="Line 338"/>
              <p:cNvSpPr>
                <a:spLocks noChangeShapeType="1"/>
              </p:cNvSpPr>
              <p:nvPr/>
            </p:nvSpPr>
            <p:spPr bwMode="auto">
              <a:xfrm flipV="1">
                <a:off x="1747" y="1947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1" name="Line 339"/>
              <p:cNvSpPr>
                <a:spLocks noChangeShapeType="1"/>
              </p:cNvSpPr>
              <p:nvPr/>
            </p:nvSpPr>
            <p:spPr bwMode="auto">
              <a:xfrm>
                <a:off x="1818" y="1947"/>
                <a:ext cx="72" cy="107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2" name="Line 340"/>
              <p:cNvSpPr>
                <a:spLocks noChangeShapeType="1"/>
              </p:cNvSpPr>
              <p:nvPr/>
            </p:nvSpPr>
            <p:spPr bwMode="auto">
              <a:xfrm flipV="1">
                <a:off x="1890" y="2000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3" name="Line 341"/>
              <p:cNvSpPr>
                <a:spLocks noChangeShapeType="1"/>
              </p:cNvSpPr>
              <p:nvPr/>
            </p:nvSpPr>
            <p:spPr bwMode="auto">
              <a:xfrm flipV="1">
                <a:off x="1961" y="1929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4" name="Line 342"/>
              <p:cNvSpPr>
                <a:spLocks noChangeShapeType="1"/>
              </p:cNvSpPr>
              <p:nvPr/>
            </p:nvSpPr>
            <p:spPr bwMode="auto">
              <a:xfrm>
                <a:off x="2032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5" name="Line 343"/>
              <p:cNvSpPr>
                <a:spLocks noChangeShapeType="1"/>
              </p:cNvSpPr>
              <p:nvPr/>
            </p:nvSpPr>
            <p:spPr bwMode="auto">
              <a:xfrm>
                <a:off x="2103" y="196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6" name="Line 344"/>
              <p:cNvSpPr>
                <a:spLocks noChangeShapeType="1"/>
              </p:cNvSpPr>
              <p:nvPr/>
            </p:nvSpPr>
            <p:spPr bwMode="auto">
              <a:xfrm>
                <a:off x="1492" y="2142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7" name="Line 345"/>
              <p:cNvSpPr>
                <a:spLocks noChangeShapeType="1"/>
              </p:cNvSpPr>
              <p:nvPr/>
            </p:nvSpPr>
            <p:spPr bwMode="auto">
              <a:xfrm flipV="1">
                <a:off x="2216" y="1433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8" name="Line 346"/>
              <p:cNvSpPr>
                <a:spLocks noChangeShapeType="1"/>
              </p:cNvSpPr>
              <p:nvPr/>
            </p:nvSpPr>
            <p:spPr bwMode="auto">
              <a:xfrm flipH="1">
                <a:off x="1492" y="143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39" name="Line 347"/>
              <p:cNvSpPr>
                <a:spLocks noChangeShapeType="1"/>
              </p:cNvSpPr>
              <p:nvPr/>
            </p:nvSpPr>
            <p:spPr bwMode="auto">
              <a:xfrm>
                <a:off x="1492" y="1433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40" name="Rectangle 348"/>
              <p:cNvSpPr>
                <a:spLocks noChangeArrowheads="1"/>
              </p:cNvSpPr>
              <p:nvPr/>
            </p:nvSpPr>
            <p:spPr bwMode="auto">
              <a:xfrm>
                <a:off x="1492" y="1361"/>
                <a:ext cx="724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41" name="Line 349"/>
              <p:cNvSpPr>
                <a:spLocks noChangeShapeType="1"/>
              </p:cNvSpPr>
              <p:nvPr/>
            </p:nvSpPr>
            <p:spPr bwMode="auto">
              <a:xfrm>
                <a:off x="1492" y="143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42" name="Line 350"/>
              <p:cNvSpPr>
                <a:spLocks noChangeShapeType="1"/>
              </p:cNvSpPr>
              <p:nvPr/>
            </p:nvSpPr>
            <p:spPr bwMode="auto">
              <a:xfrm flipV="1">
                <a:off x="2216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43" name="Line 351"/>
              <p:cNvSpPr>
                <a:spLocks noChangeShapeType="1"/>
              </p:cNvSpPr>
              <p:nvPr/>
            </p:nvSpPr>
            <p:spPr bwMode="auto">
              <a:xfrm flipH="1">
                <a:off x="1492" y="1361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44" name="Line 352"/>
              <p:cNvSpPr>
                <a:spLocks noChangeShapeType="1"/>
              </p:cNvSpPr>
              <p:nvPr/>
            </p:nvSpPr>
            <p:spPr bwMode="auto">
              <a:xfrm>
                <a:off x="1492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45" name="Rectangle 353"/>
              <p:cNvSpPr>
                <a:spLocks noChangeArrowheads="1"/>
              </p:cNvSpPr>
              <p:nvPr/>
            </p:nvSpPr>
            <p:spPr bwMode="auto">
              <a:xfrm>
                <a:off x="1798" y="1364"/>
                <a:ext cx="6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46" name="Rectangle 354"/>
              <p:cNvSpPr>
                <a:spLocks noChangeArrowheads="1"/>
              </p:cNvSpPr>
              <p:nvPr/>
            </p:nvSpPr>
            <p:spPr bwMode="auto">
              <a:xfrm>
                <a:off x="1840" y="1364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47" name="Rectangle 355"/>
              <p:cNvSpPr>
                <a:spLocks noChangeArrowheads="1"/>
              </p:cNvSpPr>
              <p:nvPr/>
            </p:nvSpPr>
            <p:spPr bwMode="auto">
              <a:xfrm>
                <a:off x="1885" y="1364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48" name="Line 356"/>
              <p:cNvSpPr>
                <a:spLocks noChangeShapeType="1"/>
              </p:cNvSpPr>
              <p:nvPr/>
            </p:nvSpPr>
            <p:spPr bwMode="auto">
              <a:xfrm>
                <a:off x="1492" y="143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49" name="Line 357"/>
              <p:cNvSpPr>
                <a:spLocks noChangeShapeType="1"/>
              </p:cNvSpPr>
              <p:nvPr/>
            </p:nvSpPr>
            <p:spPr bwMode="auto">
              <a:xfrm flipV="1">
                <a:off x="2216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0" name="Line 358"/>
              <p:cNvSpPr>
                <a:spLocks noChangeShapeType="1"/>
              </p:cNvSpPr>
              <p:nvPr/>
            </p:nvSpPr>
            <p:spPr bwMode="auto">
              <a:xfrm flipH="1">
                <a:off x="1492" y="1361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1" name="Line 359"/>
              <p:cNvSpPr>
                <a:spLocks noChangeShapeType="1"/>
              </p:cNvSpPr>
              <p:nvPr/>
            </p:nvSpPr>
            <p:spPr bwMode="auto">
              <a:xfrm>
                <a:off x="1492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2" name="Line 360"/>
              <p:cNvSpPr>
                <a:spLocks noChangeShapeType="1"/>
              </p:cNvSpPr>
              <p:nvPr/>
            </p:nvSpPr>
            <p:spPr bwMode="auto">
              <a:xfrm flipV="1">
                <a:off x="2259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3" name="Line 361"/>
              <p:cNvSpPr>
                <a:spLocks noChangeShapeType="1"/>
              </p:cNvSpPr>
              <p:nvPr/>
            </p:nvSpPr>
            <p:spPr bwMode="auto">
              <a:xfrm flipV="1">
                <a:off x="2330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4" name="Line 362"/>
              <p:cNvSpPr>
                <a:spLocks noChangeShapeType="1"/>
              </p:cNvSpPr>
              <p:nvPr/>
            </p:nvSpPr>
            <p:spPr bwMode="auto">
              <a:xfrm flipV="1">
                <a:off x="2401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5" name="Line 363"/>
              <p:cNvSpPr>
                <a:spLocks noChangeShapeType="1"/>
              </p:cNvSpPr>
              <p:nvPr/>
            </p:nvSpPr>
            <p:spPr bwMode="auto">
              <a:xfrm flipV="1">
                <a:off x="2472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6" name="Line 364"/>
              <p:cNvSpPr>
                <a:spLocks noChangeShapeType="1"/>
              </p:cNvSpPr>
              <p:nvPr/>
            </p:nvSpPr>
            <p:spPr bwMode="auto">
              <a:xfrm flipV="1">
                <a:off x="2543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7" name="Line 365"/>
              <p:cNvSpPr>
                <a:spLocks noChangeShapeType="1"/>
              </p:cNvSpPr>
              <p:nvPr/>
            </p:nvSpPr>
            <p:spPr bwMode="auto">
              <a:xfrm flipV="1">
                <a:off x="2614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8" name="Line 366"/>
              <p:cNvSpPr>
                <a:spLocks noChangeShapeType="1"/>
              </p:cNvSpPr>
              <p:nvPr/>
            </p:nvSpPr>
            <p:spPr bwMode="auto">
              <a:xfrm flipV="1">
                <a:off x="2685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59" name="Line 367"/>
              <p:cNvSpPr>
                <a:spLocks noChangeShapeType="1"/>
              </p:cNvSpPr>
              <p:nvPr/>
            </p:nvSpPr>
            <p:spPr bwMode="auto">
              <a:xfrm flipV="1">
                <a:off x="2756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60" name="Line 368"/>
              <p:cNvSpPr>
                <a:spLocks noChangeShapeType="1"/>
              </p:cNvSpPr>
              <p:nvPr/>
            </p:nvSpPr>
            <p:spPr bwMode="auto">
              <a:xfrm flipV="1">
                <a:off x="2827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61" name="Line 369"/>
              <p:cNvSpPr>
                <a:spLocks noChangeShapeType="1"/>
              </p:cNvSpPr>
              <p:nvPr/>
            </p:nvSpPr>
            <p:spPr bwMode="auto">
              <a:xfrm flipV="1">
                <a:off x="2898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62" name="Rectangle 370"/>
              <p:cNvSpPr>
                <a:spLocks noChangeArrowheads="1"/>
              </p:cNvSpPr>
              <p:nvPr/>
            </p:nvSpPr>
            <p:spPr bwMode="auto">
              <a:xfrm>
                <a:off x="2245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63" name="Rectangle 371"/>
              <p:cNvSpPr>
                <a:spLocks noChangeArrowheads="1"/>
              </p:cNvSpPr>
              <p:nvPr/>
            </p:nvSpPr>
            <p:spPr bwMode="auto">
              <a:xfrm>
                <a:off x="2316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64" name="Rectangle 372"/>
              <p:cNvSpPr>
                <a:spLocks noChangeArrowheads="1"/>
              </p:cNvSpPr>
              <p:nvPr/>
            </p:nvSpPr>
            <p:spPr bwMode="auto">
              <a:xfrm>
                <a:off x="2387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65" name="Rectangle 373"/>
              <p:cNvSpPr>
                <a:spLocks noChangeArrowheads="1"/>
              </p:cNvSpPr>
              <p:nvPr/>
            </p:nvSpPr>
            <p:spPr bwMode="auto">
              <a:xfrm>
                <a:off x="2457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66" name="Rectangle 374"/>
              <p:cNvSpPr>
                <a:spLocks noChangeArrowheads="1"/>
              </p:cNvSpPr>
              <p:nvPr/>
            </p:nvSpPr>
            <p:spPr bwMode="auto">
              <a:xfrm>
                <a:off x="2528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67" name="Rectangle 375"/>
              <p:cNvSpPr>
                <a:spLocks noChangeArrowheads="1"/>
              </p:cNvSpPr>
              <p:nvPr/>
            </p:nvSpPr>
            <p:spPr bwMode="auto">
              <a:xfrm>
                <a:off x="2599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68" name="Rectangle 376"/>
              <p:cNvSpPr>
                <a:spLocks noChangeArrowheads="1"/>
              </p:cNvSpPr>
              <p:nvPr/>
            </p:nvSpPr>
            <p:spPr bwMode="auto">
              <a:xfrm>
                <a:off x="2670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69" name="Rectangle 377"/>
              <p:cNvSpPr>
                <a:spLocks noChangeArrowheads="1"/>
              </p:cNvSpPr>
              <p:nvPr/>
            </p:nvSpPr>
            <p:spPr bwMode="auto">
              <a:xfrm>
                <a:off x="2742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70" name="Rectangle 378"/>
              <p:cNvSpPr>
                <a:spLocks noChangeArrowheads="1"/>
              </p:cNvSpPr>
              <p:nvPr/>
            </p:nvSpPr>
            <p:spPr bwMode="auto">
              <a:xfrm>
                <a:off x="2813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71" name="Rectangle 379"/>
              <p:cNvSpPr>
                <a:spLocks noChangeArrowheads="1"/>
              </p:cNvSpPr>
              <p:nvPr/>
            </p:nvSpPr>
            <p:spPr bwMode="auto">
              <a:xfrm>
                <a:off x="2869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72" name="Rectangle 380"/>
              <p:cNvSpPr>
                <a:spLocks noChangeArrowheads="1"/>
              </p:cNvSpPr>
              <p:nvPr/>
            </p:nvSpPr>
            <p:spPr bwMode="auto">
              <a:xfrm>
                <a:off x="2903" y="1257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73" name="Freeform 381"/>
              <p:cNvSpPr>
                <a:spLocks/>
              </p:cNvSpPr>
              <p:nvPr/>
            </p:nvSpPr>
            <p:spPr bwMode="auto">
              <a:xfrm>
                <a:off x="2249" y="1954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74" name="Freeform 382"/>
              <p:cNvSpPr>
                <a:spLocks/>
              </p:cNvSpPr>
              <p:nvPr/>
            </p:nvSpPr>
            <p:spPr bwMode="auto">
              <a:xfrm>
                <a:off x="2319" y="1990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75" name="Freeform 383"/>
              <p:cNvSpPr>
                <a:spLocks/>
              </p:cNvSpPr>
              <p:nvPr/>
            </p:nvSpPr>
            <p:spPr bwMode="auto">
              <a:xfrm>
                <a:off x="2390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76" name="Freeform 384"/>
              <p:cNvSpPr>
                <a:spLocks/>
              </p:cNvSpPr>
              <p:nvPr/>
            </p:nvSpPr>
            <p:spPr bwMode="auto">
              <a:xfrm>
                <a:off x="2461" y="1990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77" name="Freeform 385"/>
              <p:cNvSpPr>
                <a:spLocks/>
              </p:cNvSpPr>
              <p:nvPr/>
            </p:nvSpPr>
            <p:spPr bwMode="auto">
              <a:xfrm>
                <a:off x="2532" y="1990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78" name="Freeform 386"/>
              <p:cNvSpPr>
                <a:spLocks/>
              </p:cNvSpPr>
              <p:nvPr/>
            </p:nvSpPr>
            <p:spPr bwMode="auto">
              <a:xfrm>
                <a:off x="2603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79" name="Freeform 387"/>
              <p:cNvSpPr>
                <a:spLocks/>
              </p:cNvSpPr>
              <p:nvPr/>
            </p:nvSpPr>
            <p:spPr bwMode="auto">
              <a:xfrm>
                <a:off x="2674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0" name="Freeform 388"/>
              <p:cNvSpPr>
                <a:spLocks/>
              </p:cNvSpPr>
              <p:nvPr/>
            </p:nvSpPr>
            <p:spPr bwMode="auto">
              <a:xfrm>
                <a:off x="2745" y="200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1" name="Freeform 389"/>
              <p:cNvSpPr>
                <a:spLocks/>
              </p:cNvSpPr>
              <p:nvPr/>
            </p:nvSpPr>
            <p:spPr bwMode="auto">
              <a:xfrm>
                <a:off x="2816" y="200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2" name="Freeform 390"/>
              <p:cNvSpPr>
                <a:spLocks/>
              </p:cNvSpPr>
              <p:nvPr/>
            </p:nvSpPr>
            <p:spPr bwMode="auto">
              <a:xfrm>
                <a:off x="2887" y="1990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3" name="Line 391"/>
              <p:cNvSpPr>
                <a:spLocks noChangeShapeType="1"/>
              </p:cNvSpPr>
              <p:nvPr/>
            </p:nvSpPr>
            <p:spPr bwMode="auto">
              <a:xfrm>
                <a:off x="2259" y="196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4" name="Line 392"/>
              <p:cNvSpPr>
                <a:spLocks noChangeShapeType="1"/>
              </p:cNvSpPr>
              <p:nvPr/>
            </p:nvSpPr>
            <p:spPr bwMode="auto">
              <a:xfrm flipV="1">
                <a:off x="2330" y="1983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5" name="Line 393"/>
              <p:cNvSpPr>
                <a:spLocks noChangeShapeType="1"/>
              </p:cNvSpPr>
              <p:nvPr/>
            </p:nvSpPr>
            <p:spPr bwMode="auto">
              <a:xfrm>
                <a:off x="2401" y="1983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6" name="Line 394"/>
              <p:cNvSpPr>
                <a:spLocks noChangeShapeType="1"/>
              </p:cNvSpPr>
              <p:nvPr/>
            </p:nvSpPr>
            <p:spPr bwMode="auto">
              <a:xfrm>
                <a:off x="2472" y="200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7" name="Line 395"/>
              <p:cNvSpPr>
                <a:spLocks noChangeShapeType="1"/>
              </p:cNvSpPr>
              <p:nvPr/>
            </p:nvSpPr>
            <p:spPr bwMode="auto">
              <a:xfrm flipV="1">
                <a:off x="2543" y="1983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8" name="Line 396"/>
              <p:cNvSpPr>
                <a:spLocks noChangeShapeType="1"/>
              </p:cNvSpPr>
              <p:nvPr/>
            </p:nvSpPr>
            <p:spPr bwMode="auto">
              <a:xfrm>
                <a:off x="2614" y="1983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89" name="Line 397"/>
              <p:cNvSpPr>
                <a:spLocks noChangeShapeType="1"/>
              </p:cNvSpPr>
              <p:nvPr/>
            </p:nvSpPr>
            <p:spPr bwMode="auto">
              <a:xfrm>
                <a:off x="2685" y="1983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0" name="Line 398"/>
              <p:cNvSpPr>
                <a:spLocks noChangeShapeType="1"/>
              </p:cNvSpPr>
              <p:nvPr/>
            </p:nvSpPr>
            <p:spPr bwMode="auto">
              <a:xfrm>
                <a:off x="2756" y="201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1" name="Line 399"/>
              <p:cNvSpPr>
                <a:spLocks noChangeShapeType="1"/>
              </p:cNvSpPr>
              <p:nvPr/>
            </p:nvSpPr>
            <p:spPr bwMode="auto">
              <a:xfrm flipV="1">
                <a:off x="2827" y="200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2" name="Freeform 400"/>
              <p:cNvSpPr>
                <a:spLocks/>
              </p:cNvSpPr>
              <p:nvPr/>
            </p:nvSpPr>
            <p:spPr bwMode="auto">
              <a:xfrm>
                <a:off x="2249" y="191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3" name="Freeform 401"/>
              <p:cNvSpPr>
                <a:spLocks/>
              </p:cNvSpPr>
              <p:nvPr/>
            </p:nvSpPr>
            <p:spPr bwMode="auto">
              <a:xfrm>
                <a:off x="2319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4" name="Freeform 402"/>
              <p:cNvSpPr>
                <a:spLocks/>
              </p:cNvSpPr>
              <p:nvPr/>
            </p:nvSpPr>
            <p:spPr bwMode="auto">
              <a:xfrm>
                <a:off x="2390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5" name="Freeform 403"/>
              <p:cNvSpPr>
                <a:spLocks/>
              </p:cNvSpPr>
              <p:nvPr/>
            </p:nvSpPr>
            <p:spPr bwMode="auto">
              <a:xfrm>
                <a:off x="2461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6" name="Freeform 404"/>
              <p:cNvSpPr>
                <a:spLocks/>
              </p:cNvSpPr>
              <p:nvPr/>
            </p:nvSpPr>
            <p:spPr bwMode="auto">
              <a:xfrm>
                <a:off x="2532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97" name="Freeform 405"/>
              <p:cNvSpPr>
                <a:spLocks/>
              </p:cNvSpPr>
              <p:nvPr/>
            </p:nvSpPr>
            <p:spPr bwMode="auto">
              <a:xfrm>
                <a:off x="2603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199" name="Group 607"/>
            <p:cNvGrpSpPr>
              <a:grpSpLocks/>
            </p:cNvGrpSpPr>
            <p:nvPr/>
          </p:nvGrpSpPr>
          <p:grpSpPr bwMode="auto">
            <a:xfrm>
              <a:off x="3517900" y="2681288"/>
              <a:ext cx="1149350" cy="720725"/>
              <a:chOff x="2216" y="1689"/>
              <a:chExt cx="724" cy="454"/>
            </a:xfrm>
          </p:grpSpPr>
          <p:sp>
            <p:nvSpPr>
              <p:cNvPr id="110999" name="Freeform 407"/>
              <p:cNvSpPr>
                <a:spLocks/>
              </p:cNvSpPr>
              <p:nvPr/>
            </p:nvSpPr>
            <p:spPr bwMode="auto">
              <a:xfrm>
                <a:off x="2674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0" name="Freeform 408"/>
              <p:cNvSpPr>
                <a:spLocks/>
              </p:cNvSpPr>
              <p:nvPr/>
            </p:nvSpPr>
            <p:spPr bwMode="auto">
              <a:xfrm>
                <a:off x="2745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1" name="Freeform 409"/>
              <p:cNvSpPr>
                <a:spLocks/>
              </p:cNvSpPr>
              <p:nvPr/>
            </p:nvSpPr>
            <p:spPr bwMode="auto">
              <a:xfrm>
                <a:off x="2816" y="195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2" name="Freeform 410"/>
              <p:cNvSpPr>
                <a:spLocks/>
              </p:cNvSpPr>
              <p:nvPr/>
            </p:nvSpPr>
            <p:spPr bwMode="auto">
              <a:xfrm>
                <a:off x="2887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3" name="Line 411"/>
              <p:cNvSpPr>
                <a:spLocks noChangeShapeType="1"/>
              </p:cNvSpPr>
              <p:nvPr/>
            </p:nvSpPr>
            <p:spPr bwMode="auto">
              <a:xfrm flipV="1">
                <a:off x="2259" y="1858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4" name="Line 412"/>
              <p:cNvSpPr>
                <a:spLocks noChangeShapeType="1"/>
              </p:cNvSpPr>
              <p:nvPr/>
            </p:nvSpPr>
            <p:spPr bwMode="auto">
              <a:xfrm>
                <a:off x="2330" y="1858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5" name="Line 413"/>
              <p:cNvSpPr>
                <a:spLocks noChangeShapeType="1"/>
              </p:cNvSpPr>
              <p:nvPr/>
            </p:nvSpPr>
            <p:spPr bwMode="auto">
              <a:xfrm>
                <a:off x="2401" y="191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6" name="Line 414"/>
              <p:cNvSpPr>
                <a:spLocks noChangeShapeType="1"/>
              </p:cNvSpPr>
              <p:nvPr/>
            </p:nvSpPr>
            <p:spPr bwMode="auto">
              <a:xfrm flipV="1">
                <a:off x="2472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7" name="Line 415"/>
              <p:cNvSpPr>
                <a:spLocks noChangeShapeType="1"/>
              </p:cNvSpPr>
              <p:nvPr/>
            </p:nvSpPr>
            <p:spPr bwMode="auto">
              <a:xfrm>
                <a:off x="2543" y="1894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" name="Line 416"/>
              <p:cNvSpPr>
                <a:spLocks noChangeShapeType="1"/>
              </p:cNvSpPr>
              <p:nvPr/>
            </p:nvSpPr>
            <p:spPr bwMode="auto">
              <a:xfrm>
                <a:off x="2614" y="194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9" name="Line 417"/>
              <p:cNvSpPr>
                <a:spLocks noChangeShapeType="1"/>
              </p:cNvSpPr>
              <p:nvPr/>
            </p:nvSpPr>
            <p:spPr bwMode="auto">
              <a:xfrm flipV="1">
                <a:off x="2685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0" name="Line 418"/>
              <p:cNvSpPr>
                <a:spLocks noChangeShapeType="1"/>
              </p:cNvSpPr>
              <p:nvPr/>
            </p:nvSpPr>
            <p:spPr bwMode="auto">
              <a:xfrm>
                <a:off x="2756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1" name="Line 419"/>
              <p:cNvSpPr>
                <a:spLocks noChangeShapeType="1"/>
              </p:cNvSpPr>
              <p:nvPr/>
            </p:nvSpPr>
            <p:spPr bwMode="auto">
              <a:xfrm flipV="1">
                <a:off x="2827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2" name="Freeform 420"/>
              <p:cNvSpPr>
                <a:spLocks/>
              </p:cNvSpPr>
              <p:nvPr/>
            </p:nvSpPr>
            <p:spPr bwMode="auto">
              <a:xfrm>
                <a:off x="2249" y="1901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3" name="Freeform 421"/>
              <p:cNvSpPr>
                <a:spLocks/>
              </p:cNvSpPr>
              <p:nvPr/>
            </p:nvSpPr>
            <p:spPr bwMode="auto">
              <a:xfrm>
                <a:off x="2319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4" name="Freeform 422"/>
              <p:cNvSpPr>
                <a:spLocks/>
              </p:cNvSpPr>
              <p:nvPr/>
            </p:nvSpPr>
            <p:spPr bwMode="auto">
              <a:xfrm>
                <a:off x="2390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5" name="Freeform 423"/>
              <p:cNvSpPr>
                <a:spLocks/>
              </p:cNvSpPr>
              <p:nvPr/>
            </p:nvSpPr>
            <p:spPr bwMode="auto">
              <a:xfrm>
                <a:off x="2461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6" name="Freeform 424"/>
              <p:cNvSpPr>
                <a:spLocks/>
              </p:cNvSpPr>
              <p:nvPr/>
            </p:nvSpPr>
            <p:spPr bwMode="auto">
              <a:xfrm>
                <a:off x="2532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7" name="Freeform 425"/>
              <p:cNvSpPr>
                <a:spLocks/>
              </p:cNvSpPr>
              <p:nvPr/>
            </p:nvSpPr>
            <p:spPr bwMode="auto">
              <a:xfrm>
                <a:off x="2603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8" name="Freeform 426"/>
              <p:cNvSpPr>
                <a:spLocks/>
              </p:cNvSpPr>
              <p:nvPr/>
            </p:nvSpPr>
            <p:spPr bwMode="auto">
              <a:xfrm>
                <a:off x="2674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19" name="Freeform 427"/>
              <p:cNvSpPr>
                <a:spLocks/>
              </p:cNvSpPr>
              <p:nvPr/>
            </p:nvSpPr>
            <p:spPr bwMode="auto">
              <a:xfrm>
                <a:off x="274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0" name="Freeform 428"/>
              <p:cNvSpPr>
                <a:spLocks/>
              </p:cNvSpPr>
              <p:nvPr/>
            </p:nvSpPr>
            <p:spPr bwMode="auto">
              <a:xfrm>
                <a:off x="2816" y="190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1" name="Freeform 429"/>
              <p:cNvSpPr>
                <a:spLocks/>
              </p:cNvSpPr>
              <p:nvPr/>
            </p:nvSpPr>
            <p:spPr bwMode="auto">
              <a:xfrm>
                <a:off x="2887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2" name="Line 430"/>
              <p:cNvSpPr>
                <a:spLocks noChangeShapeType="1"/>
              </p:cNvSpPr>
              <p:nvPr/>
            </p:nvSpPr>
            <p:spPr bwMode="auto">
              <a:xfrm>
                <a:off x="2259" y="191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3" name="Line 431"/>
              <p:cNvSpPr>
                <a:spLocks noChangeShapeType="1"/>
              </p:cNvSpPr>
              <p:nvPr/>
            </p:nvSpPr>
            <p:spPr bwMode="auto">
              <a:xfrm flipV="1">
                <a:off x="2330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4" name="Line 432"/>
              <p:cNvSpPr>
                <a:spLocks noChangeShapeType="1"/>
              </p:cNvSpPr>
              <p:nvPr/>
            </p:nvSpPr>
            <p:spPr bwMode="auto">
              <a:xfrm>
                <a:off x="2401" y="1894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5" name="Line 433"/>
              <p:cNvSpPr>
                <a:spLocks noChangeShapeType="1"/>
              </p:cNvSpPr>
              <p:nvPr/>
            </p:nvSpPr>
            <p:spPr bwMode="auto">
              <a:xfrm flipV="1">
                <a:off x="2472" y="192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6" name="Line 434"/>
              <p:cNvSpPr>
                <a:spLocks noChangeShapeType="1"/>
              </p:cNvSpPr>
              <p:nvPr/>
            </p:nvSpPr>
            <p:spPr bwMode="auto">
              <a:xfrm>
                <a:off x="2543" y="192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7" name="Line 435"/>
              <p:cNvSpPr>
                <a:spLocks noChangeShapeType="1"/>
              </p:cNvSpPr>
              <p:nvPr/>
            </p:nvSpPr>
            <p:spPr bwMode="auto">
              <a:xfrm flipV="1">
                <a:off x="2614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8" name="Line 436"/>
              <p:cNvSpPr>
                <a:spLocks noChangeShapeType="1"/>
              </p:cNvSpPr>
              <p:nvPr/>
            </p:nvSpPr>
            <p:spPr bwMode="auto">
              <a:xfrm>
                <a:off x="2685" y="1912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29" name="Line 437"/>
              <p:cNvSpPr>
                <a:spLocks noChangeShapeType="1"/>
              </p:cNvSpPr>
              <p:nvPr/>
            </p:nvSpPr>
            <p:spPr bwMode="auto">
              <a:xfrm>
                <a:off x="2827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0" name="Freeform 438"/>
              <p:cNvSpPr>
                <a:spLocks/>
              </p:cNvSpPr>
              <p:nvPr/>
            </p:nvSpPr>
            <p:spPr bwMode="auto">
              <a:xfrm>
                <a:off x="2249" y="1830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1" name="Freeform 439"/>
              <p:cNvSpPr>
                <a:spLocks/>
              </p:cNvSpPr>
              <p:nvPr/>
            </p:nvSpPr>
            <p:spPr bwMode="auto">
              <a:xfrm>
                <a:off x="2319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2" name="Freeform 440"/>
              <p:cNvSpPr>
                <a:spLocks/>
              </p:cNvSpPr>
              <p:nvPr/>
            </p:nvSpPr>
            <p:spPr bwMode="auto">
              <a:xfrm>
                <a:off x="2390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3" name="Freeform 441"/>
              <p:cNvSpPr>
                <a:spLocks/>
              </p:cNvSpPr>
              <p:nvPr/>
            </p:nvSpPr>
            <p:spPr bwMode="auto">
              <a:xfrm>
                <a:off x="2461" y="177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4" name="Freeform 442"/>
              <p:cNvSpPr>
                <a:spLocks/>
              </p:cNvSpPr>
              <p:nvPr/>
            </p:nvSpPr>
            <p:spPr bwMode="auto">
              <a:xfrm>
                <a:off x="2532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5" name="Freeform 443"/>
              <p:cNvSpPr>
                <a:spLocks/>
              </p:cNvSpPr>
              <p:nvPr/>
            </p:nvSpPr>
            <p:spPr bwMode="auto">
              <a:xfrm>
                <a:off x="2603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6" name="Freeform 444"/>
              <p:cNvSpPr>
                <a:spLocks/>
              </p:cNvSpPr>
              <p:nvPr/>
            </p:nvSpPr>
            <p:spPr bwMode="auto">
              <a:xfrm>
                <a:off x="2674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7" name="Freeform 445"/>
              <p:cNvSpPr>
                <a:spLocks/>
              </p:cNvSpPr>
              <p:nvPr/>
            </p:nvSpPr>
            <p:spPr bwMode="auto">
              <a:xfrm>
                <a:off x="274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8" name="Freeform 446"/>
              <p:cNvSpPr>
                <a:spLocks/>
              </p:cNvSpPr>
              <p:nvPr/>
            </p:nvSpPr>
            <p:spPr bwMode="auto">
              <a:xfrm>
                <a:off x="2816" y="1847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39" name="Freeform 447"/>
              <p:cNvSpPr>
                <a:spLocks/>
              </p:cNvSpPr>
              <p:nvPr/>
            </p:nvSpPr>
            <p:spPr bwMode="auto">
              <a:xfrm>
                <a:off x="2887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0" name="Line 448"/>
              <p:cNvSpPr>
                <a:spLocks noChangeShapeType="1"/>
              </p:cNvSpPr>
              <p:nvPr/>
            </p:nvSpPr>
            <p:spPr bwMode="auto">
              <a:xfrm>
                <a:off x="2259" y="1840"/>
                <a:ext cx="71" cy="72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1" name="Line 449"/>
              <p:cNvSpPr>
                <a:spLocks noChangeShapeType="1"/>
              </p:cNvSpPr>
              <p:nvPr/>
            </p:nvSpPr>
            <p:spPr bwMode="auto">
              <a:xfrm flipV="1">
                <a:off x="2330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2" name="Line 450"/>
              <p:cNvSpPr>
                <a:spLocks noChangeShapeType="1"/>
              </p:cNvSpPr>
              <p:nvPr/>
            </p:nvSpPr>
            <p:spPr bwMode="auto">
              <a:xfrm flipV="1">
                <a:off x="2401" y="1787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3" name="Line 451"/>
              <p:cNvSpPr>
                <a:spLocks noChangeShapeType="1"/>
              </p:cNvSpPr>
              <p:nvPr/>
            </p:nvSpPr>
            <p:spPr bwMode="auto">
              <a:xfrm>
                <a:off x="2472" y="1787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4" name="Line 452"/>
              <p:cNvSpPr>
                <a:spLocks noChangeShapeType="1"/>
              </p:cNvSpPr>
              <p:nvPr/>
            </p:nvSpPr>
            <p:spPr bwMode="auto">
              <a:xfrm>
                <a:off x="2543" y="1876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5" name="Line 453"/>
              <p:cNvSpPr>
                <a:spLocks noChangeShapeType="1"/>
              </p:cNvSpPr>
              <p:nvPr/>
            </p:nvSpPr>
            <p:spPr bwMode="auto">
              <a:xfrm>
                <a:off x="2685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6" name="Line 454"/>
              <p:cNvSpPr>
                <a:spLocks noChangeShapeType="1"/>
              </p:cNvSpPr>
              <p:nvPr/>
            </p:nvSpPr>
            <p:spPr bwMode="auto">
              <a:xfrm flipV="1">
                <a:off x="2756" y="1858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7" name="Line 455"/>
              <p:cNvSpPr>
                <a:spLocks noChangeShapeType="1"/>
              </p:cNvSpPr>
              <p:nvPr/>
            </p:nvSpPr>
            <p:spPr bwMode="auto">
              <a:xfrm>
                <a:off x="2827" y="185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8" name="Freeform 456"/>
              <p:cNvSpPr>
                <a:spLocks/>
              </p:cNvSpPr>
              <p:nvPr/>
            </p:nvSpPr>
            <p:spPr bwMode="auto">
              <a:xfrm>
                <a:off x="2249" y="1901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49" name="Freeform 457"/>
              <p:cNvSpPr>
                <a:spLocks/>
              </p:cNvSpPr>
              <p:nvPr/>
            </p:nvSpPr>
            <p:spPr bwMode="auto">
              <a:xfrm>
                <a:off x="2319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0" name="Freeform 458"/>
              <p:cNvSpPr>
                <a:spLocks/>
              </p:cNvSpPr>
              <p:nvPr/>
            </p:nvSpPr>
            <p:spPr bwMode="auto">
              <a:xfrm>
                <a:off x="2390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1" name="Freeform 459"/>
              <p:cNvSpPr>
                <a:spLocks/>
              </p:cNvSpPr>
              <p:nvPr/>
            </p:nvSpPr>
            <p:spPr bwMode="auto">
              <a:xfrm>
                <a:off x="2461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2" name="Freeform 460"/>
              <p:cNvSpPr>
                <a:spLocks/>
              </p:cNvSpPr>
              <p:nvPr/>
            </p:nvSpPr>
            <p:spPr bwMode="auto">
              <a:xfrm>
                <a:off x="2532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3" name="Freeform 461"/>
              <p:cNvSpPr>
                <a:spLocks/>
              </p:cNvSpPr>
              <p:nvPr/>
            </p:nvSpPr>
            <p:spPr bwMode="auto">
              <a:xfrm>
                <a:off x="2603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4" name="Freeform 462"/>
              <p:cNvSpPr>
                <a:spLocks/>
              </p:cNvSpPr>
              <p:nvPr/>
            </p:nvSpPr>
            <p:spPr bwMode="auto">
              <a:xfrm>
                <a:off x="2674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5" name="Freeform 463"/>
              <p:cNvSpPr>
                <a:spLocks/>
              </p:cNvSpPr>
              <p:nvPr/>
            </p:nvSpPr>
            <p:spPr bwMode="auto">
              <a:xfrm>
                <a:off x="274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6" name="Freeform 464"/>
              <p:cNvSpPr>
                <a:spLocks/>
              </p:cNvSpPr>
              <p:nvPr/>
            </p:nvSpPr>
            <p:spPr bwMode="auto">
              <a:xfrm>
                <a:off x="2816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7" name="Freeform 465"/>
              <p:cNvSpPr>
                <a:spLocks/>
              </p:cNvSpPr>
              <p:nvPr/>
            </p:nvSpPr>
            <p:spPr bwMode="auto">
              <a:xfrm>
                <a:off x="2887" y="190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8" name="Line 466"/>
              <p:cNvSpPr>
                <a:spLocks noChangeShapeType="1"/>
              </p:cNvSpPr>
              <p:nvPr/>
            </p:nvSpPr>
            <p:spPr bwMode="auto">
              <a:xfrm flipV="1">
                <a:off x="2259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59" name="Line 467"/>
              <p:cNvSpPr>
                <a:spLocks noChangeShapeType="1"/>
              </p:cNvSpPr>
              <p:nvPr/>
            </p:nvSpPr>
            <p:spPr bwMode="auto">
              <a:xfrm>
                <a:off x="2330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0" name="Line 468"/>
              <p:cNvSpPr>
                <a:spLocks noChangeShapeType="1"/>
              </p:cNvSpPr>
              <p:nvPr/>
            </p:nvSpPr>
            <p:spPr bwMode="auto">
              <a:xfrm>
                <a:off x="2401" y="1912"/>
                <a:ext cx="355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1" name="Line 469"/>
              <p:cNvSpPr>
                <a:spLocks noChangeShapeType="1"/>
              </p:cNvSpPr>
              <p:nvPr/>
            </p:nvSpPr>
            <p:spPr bwMode="auto">
              <a:xfrm>
                <a:off x="2756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2" name="Line 470"/>
              <p:cNvSpPr>
                <a:spLocks noChangeShapeType="1"/>
              </p:cNvSpPr>
              <p:nvPr/>
            </p:nvSpPr>
            <p:spPr bwMode="auto">
              <a:xfrm flipV="1">
                <a:off x="2827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3" name="Freeform 471"/>
              <p:cNvSpPr>
                <a:spLocks/>
              </p:cNvSpPr>
              <p:nvPr/>
            </p:nvSpPr>
            <p:spPr bwMode="auto">
              <a:xfrm>
                <a:off x="2249" y="1883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4" name="Freeform 472"/>
              <p:cNvSpPr>
                <a:spLocks/>
              </p:cNvSpPr>
              <p:nvPr/>
            </p:nvSpPr>
            <p:spPr bwMode="auto">
              <a:xfrm>
                <a:off x="2319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5" name="Freeform 473"/>
              <p:cNvSpPr>
                <a:spLocks/>
              </p:cNvSpPr>
              <p:nvPr/>
            </p:nvSpPr>
            <p:spPr bwMode="auto">
              <a:xfrm>
                <a:off x="2390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6" name="Freeform 474"/>
              <p:cNvSpPr>
                <a:spLocks/>
              </p:cNvSpPr>
              <p:nvPr/>
            </p:nvSpPr>
            <p:spPr bwMode="auto">
              <a:xfrm>
                <a:off x="2461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7" name="Freeform 475"/>
              <p:cNvSpPr>
                <a:spLocks/>
              </p:cNvSpPr>
              <p:nvPr/>
            </p:nvSpPr>
            <p:spPr bwMode="auto">
              <a:xfrm>
                <a:off x="2532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8" name="Freeform 476"/>
              <p:cNvSpPr>
                <a:spLocks/>
              </p:cNvSpPr>
              <p:nvPr/>
            </p:nvSpPr>
            <p:spPr bwMode="auto">
              <a:xfrm>
                <a:off x="2603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69" name="Freeform 477"/>
              <p:cNvSpPr>
                <a:spLocks/>
              </p:cNvSpPr>
              <p:nvPr/>
            </p:nvSpPr>
            <p:spPr bwMode="auto">
              <a:xfrm>
                <a:off x="2674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0" name="Freeform 478"/>
              <p:cNvSpPr>
                <a:spLocks/>
              </p:cNvSpPr>
              <p:nvPr/>
            </p:nvSpPr>
            <p:spPr bwMode="auto">
              <a:xfrm>
                <a:off x="274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1" name="Freeform 479"/>
              <p:cNvSpPr>
                <a:spLocks/>
              </p:cNvSpPr>
              <p:nvPr/>
            </p:nvSpPr>
            <p:spPr bwMode="auto">
              <a:xfrm>
                <a:off x="2816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2" name="Freeform 480"/>
              <p:cNvSpPr>
                <a:spLocks/>
              </p:cNvSpPr>
              <p:nvPr/>
            </p:nvSpPr>
            <p:spPr bwMode="auto">
              <a:xfrm>
                <a:off x="2887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3" name="Line 481"/>
              <p:cNvSpPr>
                <a:spLocks noChangeShapeType="1"/>
              </p:cNvSpPr>
              <p:nvPr/>
            </p:nvSpPr>
            <p:spPr bwMode="auto">
              <a:xfrm flipV="1">
                <a:off x="2259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4" name="Line 482"/>
              <p:cNvSpPr>
                <a:spLocks noChangeShapeType="1"/>
              </p:cNvSpPr>
              <p:nvPr/>
            </p:nvSpPr>
            <p:spPr bwMode="auto">
              <a:xfrm>
                <a:off x="2330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5" name="Line 483"/>
              <p:cNvSpPr>
                <a:spLocks noChangeShapeType="1"/>
              </p:cNvSpPr>
              <p:nvPr/>
            </p:nvSpPr>
            <p:spPr bwMode="auto">
              <a:xfrm>
                <a:off x="2401" y="191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6" name="Line 484"/>
              <p:cNvSpPr>
                <a:spLocks noChangeShapeType="1"/>
              </p:cNvSpPr>
              <p:nvPr/>
            </p:nvSpPr>
            <p:spPr bwMode="auto">
              <a:xfrm flipV="1">
                <a:off x="2472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7" name="Line 485"/>
              <p:cNvSpPr>
                <a:spLocks noChangeShapeType="1"/>
              </p:cNvSpPr>
              <p:nvPr/>
            </p:nvSpPr>
            <p:spPr bwMode="auto">
              <a:xfrm>
                <a:off x="2543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8" name="Line 486"/>
              <p:cNvSpPr>
                <a:spLocks noChangeShapeType="1"/>
              </p:cNvSpPr>
              <p:nvPr/>
            </p:nvSpPr>
            <p:spPr bwMode="auto">
              <a:xfrm>
                <a:off x="2614" y="1912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79" name="Line 487"/>
              <p:cNvSpPr>
                <a:spLocks noChangeShapeType="1"/>
              </p:cNvSpPr>
              <p:nvPr/>
            </p:nvSpPr>
            <p:spPr bwMode="auto">
              <a:xfrm flipV="1">
                <a:off x="2756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0" name="Line 488"/>
              <p:cNvSpPr>
                <a:spLocks noChangeShapeType="1"/>
              </p:cNvSpPr>
              <p:nvPr/>
            </p:nvSpPr>
            <p:spPr bwMode="auto">
              <a:xfrm>
                <a:off x="2827" y="189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1" name="Freeform 489"/>
              <p:cNvSpPr>
                <a:spLocks/>
              </p:cNvSpPr>
              <p:nvPr/>
            </p:nvSpPr>
            <p:spPr bwMode="auto">
              <a:xfrm>
                <a:off x="2249" y="1865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2" name="Freeform 490"/>
              <p:cNvSpPr>
                <a:spLocks/>
              </p:cNvSpPr>
              <p:nvPr/>
            </p:nvSpPr>
            <p:spPr bwMode="auto">
              <a:xfrm>
                <a:off x="2319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3" name="Freeform 491"/>
              <p:cNvSpPr>
                <a:spLocks/>
              </p:cNvSpPr>
              <p:nvPr/>
            </p:nvSpPr>
            <p:spPr bwMode="auto">
              <a:xfrm>
                <a:off x="2390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4" name="Freeform 492"/>
              <p:cNvSpPr>
                <a:spLocks/>
              </p:cNvSpPr>
              <p:nvPr/>
            </p:nvSpPr>
            <p:spPr bwMode="auto">
              <a:xfrm>
                <a:off x="2461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5" name="Freeform 493"/>
              <p:cNvSpPr>
                <a:spLocks/>
              </p:cNvSpPr>
              <p:nvPr/>
            </p:nvSpPr>
            <p:spPr bwMode="auto">
              <a:xfrm>
                <a:off x="2532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6" name="Freeform 494"/>
              <p:cNvSpPr>
                <a:spLocks/>
              </p:cNvSpPr>
              <p:nvPr/>
            </p:nvSpPr>
            <p:spPr bwMode="auto">
              <a:xfrm>
                <a:off x="2603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7" name="Freeform 495"/>
              <p:cNvSpPr>
                <a:spLocks/>
              </p:cNvSpPr>
              <p:nvPr/>
            </p:nvSpPr>
            <p:spPr bwMode="auto">
              <a:xfrm>
                <a:off x="2674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8" name="Freeform 496"/>
              <p:cNvSpPr>
                <a:spLocks/>
              </p:cNvSpPr>
              <p:nvPr/>
            </p:nvSpPr>
            <p:spPr bwMode="auto">
              <a:xfrm>
                <a:off x="2745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89" name="Freeform 497"/>
              <p:cNvSpPr>
                <a:spLocks/>
              </p:cNvSpPr>
              <p:nvPr/>
            </p:nvSpPr>
            <p:spPr bwMode="auto">
              <a:xfrm>
                <a:off x="2816" y="1847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0" name="Freeform 498"/>
              <p:cNvSpPr>
                <a:spLocks/>
              </p:cNvSpPr>
              <p:nvPr/>
            </p:nvSpPr>
            <p:spPr bwMode="auto">
              <a:xfrm>
                <a:off x="2887" y="1865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1" name="Line 499"/>
              <p:cNvSpPr>
                <a:spLocks noChangeShapeType="1"/>
              </p:cNvSpPr>
              <p:nvPr/>
            </p:nvSpPr>
            <p:spPr bwMode="auto">
              <a:xfrm>
                <a:off x="2259" y="1876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2" name="Line 500"/>
              <p:cNvSpPr>
                <a:spLocks noChangeShapeType="1"/>
              </p:cNvSpPr>
              <p:nvPr/>
            </p:nvSpPr>
            <p:spPr bwMode="auto">
              <a:xfrm flipV="1">
                <a:off x="2330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3" name="Line 501"/>
              <p:cNvSpPr>
                <a:spLocks noChangeShapeType="1"/>
              </p:cNvSpPr>
              <p:nvPr/>
            </p:nvSpPr>
            <p:spPr bwMode="auto">
              <a:xfrm>
                <a:off x="2401" y="1858"/>
                <a:ext cx="284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4" name="Line 502"/>
              <p:cNvSpPr>
                <a:spLocks noChangeShapeType="1"/>
              </p:cNvSpPr>
              <p:nvPr/>
            </p:nvSpPr>
            <p:spPr bwMode="auto">
              <a:xfrm>
                <a:off x="2685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5" name="Line 503"/>
              <p:cNvSpPr>
                <a:spLocks noChangeShapeType="1"/>
              </p:cNvSpPr>
              <p:nvPr/>
            </p:nvSpPr>
            <p:spPr bwMode="auto">
              <a:xfrm flipV="1">
                <a:off x="2756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6" name="Line 504"/>
              <p:cNvSpPr>
                <a:spLocks noChangeShapeType="1"/>
              </p:cNvSpPr>
              <p:nvPr/>
            </p:nvSpPr>
            <p:spPr bwMode="auto">
              <a:xfrm>
                <a:off x="2827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7" name="Freeform 505"/>
              <p:cNvSpPr>
                <a:spLocks/>
              </p:cNvSpPr>
              <p:nvPr/>
            </p:nvSpPr>
            <p:spPr bwMode="auto">
              <a:xfrm>
                <a:off x="2249" y="1883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8" name="Freeform 506"/>
              <p:cNvSpPr>
                <a:spLocks/>
              </p:cNvSpPr>
              <p:nvPr/>
            </p:nvSpPr>
            <p:spPr bwMode="auto">
              <a:xfrm>
                <a:off x="2319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99" name="Freeform 507"/>
              <p:cNvSpPr>
                <a:spLocks/>
              </p:cNvSpPr>
              <p:nvPr/>
            </p:nvSpPr>
            <p:spPr bwMode="auto">
              <a:xfrm>
                <a:off x="2390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0" name="Freeform 508"/>
              <p:cNvSpPr>
                <a:spLocks/>
              </p:cNvSpPr>
              <p:nvPr/>
            </p:nvSpPr>
            <p:spPr bwMode="auto">
              <a:xfrm>
                <a:off x="2461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1" name="Freeform 509"/>
              <p:cNvSpPr>
                <a:spLocks/>
              </p:cNvSpPr>
              <p:nvPr/>
            </p:nvSpPr>
            <p:spPr bwMode="auto">
              <a:xfrm>
                <a:off x="2532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2" name="Freeform 510"/>
              <p:cNvSpPr>
                <a:spLocks/>
              </p:cNvSpPr>
              <p:nvPr/>
            </p:nvSpPr>
            <p:spPr bwMode="auto">
              <a:xfrm>
                <a:off x="2603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3" name="Freeform 511"/>
              <p:cNvSpPr>
                <a:spLocks/>
              </p:cNvSpPr>
              <p:nvPr/>
            </p:nvSpPr>
            <p:spPr bwMode="auto">
              <a:xfrm>
                <a:off x="2674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4" name="Freeform 512"/>
              <p:cNvSpPr>
                <a:spLocks/>
              </p:cNvSpPr>
              <p:nvPr/>
            </p:nvSpPr>
            <p:spPr bwMode="auto">
              <a:xfrm>
                <a:off x="2745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5" name="Freeform 513"/>
              <p:cNvSpPr>
                <a:spLocks/>
              </p:cNvSpPr>
              <p:nvPr/>
            </p:nvSpPr>
            <p:spPr bwMode="auto">
              <a:xfrm>
                <a:off x="2816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6" name="Freeform 514"/>
              <p:cNvSpPr>
                <a:spLocks/>
              </p:cNvSpPr>
              <p:nvPr/>
            </p:nvSpPr>
            <p:spPr bwMode="auto">
              <a:xfrm>
                <a:off x="2887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7" name="Line 515"/>
              <p:cNvSpPr>
                <a:spLocks noChangeShapeType="1"/>
              </p:cNvSpPr>
              <p:nvPr/>
            </p:nvSpPr>
            <p:spPr bwMode="auto">
              <a:xfrm>
                <a:off x="2259" y="1894"/>
                <a:ext cx="639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8" name="Freeform 516"/>
              <p:cNvSpPr>
                <a:spLocks/>
              </p:cNvSpPr>
              <p:nvPr/>
            </p:nvSpPr>
            <p:spPr bwMode="auto">
              <a:xfrm>
                <a:off x="2249" y="175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09" name="Freeform 517"/>
              <p:cNvSpPr>
                <a:spLocks/>
              </p:cNvSpPr>
              <p:nvPr/>
            </p:nvSpPr>
            <p:spPr bwMode="auto">
              <a:xfrm>
                <a:off x="2319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0" name="Freeform 518"/>
              <p:cNvSpPr>
                <a:spLocks/>
              </p:cNvSpPr>
              <p:nvPr/>
            </p:nvSpPr>
            <p:spPr bwMode="auto">
              <a:xfrm>
                <a:off x="2390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1" name="Freeform 519"/>
              <p:cNvSpPr>
                <a:spLocks/>
              </p:cNvSpPr>
              <p:nvPr/>
            </p:nvSpPr>
            <p:spPr bwMode="auto">
              <a:xfrm>
                <a:off x="2461" y="175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2" name="Freeform 520"/>
              <p:cNvSpPr>
                <a:spLocks/>
              </p:cNvSpPr>
              <p:nvPr/>
            </p:nvSpPr>
            <p:spPr bwMode="auto">
              <a:xfrm>
                <a:off x="2532" y="181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3" name="Freeform 521"/>
              <p:cNvSpPr>
                <a:spLocks/>
              </p:cNvSpPr>
              <p:nvPr/>
            </p:nvSpPr>
            <p:spPr bwMode="auto">
              <a:xfrm>
                <a:off x="2603" y="181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4" name="Freeform 522"/>
              <p:cNvSpPr>
                <a:spLocks/>
              </p:cNvSpPr>
              <p:nvPr/>
            </p:nvSpPr>
            <p:spPr bwMode="auto">
              <a:xfrm>
                <a:off x="2674" y="181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5" name="Freeform 523"/>
              <p:cNvSpPr>
                <a:spLocks/>
              </p:cNvSpPr>
              <p:nvPr/>
            </p:nvSpPr>
            <p:spPr bwMode="auto">
              <a:xfrm>
                <a:off x="2745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6" name="Freeform 524"/>
              <p:cNvSpPr>
                <a:spLocks/>
              </p:cNvSpPr>
              <p:nvPr/>
            </p:nvSpPr>
            <p:spPr bwMode="auto">
              <a:xfrm>
                <a:off x="2816" y="179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7" name="Freeform 525"/>
              <p:cNvSpPr>
                <a:spLocks/>
              </p:cNvSpPr>
              <p:nvPr/>
            </p:nvSpPr>
            <p:spPr bwMode="auto">
              <a:xfrm>
                <a:off x="2887" y="1830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8" name="Line 526"/>
              <p:cNvSpPr>
                <a:spLocks noChangeShapeType="1"/>
              </p:cNvSpPr>
              <p:nvPr/>
            </p:nvSpPr>
            <p:spPr bwMode="auto">
              <a:xfrm>
                <a:off x="2259" y="1769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19" name="Line 527"/>
              <p:cNvSpPr>
                <a:spLocks noChangeShapeType="1"/>
              </p:cNvSpPr>
              <p:nvPr/>
            </p:nvSpPr>
            <p:spPr bwMode="auto">
              <a:xfrm>
                <a:off x="2330" y="185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0" name="Line 528"/>
              <p:cNvSpPr>
                <a:spLocks noChangeShapeType="1"/>
              </p:cNvSpPr>
              <p:nvPr/>
            </p:nvSpPr>
            <p:spPr bwMode="auto">
              <a:xfrm flipV="1">
                <a:off x="2401" y="1769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1" name="Line 529"/>
              <p:cNvSpPr>
                <a:spLocks noChangeShapeType="1"/>
              </p:cNvSpPr>
              <p:nvPr/>
            </p:nvSpPr>
            <p:spPr bwMode="auto">
              <a:xfrm>
                <a:off x="2472" y="1769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2" name="Line 530"/>
              <p:cNvSpPr>
                <a:spLocks noChangeShapeType="1"/>
              </p:cNvSpPr>
              <p:nvPr/>
            </p:nvSpPr>
            <p:spPr bwMode="auto">
              <a:xfrm>
                <a:off x="2543" y="1823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3" name="Line 531"/>
              <p:cNvSpPr>
                <a:spLocks noChangeShapeType="1"/>
              </p:cNvSpPr>
              <p:nvPr/>
            </p:nvSpPr>
            <p:spPr bwMode="auto">
              <a:xfrm flipV="1">
                <a:off x="2685" y="180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4" name="Line 532"/>
              <p:cNvSpPr>
                <a:spLocks noChangeShapeType="1"/>
              </p:cNvSpPr>
              <p:nvPr/>
            </p:nvSpPr>
            <p:spPr bwMode="auto">
              <a:xfrm>
                <a:off x="2756" y="180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5" name="Line 533"/>
              <p:cNvSpPr>
                <a:spLocks noChangeShapeType="1"/>
              </p:cNvSpPr>
              <p:nvPr/>
            </p:nvSpPr>
            <p:spPr bwMode="auto">
              <a:xfrm>
                <a:off x="2827" y="180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6" name="Freeform 534"/>
              <p:cNvSpPr>
                <a:spLocks/>
              </p:cNvSpPr>
              <p:nvPr/>
            </p:nvSpPr>
            <p:spPr bwMode="auto">
              <a:xfrm>
                <a:off x="2249" y="1865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7" name="Freeform 535"/>
              <p:cNvSpPr>
                <a:spLocks/>
              </p:cNvSpPr>
              <p:nvPr/>
            </p:nvSpPr>
            <p:spPr bwMode="auto">
              <a:xfrm>
                <a:off x="2319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8" name="Freeform 536"/>
              <p:cNvSpPr>
                <a:spLocks/>
              </p:cNvSpPr>
              <p:nvPr/>
            </p:nvSpPr>
            <p:spPr bwMode="auto">
              <a:xfrm>
                <a:off x="2390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29" name="Freeform 537"/>
              <p:cNvSpPr>
                <a:spLocks/>
              </p:cNvSpPr>
              <p:nvPr/>
            </p:nvSpPr>
            <p:spPr bwMode="auto">
              <a:xfrm>
                <a:off x="2461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0" name="Freeform 538"/>
              <p:cNvSpPr>
                <a:spLocks/>
              </p:cNvSpPr>
              <p:nvPr/>
            </p:nvSpPr>
            <p:spPr bwMode="auto">
              <a:xfrm>
                <a:off x="2532" y="183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1" name="Freeform 539"/>
              <p:cNvSpPr>
                <a:spLocks/>
              </p:cNvSpPr>
              <p:nvPr/>
            </p:nvSpPr>
            <p:spPr bwMode="auto">
              <a:xfrm>
                <a:off x="2603" y="175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2" name="Freeform 540"/>
              <p:cNvSpPr>
                <a:spLocks/>
              </p:cNvSpPr>
              <p:nvPr/>
            </p:nvSpPr>
            <p:spPr bwMode="auto">
              <a:xfrm>
                <a:off x="2674" y="183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3" name="Freeform 541"/>
              <p:cNvSpPr>
                <a:spLocks/>
              </p:cNvSpPr>
              <p:nvPr/>
            </p:nvSpPr>
            <p:spPr bwMode="auto">
              <a:xfrm>
                <a:off x="2745" y="181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4" name="Freeform 542"/>
              <p:cNvSpPr>
                <a:spLocks/>
              </p:cNvSpPr>
              <p:nvPr/>
            </p:nvSpPr>
            <p:spPr bwMode="auto">
              <a:xfrm>
                <a:off x="2816" y="1830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5" name="Freeform 543"/>
              <p:cNvSpPr>
                <a:spLocks/>
              </p:cNvSpPr>
              <p:nvPr/>
            </p:nvSpPr>
            <p:spPr bwMode="auto">
              <a:xfrm>
                <a:off x="2887" y="1812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6" name="Line 544"/>
              <p:cNvSpPr>
                <a:spLocks noChangeShapeType="1"/>
              </p:cNvSpPr>
              <p:nvPr/>
            </p:nvSpPr>
            <p:spPr bwMode="auto">
              <a:xfrm flipV="1">
                <a:off x="2259" y="1805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7" name="Line 545"/>
              <p:cNvSpPr>
                <a:spLocks noChangeShapeType="1"/>
              </p:cNvSpPr>
              <p:nvPr/>
            </p:nvSpPr>
            <p:spPr bwMode="auto">
              <a:xfrm>
                <a:off x="2330" y="1805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8" name="Line 546"/>
              <p:cNvSpPr>
                <a:spLocks noChangeShapeType="1"/>
              </p:cNvSpPr>
              <p:nvPr/>
            </p:nvSpPr>
            <p:spPr bwMode="auto">
              <a:xfrm flipV="1">
                <a:off x="2401" y="185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39" name="Line 547"/>
              <p:cNvSpPr>
                <a:spLocks noChangeShapeType="1"/>
              </p:cNvSpPr>
              <p:nvPr/>
            </p:nvSpPr>
            <p:spPr bwMode="auto">
              <a:xfrm flipV="1">
                <a:off x="2472" y="184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0" name="Line 548"/>
              <p:cNvSpPr>
                <a:spLocks noChangeShapeType="1"/>
              </p:cNvSpPr>
              <p:nvPr/>
            </p:nvSpPr>
            <p:spPr bwMode="auto">
              <a:xfrm flipV="1">
                <a:off x="2543" y="1769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1" name="Line 549"/>
              <p:cNvSpPr>
                <a:spLocks noChangeShapeType="1"/>
              </p:cNvSpPr>
              <p:nvPr/>
            </p:nvSpPr>
            <p:spPr bwMode="auto">
              <a:xfrm>
                <a:off x="2614" y="1769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2" name="Line 550"/>
              <p:cNvSpPr>
                <a:spLocks noChangeShapeType="1"/>
              </p:cNvSpPr>
              <p:nvPr/>
            </p:nvSpPr>
            <p:spPr bwMode="auto">
              <a:xfrm flipV="1">
                <a:off x="2685" y="1823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3" name="Line 551"/>
              <p:cNvSpPr>
                <a:spLocks noChangeShapeType="1"/>
              </p:cNvSpPr>
              <p:nvPr/>
            </p:nvSpPr>
            <p:spPr bwMode="auto">
              <a:xfrm>
                <a:off x="2756" y="1823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4" name="Line 552"/>
              <p:cNvSpPr>
                <a:spLocks noChangeShapeType="1"/>
              </p:cNvSpPr>
              <p:nvPr/>
            </p:nvSpPr>
            <p:spPr bwMode="auto">
              <a:xfrm flipV="1">
                <a:off x="2827" y="1823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5" name="Freeform 553"/>
              <p:cNvSpPr>
                <a:spLocks/>
              </p:cNvSpPr>
              <p:nvPr/>
            </p:nvSpPr>
            <p:spPr bwMode="auto">
              <a:xfrm>
                <a:off x="2249" y="1776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6" name="Freeform 554"/>
              <p:cNvSpPr>
                <a:spLocks/>
              </p:cNvSpPr>
              <p:nvPr/>
            </p:nvSpPr>
            <p:spPr bwMode="auto">
              <a:xfrm>
                <a:off x="2319" y="177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7" name="Freeform 555"/>
              <p:cNvSpPr>
                <a:spLocks/>
              </p:cNvSpPr>
              <p:nvPr/>
            </p:nvSpPr>
            <p:spPr bwMode="auto">
              <a:xfrm>
                <a:off x="2390" y="174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8" name="Freeform 556"/>
              <p:cNvSpPr>
                <a:spLocks/>
              </p:cNvSpPr>
              <p:nvPr/>
            </p:nvSpPr>
            <p:spPr bwMode="auto">
              <a:xfrm>
                <a:off x="2461" y="177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49" name="Freeform 557"/>
              <p:cNvSpPr>
                <a:spLocks/>
              </p:cNvSpPr>
              <p:nvPr/>
            </p:nvSpPr>
            <p:spPr bwMode="auto">
              <a:xfrm>
                <a:off x="2532" y="181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0" name="Freeform 558"/>
              <p:cNvSpPr>
                <a:spLocks/>
              </p:cNvSpPr>
              <p:nvPr/>
            </p:nvSpPr>
            <p:spPr bwMode="auto">
              <a:xfrm>
                <a:off x="2603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1" name="Freeform 559"/>
              <p:cNvSpPr>
                <a:spLocks/>
              </p:cNvSpPr>
              <p:nvPr/>
            </p:nvSpPr>
            <p:spPr bwMode="auto">
              <a:xfrm>
                <a:off x="2674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2" name="Freeform 560"/>
              <p:cNvSpPr>
                <a:spLocks/>
              </p:cNvSpPr>
              <p:nvPr/>
            </p:nvSpPr>
            <p:spPr bwMode="auto">
              <a:xfrm>
                <a:off x="2745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3" name="Freeform 561"/>
              <p:cNvSpPr>
                <a:spLocks/>
              </p:cNvSpPr>
              <p:nvPr/>
            </p:nvSpPr>
            <p:spPr bwMode="auto">
              <a:xfrm>
                <a:off x="2816" y="1812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4" name="Freeform 562"/>
              <p:cNvSpPr>
                <a:spLocks/>
              </p:cNvSpPr>
              <p:nvPr/>
            </p:nvSpPr>
            <p:spPr bwMode="auto">
              <a:xfrm>
                <a:off x="2887" y="175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5" name="Line 563"/>
              <p:cNvSpPr>
                <a:spLocks noChangeShapeType="1"/>
              </p:cNvSpPr>
              <p:nvPr/>
            </p:nvSpPr>
            <p:spPr bwMode="auto">
              <a:xfrm>
                <a:off x="2259" y="178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6" name="Line 564"/>
              <p:cNvSpPr>
                <a:spLocks noChangeShapeType="1"/>
              </p:cNvSpPr>
              <p:nvPr/>
            </p:nvSpPr>
            <p:spPr bwMode="auto">
              <a:xfrm flipV="1">
                <a:off x="2330" y="1752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7" name="Line 565"/>
              <p:cNvSpPr>
                <a:spLocks noChangeShapeType="1"/>
              </p:cNvSpPr>
              <p:nvPr/>
            </p:nvSpPr>
            <p:spPr bwMode="auto">
              <a:xfrm>
                <a:off x="2401" y="1752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8" name="Line 566"/>
              <p:cNvSpPr>
                <a:spLocks noChangeShapeType="1"/>
              </p:cNvSpPr>
              <p:nvPr/>
            </p:nvSpPr>
            <p:spPr bwMode="auto">
              <a:xfrm>
                <a:off x="2472" y="1787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59" name="Line 567"/>
              <p:cNvSpPr>
                <a:spLocks noChangeShapeType="1"/>
              </p:cNvSpPr>
              <p:nvPr/>
            </p:nvSpPr>
            <p:spPr bwMode="auto">
              <a:xfrm flipV="1">
                <a:off x="2543" y="180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0" name="Line 568"/>
              <p:cNvSpPr>
                <a:spLocks noChangeShapeType="1"/>
              </p:cNvSpPr>
              <p:nvPr/>
            </p:nvSpPr>
            <p:spPr bwMode="auto">
              <a:xfrm>
                <a:off x="2614" y="1805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1" name="Line 569"/>
              <p:cNvSpPr>
                <a:spLocks noChangeShapeType="1"/>
              </p:cNvSpPr>
              <p:nvPr/>
            </p:nvSpPr>
            <p:spPr bwMode="auto">
              <a:xfrm>
                <a:off x="2756" y="180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2" name="Line 570"/>
              <p:cNvSpPr>
                <a:spLocks noChangeShapeType="1"/>
              </p:cNvSpPr>
              <p:nvPr/>
            </p:nvSpPr>
            <p:spPr bwMode="auto">
              <a:xfrm flipV="1">
                <a:off x="2827" y="1769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3" name="Freeform 571"/>
              <p:cNvSpPr>
                <a:spLocks/>
              </p:cNvSpPr>
              <p:nvPr/>
            </p:nvSpPr>
            <p:spPr bwMode="auto">
              <a:xfrm>
                <a:off x="2249" y="1723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4" name="Freeform 572"/>
              <p:cNvSpPr>
                <a:spLocks/>
              </p:cNvSpPr>
              <p:nvPr/>
            </p:nvSpPr>
            <p:spPr bwMode="auto">
              <a:xfrm>
                <a:off x="2319" y="1689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5" name="Freeform 573"/>
              <p:cNvSpPr>
                <a:spLocks/>
              </p:cNvSpPr>
              <p:nvPr/>
            </p:nvSpPr>
            <p:spPr bwMode="auto">
              <a:xfrm>
                <a:off x="2390" y="172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6" name="Freeform 574"/>
              <p:cNvSpPr>
                <a:spLocks/>
              </p:cNvSpPr>
              <p:nvPr/>
            </p:nvSpPr>
            <p:spPr bwMode="auto">
              <a:xfrm>
                <a:off x="2461" y="170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7" name="Freeform 575"/>
              <p:cNvSpPr>
                <a:spLocks/>
              </p:cNvSpPr>
              <p:nvPr/>
            </p:nvSpPr>
            <p:spPr bwMode="auto">
              <a:xfrm>
                <a:off x="2532" y="1689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8" name="Freeform 576"/>
              <p:cNvSpPr>
                <a:spLocks/>
              </p:cNvSpPr>
              <p:nvPr/>
            </p:nvSpPr>
            <p:spPr bwMode="auto">
              <a:xfrm>
                <a:off x="2603" y="172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69" name="Freeform 577"/>
              <p:cNvSpPr>
                <a:spLocks/>
              </p:cNvSpPr>
              <p:nvPr/>
            </p:nvSpPr>
            <p:spPr bwMode="auto">
              <a:xfrm>
                <a:off x="2674" y="1689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0" name="Freeform 578"/>
              <p:cNvSpPr>
                <a:spLocks/>
              </p:cNvSpPr>
              <p:nvPr/>
            </p:nvSpPr>
            <p:spPr bwMode="auto">
              <a:xfrm>
                <a:off x="2745" y="172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1" name="Freeform 579"/>
              <p:cNvSpPr>
                <a:spLocks/>
              </p:cNvSpPr>
              <p:nvPr/>
            </p:nvSpPr>
            <p:spPr bwMode="auto">
              <a:xfrm>
                <a:off x="2816" y="172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2" name="Freeform 580"/>
              <p:cNvSpPr>
                <a:spLocks/>
              </p:cNvSpPr>
              <p:nvPr/>
            </p:nvSpPr>
            <p:spPr bwMode="auto">
              <a:xfrm>
                <a:off x="2887" y="174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3" name="Line 581"/>
              <p:cNvSpPr>
                <a:spLocks noChangeShapeType="1"/>
              </p:cNvSpPr>
              <p:nvPr/>
            </p:nvSpPr>
            <p:spPr bwMode="auto">
              <a:xfrm flipV="1">
                <a:off x="2259" y="169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4" name="Line 582"/>
              <p:cNvSpPr>
                <a:spLocks noChangeShapeType="1"/>
              </p:cNvSpPr>
              <p:nvPr/>
            </p:nvSpPr>
            <p:spPr bwMode="auto">
              <a:xfrm>
                <a:off x="2330" y="169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5" name="Line 583"/>
              <p:cNvSpPr>
                <a:spLocks noChangeShapeType="1"/>
              </p:cNvSpPr>
              <p:nvPr/>
            </p:nvSpPr>
            <p:spPr bwMode="auto">
              <a:xfrm flipV="1">
                <a:off x="2401" y="1698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6" name="Line 584"/>
              <p:cNvSpPr>
                <a:spLocks noChangeShapeType="1"/>
              </p:cNvSpPr>
              <p:nvPr/>
            </p:nvSpPr>
            <p:spPr bwMode="auto">
              <a:xfrm>
                <a:off x="2543" y="169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7" name="Line 585"/>
              <p:cNvSpPr>
                <a:spLocks noChangeShapeType="1"/>
              </p:cNvSpPr>
              <p:nvPr/>
            </p:nvSpPr>
            <p:spPr bwMode="auto">
              <a:xfrm flipV="1">
                <a:off x="2614" y="169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8" name="Line 586"/>
              <p:cNvSpPr>
                <a:spLocks noChangeShapeType="1"/>
              </p:cNvSpPr>
              <p:nvPr/>
            </p:nvSpPr>
            <p:spPr bwMode="auto">
              <a:xfrm>
                <a:off x="2685" y="169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79" name="Line 587"/>
              <p:cNvSpPr>
                <a:spLocks noChangeShapeType="1"/>
              </p:cNvSpPr>
              <p:nvPr/>
            </p:nvSpPr>
            <p:spPr bwMode="auto">
              <a:xfrm>
                <a:off x="2756" y="173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0" name="Line 588"/>
              <p:cNvSpPr>
                <a:spLocks noChangeShapeType="1"/>
              </p:cNvSpPr>
              <p:nvPr/>
            </p:nvSpPr>
            <p:spPr bwMode="auto">
              <a:xfrm>
                <a:off x="2827" y="173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1" name="Freeform 589"/>
              <p:cNvSpPr>
                <a:spLocks/>
              </p:cNvSpPr>
              <p:nvPr/>
            </p:nvSpPr>
            <p:spPr bwMode="auto">
              <a:xfrm>
                <a:off x="2249" y="1883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2" name="Freeform 590"/>
              <p:cNvSpPr>
                <a:spLocks/>
              </p:cNvSpPr>
              <p:nvPr/>
            </p:nvSpPr>
            <p:spPr bwMode="auto">
              <a:xfrm>
                <a:off x="2319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3" name="Freeform 591"/>
              <p:cNvSpPr>
                <a:spLocks/>
              </p:cNvSpPr>
              <p:nvPr/>
            </p:nvSpPr>
            <p:spPr bwMode="auto">
              <a:xfrm>
                <a:off x="2390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4" name="Freeform 592"/>
              <p:cNvSpPr>
                <a:spLocks/>
              </p:cNvSpPr>
              <p:nvPr/>
            </p:nvSpPr>
            <p:spPr bwMode="auto">
              <a:xfrm>
                <a:off x="2461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5" name="Freeform 593"/>
              <p:cNvSpPr>
                <a:spLocks/>
              </p:cNvSpPr>
              <p:nvPr/>
            </p:nvSpPr>
            <p:spPr bwMode="auto">
              <a:xfrm>
                <a:off x="2532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6" name="Freeform 594"/>
              <p:cNvSpPr>
                <a:spLocks/>
              </p:cNvSpPr>
              <p:nvPr/>
            </p:nvSpPr>
            <p:spPr bwMode="auto">
              <a:xfrm>
                <a:off x="2603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7" name="Freeform 595"/>
              <p:cNvSpPr>
                <a:spLocks/>
              </p:cNvSpPr>
              <p:nvPr/>
            </p:nvSpPr>
            <p:spPr bwMode="auto">
              <a:xfrm>
                <a:off x="2674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8" name="Freeform 596"/>
              <p:cNvSpPr>
                <a:spLocks/>
              </p:cNvSpPr>
              <p:nvPr/>
            </p:nvSpPr>
            <p:spPr bwMode="auto">
              <a:xfrm>
                <a:off x="2745" y="183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89" name="Freeform 597"/>
              <p:cNvSpPr>
                <a:spLocks/>
              </p:cNvSpPr>
              <p:nvPr/>
            </p:nvSpPr>
            <p:spPr bwMode="auto">
              <a:xfrm>
                <a:off x="2816" y="1847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0" name="Freeform 598"/>
              <p:cNvSpPr>
                <a:spLocks/>
              </p:cNvSpPr>
              <p:nvPr/>
            </p:nvSpPr>
            <p:spPr bwMode="auto">
              <a:xfrm>
                <a:off x="2887" y="190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1" name="Line 599"/>
              <p:cNvSpPr>
                <a:spLocks noChangeShapeType="1"/>
              </p:cNvSpPr>
              <p:nvPr/>
            </p:nvSpPr>
            <p:spPr bwMode="auto">
              <a:xfrm>
                <a:off x="2259" y="1894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2" name="Line 600"/>
              <p:cNvSpPr>
                <a:spLocks noChangeShapeType="1"/>
              </p:cNvSpPr>
              <p:nvPr/>
            </p:nvSpPr>
            <p:spPr bwMode="auto">
              <a:xfrm flipV="1">
                <a:off x="2401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3" name="Line 601"/>
              <p:cNvSpPr>
                <a:spLocks noChangeShapeType="1"/>
              </p:cNvSpPr>
              <p:nvPr/>
            </p:nvSpPr>
            <p:spPr bwMode="auto">
              <a:xfrm>
                <a:off x="2472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4" name="Line 602"/>
              <p:cNvSpPr>
                <a:spLocks noChangeShapeType="1"/>
              </p:cNvSpPr>
              <p:nvPr/>
            </p:nvSpPr>
            <p:spPr bwMode="auto">
              <a:xfrm>
                <a:off x="2543" y="191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5" name="Line 603"/>
              <p:cNvSpPr>
                <a:spLocks noChangeShapeType="1"/>
              </p:cNvSpPr>
              <p:nvPr/>
            </p:nvSpPr>
            <p:spPr bwMode="auto">
              <a:xfrm flipV="1">
                <a:off x="2614" y="1840"/>
                <a:ext cx="142" cy="72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6" name="Line 604"/>
              <p:cNvSpPr>
                <a:spLocks noChangeShapeType="1"/>
              </p:cNvSpPr>
              <p:nvPr/>
            </p:nvSpPr>
            <p:spPr bwMode="auto">
              <a:xfrm>
                <a:off x="2756" y="184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7" name="Line 605"/>
              <p:cNvSpPr>
                <a:spLocks noChangeShapeType="1"/>
              </p:cNvSpPr>
              <p:nvPr/>
            </p:nvSpPr>
            <p:spPr bwMode="auto">
              <a:xfrm>
                <a:off x="2827" y="1858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98" name="Line 606"/>
              <p:cNvSpPr>
                <a:spLocks noChangeShapeType="1"/>
              </p:cNvSpPr>
              <p:nvPr/>
            </p:nvSpPr>
            <p:spPr bwMode="auto">
              <a:xfrm>
                <a:off x="2216" y="2142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400" name="Group 808"/>
            <p:cNvGrpSpPr>
              <a:grpSpLocks/>
            </p:cNvGrpSpPr>
            <p:nvPr/>
          </p:nvGrpSpPr>
          <p:grpSpPr bwMode="auto">
            <a:xfrm>
              <a:off x="3517900" y="2114550"/>
              <a:ext cx="2346325" cy="1285875"/>
              <a:chOff x="2216" y="1332"/>
              <a:chExt cx="1478" cy="810"/>
            </a:xfrm>
          </p:grpSpPr>
          <p:sp>
            <p:nvSpPr>
              <p:cNvPr id="111200" name="Line 608"/>
              <p:cNvSpPr>
                <a:spLocks noChangeShapeType="1"/>
              </p:cNvSpPr>
              <p:nvPr/>
            </p:nvSpPr>
            <p:spPr bwMode="auto">
              <a:xfrm flipV="1">
                <a:off x="2940" y="1433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1" name="Line 609"/>
              <p:cNvSpPr>
                <a:spLocks noChangeShapeType="1"/>
              </p:cNvSpPr>
              <p:nvPr/>
            </p:nvSpPr>
            <p:spPr bwMode="auto">
              <a:xfrm flipH="1">
                <a:off x="2216" y="143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2" name="Line 610"/>
              <p:cNvSpPr>
                <a:spLocks noChangeShapeType="1"/>
              </p:cNvSpPr>
              <p:nvPr/>
            </p:nvSpPr>
            <p:spPr bwMode="auto">
              <a:xfrm>
                <a:off x="2216" y="1433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3" name="Rectangle 611"/>
              <p:cNvSpPr>
                <a:spLocks noChangeArrowheads="1"/>
              </p:cNvSpPr>
              <p:nvPr/>
            </p:nvSpPr>
            <p:spPr bwMode="auto">
              <a:xfrm>
                <a:off x="2216" y="1361"/>
                <a:ext cx="724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4" name="Line 612"/>
              <p:cNvSpPr>
                <a:spLocks noChangeShapeType="1"/>
              </p:cNvSpPr>
              <p:nvPr/>
            </p:nvSpPr>
            <p:spPr bwMode="auto">
              <a:xfrm>
                <a:off x="2216" y="143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5" name="Line 613"/>
              <p:cNvSpPr>
                <a:spLocks noChangeShapeType="1"/>
              </p:cNvSpPr>
              <p:nvPr/>
            </p:nvSpPr>
            <p:spPr bwMode="auto">
              <a:xfrm flipV="1">
                <a:off x="2940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6" name="Line 614"/>
              <p:cNvSpPr>
                <a:spLocks noChangeShapeType="1"/>
              </p:cNvSpPr>
              <p:nvPr/>
            </p:nvSpPr>
            <p:spPr bwMode="auto">
              <a:xfrm flipH="1">
                <a:off x="2216" y="1361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7" name="Line 615"/>
              <p:cNvSpPr>
                <a:spLocks noChangeShapeType="1"/>
              </p:cNvSpPr>
              <p:nvPr/>
            </p:nvSpPr>
            <p:spPr bwMode="auto">
              <a:xfrm>
                <a:off x="2216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08" name="Rectangle 616"/>
              <p:cNvSpPr>
                <a:spLocks noChangeArrowheads="1"/>
              </p:cNvSpPr>
              <p:nvPr/>
            </p:nvSpPr>
            <p:spPr bwMode="auto">
              <a:xfrm>
                <a:off x="2514" y="1364"/>
                <a:ext cx="7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G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09" name="Rectangle 617"/>
              <p:cNvSpPr>
                <a:spLocks noChangeArrowheads="1"/>
              </p:cNvSpPr>
              <p:nvPr/>
            </p:nvSpPr>
            <p:spPr bwMode="auto">
              <a:xfrm>
                <a:off x="2567" y="1364"/>
                <a:ext cx="6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10" name="Rectangle 618"/>
              <p:cNvSpPr>
                <a:spLocks noChangeArrowheads="1"/>
              </p:cNvSpPr>
              <p:nvPr/>
            </p:nvSpPr>
            <p:spPr bwMode="auto">
              <a:xfrm>
                <a:off x="2609" y="1364"/>
                <a:ext cx="7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11" name="Line 619"/>
              <p:cNvSpPr>
                <a:spLocks noChangeShapeType="1"/>
              </p:cNvSpPr>
              <p:nvPr/>
            </p:nvSpPr>
            <p:spPr bwMode="auto">
              <a:xfrm>
                <a:off x="2216" y="143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2" name="Line 620"/>
              <p:cNvSpPr>
                <a:spLocks noChangeShapeType="1"/>
              </p:cNvSpPr>
              <p:nvPr/>
            </p:nvSpPr>
            <p:spPr bwMode="auto">
              <a:xfrm flipV="1">
                <a:off x="2940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3" name="Line 621"/>
              <p:cNvSpPr>
                <a:spLocks noChangeShapeType="1"/>
              </p:cNvSpPr>
              <p:nvPr/>
            </p:nvSpPr>
            <p:spPr bwMode="auto">
              <a:xfrm flipH="1">
                <a:off x="2216" y="1361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4" name="Line 622"/>
              <p:cNvSpPr>
                <a:spLocks noChangeShapeType="1"/>
              </p:cNvSpPr>
              <p:nvPr/>
            </p:nvSpPr>
            <p:spPr bwMode="auto">
              <a:xfrm>
                <a:off x="2216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5" name="Line 623"/>
              <p:cNvSpPr>
                <a:spLocks noChangeShapeType="1"/>
              </p:cNvSpPr>
              <p:nvPr/>
            </p:nvSpPr>
            <p:spPr bwMode="auto">
              <a:xfrm flipV="1">
                <a:off x="2983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6" name="Line 624"/>
              <p:cNvSpPr>
                <a:spLocks noChangeShapeType="1"/>
              </p:cNvSpPr>
              <p:nvPr/>
            </p:nvSpPr>
            <p:spPr bwMode="auto">
              <a:xfrm flipV="1">
                <a:off x="3054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7" name="Line 625"/>
              <p:cNvSpPr>
                <a:spLocks noChangeShapeType="1"/>
              </p:cNvSpPr>
              <p:nvPr/>
            </p:nvSpPr>
            <p:spPr bwMode="auto">
              <a:xfrm flipV="1">
                <a:off x="3125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8" name="Line 626"/>
              <p:cNvSpPr>
                <a:spLocks noChangeShapeType="1"/>
              </p:cNvSpPr>
              <p:nvPr/>
            </p:nvSpPr>
            <p:spPr bwMode="auto">
              <a:xfrm flipV="1">
                <a:off x="3196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19" name="Line 627"/>
              <p:cNvSpPr>
                <a:spLocks noChangeShapeType="1"/>
              </p:cNvSpPr>
              <p:nvPr/>
            </p:nvSpPr>
            <p:spPr bwMode="auto">
              <a:xfrm flipV="1">
                <a:off x="3267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0" name="Line 628"/>
              <p:cNvSpPr>
                <a:spLocks noChangeShapeType="1"/>
              </p:cNvSpPr>
              <p:nvPr/>
            </p:nvSpPr>
            <p:spPr bwMode="auto">
              <a:xfrm flipV="1">
                <a:off x="3338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1" name="Line 629"/>
              <p:cNvSpPr>
                <a:spLocks noChangeShapeType="1"/>
              </p:cNvSpPr>
              <p:nvPr/>
            </p:nvSpPr>
            <p:spPr bwMode="auto">
              <a:xfrm flipV="1">
                <a:off x="3410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2" name="Line 630"/>
              <p:cNvSpPr>
                <a:spLocks noChangeShapeType="1"/>
              </p:cNvSpPr>
              <p:nvPr/>
            </p:nvSpPr>
            <p:spPr bwMode="auto">
              <a:xfrm flipV="1">
                <a:off x="3481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3" name="Line 631"/>
              <p:cNvSpPr>
                <a:spLocks noChangeShapeType="1"/>
              </p:cNvSpPr>
              <p:nvPr/>
            </p:nvSpPr>
            <p:spPr bwMode="auto">
              <a:xfrm flipV="1">
                <a:off x="3552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4" name="Line 632"/>
              <p:cNvSpPr>
                <a:spLocks noChangeShapeType="1"/>
              </p:cNvSpPr>
              <p:nvPr/>
            </p:nvSpPr>
            <p:spPr bwMode="auto">
              <a:xfrm flipV="1">
                <a:off x="3623" y="1332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5" name="Line 633"/>
              <p:cNvSpPr>
                <a:spLocks noChangeShapeType="1"/>
              </p:cNvSpPr>
              <p:nvPr/>
            </p:nvSpPr>
            <p:spPr bwMode="auto">
              <a:xfrm>
                <a:off x="3665" y="1965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6" name="Line 634"/>
              <p:cNvSpPr>
                <a:spLocks noChangeShapeType="1"/>
              </p:cNvSpPr>
              <p:nvPr/>
            </p:nvSpPr>
            <p:spPr bwMode="auto">
              <a:xfrm>
                <a:off x="3665" y="1787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7" name="Line 635"/>
              <p:cNvSpPr>
                <a:spLocks noChangeShapeType="1"/>
              </p:cNvSpPr>
              <p:nvPr/>
            </p:nvSpPr>
            <p:spPr bwMode="auto">
              <a:xfrm>
                <a:off x="3665" y="1609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8" name="Freeform 636"/>
              <p:cNvSpPr>
                <a:spLocks/>
              </p:cNvSpPr>
              <p:nvPr/>
            </p:nvSpPr>
            <p:spPr bwMode="auto">
              <a:xfrm>
                <a:off x="2972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29" name="Freeform 637"/>
              <p:cNvSpPr>
                <a:spLocks/>
              </p:cNvSpPr>
              <p:nvPr/>
            </p:nvSpPr>
            <p:spPr bwMode="auto">
              <a:xfrm>
                <a:off x="3043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0" name="Freeform 638"/>
              <p:cNvSpPr>
                <a:spLocks/>
              </p:cNvSpPr>
              <p:nvPr/>
            </p:nvSpPr>
            <p:spPr bwMode="auto">
              <a:xfrm>
                <a:off x="3114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1" name="Freeform 639"/>
              <p:cNvSpPr>
                <a:spLocks/>
              </p:cNvSpPr>
              <p:nvPr/>
            </p:nvSpPr>
            <p:spPr bwMode="auto">
              <a:xfrm>
                <a:off x="3185" y="197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2" name="Freeform 640"/>
              <p:cNvSpPr>
                <a:spLocks/>
              </p:cNvSpPr>
              <p:nvPr/>
            </p:nvSpPr>
            <p:spPr bwMode="auto">
              <a:xfrm>
                <a:off x="3256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3" name="Freeform 641"/>
              <p:cNvSpPr>
                <a:spLocks/>
              </p:cNvSpPr>
              <p:nvPr/>
            </p:nvSpPr>
            <p:spPr bwMode="auto">
              <a:xfrm>
                <a:off x="3327" y="1936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4" name="Freeform 642"/>
              <p:cNvSpPr>
                <a:spLocks/>
              </p:cNvSpPr>
              <p:nvPr/>
            </p:nvSpPr>
            <p:spPr bwMode="auto">
              <a:xfrm>
                <a:off x="3399" y="1972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5" name="Freeform 643"/>
              <p:cNvSpPr>
                <a:spLocks/>
              </p:cNvSpPr>
              <p:nvPr/>
            </p:nvSpPr>
            <p:spPr bwMode="auto">
              <a:xfrm>
                <a:off x="3470" y="1954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6" name="Freeform 644"/>
              <p:cNvSpPr>
                <a:spLocks/>
              </p:cNvSpPr>
              <p:nvPr/>
            </p:nvSpPr>
            <p:spPr bwMode="auto">
              <a:xfrm>
                <a:off x="3541" y="195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7" name="Freeform 645"/>
              <p:cNvSpPr>
                <a:spLocks/>
              </p:cNvSpPr>
              <p:nvPr/>
            </p:nvSpPr>
            <p:spPr bwMode="auto">
              <a:xfrm>
                <a:off x="3612" y="195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8" name="Line 646"/>
              <p:cNvSpPr>
                <a:spLocks noChangeShapeType="1"/>
              </p:cNvSpPr>
              <p:nvPr/>
            </p:nvSpPr>
            <p:spPr bwMode="auto">
              <a:xfrm>
                <a:off x="2983" y="1965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39" name="Line 647"/>
              <p:cNvSpPr>
                <a:spLocks noChangeShapeType="1"/>
              </p:cNvSpPr>
              <p:nvPr/>
            </p:nvSpPr>
            <p:spPr bwMode="auto">
              <a:xfrm>
                <a:off x="3125" y="196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0" name="Line 648"/>
              <p:cNvSpPr>
                <a:spLocks noChangeShapeType="1"/>
              </p:cNvSpPr>
              <p:nvPr/>
            </p:nvSpPr>
            <p:spPr bwMode="auto">
              <a:xfrm flipV="1">
                <a:off x="3196" y="1947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1" name="Line 649"/>
              <p:cNvSpPr>
                <a:spLocks noChangeShapeType="1"/>
              </p:cNvSpPr>
              <p:nvPr/>
            </p:nvSpPr>
            <p:spPr bwMode="auto">
              <a:xfrm>
                <a:off x="3267" y="194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2" name="Line 650"/>
              <p:cNvSpPr>
                <a:spLocks noChangeShapeType="1"/>
              </p:cNvSpPr>
              <p:nvPr/>
            </p:nvSpPr>
            <p:spPr bwMode="auto">
              <a:xfrm>
                <a:off x="3338" y="1947"/>
                <a:ext cx="72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3" name="Line 651"/>
              <p:cNvSpPr>
                <a:spLocks noChangeShapeType="1"/>
              </p:cNvSpPr>
              <p:nvPr/>
            </p:nvSpPr>
            <p:spPr bwMode="auto">
              <a:xfrm flipV="1">
                <a:off x="3410" y="196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4" name="Line 652"/>
              <p:cNvSpPr>
                <a:spLocks noChangeShapeType="1"/>
              </p:cNvSpPr>
              <p:nvPr/>
            </p:nvSpPr>
            <p:spPr bwMode="auto">
              <a:xfrm>
                <a:off x="3481" y="1965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5" name="Freeform 653"/>
              <p:cNvSpPr>
                <a:spLocks/>
              </p:cNvSpPr>
              <p:nvPr/>
            </p:nvSpPr>
            <p:spPr bwMode="auto">
              <a:xfrm>
                <a:off x="2972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6" name="Freeform 654"/>
              <p:cNvSpPr>
                <a:spLocks/>
              </p:cNvSpPr>
              <p:nvPr/>
            </p:nvSpPr>
            <p:spPr bwMode="auto">
              <a:xfrm>
                <a:off x="3043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7" name="Freeform 655"/>
              <p:cNvSpPr>
                <a:spLocks/>
              </p:cNvSpPr>
              <p:nvPr/>
            </p:nvSpPr>
            <p:spPr bwMode="auto">
              <a:xfrm>
                <a:off x="3114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8" name="Freeform 656"/>
              <p:cNvSpPr>
                <a:spLocks/>
              </p:cNvSpPr>
              <p:nvPr/>
            </p:nvSpPr>
            <p:spPr bwMode="auto">
              <a:xfrm>
                <a:off x="3185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49" name="Freeform 657"/>
              <p:cNvSpPr>
                <a:spLocks/>
              </p:cNvSpPr>
              <p:nvPr/>
            </p:nvSpPr>
            <p:spPr bwMode="auto">
              <a:xfrm>
                <a:off x="3256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0" name="Freeform 658"/>
              <p:cNvSpPr>
                <a:spLocks/>
              </p:cNvSpPr>
              <p:nvPr/>
            </p:nvSpPr>
            <p:spPr bwMode="auto">
              <a:xfrm>
                <a:off x="3327" y="1883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1" name="Freeform 659"/>
              <p:cNvSpPr>
                <a:spLocks/>
              </p:cNvSpPr>
              <p:nvPr/>
            </p:nvSpPr>
            <p:spPr bwMode="auto">
              <a:xfrm>
                <a:off x="3399" y="1883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2" name="Freeform 660"/>
              <p:cNvSpPr>
                <a:spLocks/>
              </p:cNvSpPr>
              <p:nvPr/>
            </p:nvSpPr>
            <p:spPr bwMode="auto">
              <a:xfrm>
                <a:off x="3470" y="1883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3" name="Freeform 661"/>
              <p:cNvSpPr>
                <a:spLocks/>
              </p:cNvSpPr>
              <p:nvPr/>
            </p:nvSpPr>
            <p:spPr bwMode="auto">
              <a:xfrm>
                <a:off x="3541" y="1865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4" name="Freeform 662"/>
              <p:cNvSpPr>
                <a:spLocks/>
              </p:cNvSpPr>
              <p:nvPr/>
            </p:nvSpPr>
            <p:spPr bwMode="auto">
              <a:xfrm>
                <a:off x="3612" y="190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5" name="Line 663"/>
              <p:cNvSpPr>
                <a:spLocks noChangeShapeType="1"/>
              </p:cNvSpPr>
              <p:nvPr/>
            </p:nvSpPr>
            <p:spPr bwMode="auto">
              <a:xfrm>
                <a:off x="2983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6" name="Line 664"/>
              <p:cNvSpPr>
                <a:spLocks noChangeShapeType="1"/>
              </p:cNvSpPr>
              <p:nvPr/>
            </p:nvSpPr>
            <p:spPr bwMode="auto">
              <a:xfrm flipV="1">
                <a:off x="3054" y="1858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7" name="Line 665"/>
              <p:cNvSpPr>
                <a:spLocks noChangeShapeType="1"/>
              </p:cNvSpPr>
              <p:nvPr/>
            </p:nvSpPr>
            <p:spPr bwMode="auto">
              <a:xfrm>
                <a:off x="3125" y="185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8" name="Line 666"/>
              <p:cNvSpPr>
                <a:spLocks noChangeShapeType="1"/>
              </p:cNvSpPr>
              <p:nvPr/>
            </p:nvSpPr>
            <p:spPr bwMode="auto">
              <a:xfrm>
                <a:off x="3196" y="1894"/>
                <a:ext cx="285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59" name="Line 667"/>
              <p:cNvSpPr>
                <a:spLocks noChangeShapeType="1"/>
              </p:cNvSpPr>
              <p:nvPr/>
            </p:nvSpPr>
            <p:spPr bwMode="auto">
              <a:xfrm flipV="1">
                <a:off x="3481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0" name="Line 668"/>
              <p:cNvSpPr>
                <a:spLocks noChangeShapeType="1"/>
              </p:cNvSpPr>
              <p:nvPr/>
            </p:nvSpPr>
            <p:spPr bwMode="auto">
              <a:xfrm>
                <a:off x="3552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1" name="Freeform 669"/>
              <p:cNvSpPr>
                <a:spLocks/>
              </p:cNvSpPr>
              <p:nvPr/>
            </p:nvSpPr>
            <p:spPr bwMode="auto">
              <a:xfrm>
                <a:off x="2972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2" name="Freeform 670"/>
              <p:cNvSpPr>
                <a:spLocks/>
              </p:cNvSpPr>
              <p:nvPr/>
            </p:nvSpPr>
            <p:spPr bwMode="auto">
              <a:xfrm>
                <a:off x="3043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3" name="Freeform 671"/>
              <p:cNvSpPr>
                <a:spLocks/>
              </p:cNvSpPr>
              <p:nvPr/>
            </p:nvSpPr>
            <p:spPr bwMode="auto">
              <a:xfrm>
                <a:off x="3114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4" name="Freeform 672"/>
              <p:cNvSpPr>
                <a:spLocks/>
              </p:cNvSpPr>
              <p:nvPr/>
            </p:nvSpPr>
            <p:spPr bwMode="auto">
              <a:xfrm>
                <a:off x="318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5" name="Freeform 673"/>
              <p:cNvSpPr>
                <a:spLocks/>
              </p:cNvSpPr>
              <p:nvPr/>
            </p:nvSpPr>
            <p:spPr bwMode="auto">
              <a:xfrm>
                <a:off x="3256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6" name="Freeform 674"/>
              <p:cNvSpPr>
                <a:spLocks/>
              </p:cNvSpPr>
              <p:nvPr/>
            </p:nvSpPr>
            <p:spPr bwMode="auto">
              <a:xfrm>
                <a:off x="3327" y="1919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7" name="Freeform 675"/>
              <p:cNvSpPr>
                <a:spLocks/>
              </p:cNvSpPr>
              <p:nvPr/>
            </p:nvSpPr>
            <p:spPr bwMode="auto">
              <a:xfrm>
                <a:off x="3399" y="1901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8" name="Freeform 676"/>
              <p:cNvSpPr>
                <a:spLocks/>
              </p:cNvSpPr>
              <p:nvPr/>
            </p:nvSpPr>
            <p:spPr bwMode="auto">
              <a:xfrm>
                <a:off x="3470" y="1919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69" name="Freeform 677"/>
              <p:cNvSpPr>
                <a:spLocks/>
              </p:cNvSpPr>
              <p:nvPr/>
            </p:nvSpPr>
            <p:spPr bwMode="auto">
              <a:xfrm>
                <a:off x="3541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0" name="Freeform 678"/>
              <p:cNvSpPr>
                <a:spLocks/>
              </p:cNvSpPr>
              <p:nvPr/>
            </p:nvSpPr>
            <p:spPr bwMode="auto">
              <a:xfrm>
                <a:off x="3612" y="195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1" name="Line 679"/>
              <p:cNvSpPr>
                <a:spLocks noChangeShapeType="1"/>
              </p:cNvSpPr>
              <p:nvPr/>
            </p:nvSpPr>
            <p:spPr bwMode="auto">
              <a:xfrm flipV="1">
                <a:off x="2983" y="1912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2" name="Line 680"/>
              <p:cNvSpPr>
                <a:spLocks noChangeShapeType="1"/>
              </p:cNvSpPr>
              <p:nvPr/>
            </p:nvSpPr>
            <p:spPr bwMode="auto">
              <a:xfrm flipV="1">
                <a:off x="3054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3" name="Line 681"/>
              <p:cNvSpPr>
                <a:spLocks noChangeShapeType="1"/>
              </p:cNvSpPr>
              <p:nvPr/>
            </p:nvSpPr>
            <p:spPr bwMode="auto">
              <a:xfrm>
                <a:off x="3125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4" name="Line 682"/>
              <p:cNvSpPr>
                <a:spLocks noChangeShapeType="1"/>
              </p:cNvSpPr>
              <p:nvPr/>
            </p:nvSpPr>
            <p:spPr bwMode="auto">
              <a:xfrm>
                <a:off x="3196" y="1912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5" name="Line 683"/>
              <p:cNvSpPr>
                <a:spLocks noChangeShapeType="1"/>
              </p:cNvSpPr>
              <p:nvPr/>
            </p:nvSpPr>
            <p:spPr bwMode="auto">
              <a:xfrm flipV="1">
                <a:off x="3267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6" name="Line 684"/>
              <p:cNvSpPr>
                <a:spLocks noChangeShapeType="1"/>
              </p:cNvSpPr>
              <p:nvPr/>
            </p:nvSpPr>
            <p:spPr bwMode="auto">
              <a:xfrm flipV="1">
                <a:off x="3338" y="1912"/>
                <a:ext cx="72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7" name="Line 685"/>
              <p:cNvSpPr>
                <a:spLocks noChangeShapeType="1"/>
              </p:cNvSpPr>
              <p:nvPr/>
            </p:nvSpPr>
            <p:spPr bwMode="auto">
              <a:xfrm>
                <a:off x="3410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8" name="Line 686"/>
              <p:cNvSpPr>
                <a:spLocks noChangeShapeType="1"/>
              </p:cNvSpPr>
              <p:nvPr/>
            </p:nvSpPr>
            <p:spPr bwMode="auto">
              <a:xfrm>
                <a:off x="3481" y="192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79" name="Line 687"/>
              <p:cNvSpPr>
                <a:spLocks noChangeShapeType="1"/>
              </p:cNvSpPr>
              <p:nvPr/>
            </p:nvSpPr>
            <p:spPr bwMode="auto">
              <a:xfrm>
                <a:off x="3552" y="192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0" name="Freeform 688"/>
              <p:cNvSpPr>
                <a:spLocks/>
              </p:cNvSpPr>
              <p:nvPr/>
            </p:nvSpPr>
            <p:spPr bwMode="auto">
              <a:xfrm>
                <a:off x="2972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1" name="Freeform 689"/>
              <p:cNvSpPr>
                <a:spLocks/>
              </p:cNvSpPr>
              <p:nvPr/>
            </p:nvSpPr>
            <p:spPr bwMode="auto">
              <a:xfrm>
                <a:off x="3043" y="183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2" name="Freeform 690"/>
              <p:cNvSpPr>
                <a:spLocks/>
              </p:cNvSpPr>
              <p:nvPr/>
            </p:nvSpPr>
            <p:spPr bwMode="auto">
              <a:xfrm>
                <a:off x="3114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3" name="Freeform 691"/>
              <p:cNvSpPr>
                <a:spLocks/>
              </p:cNvSpPr>
              <p:nvPr/>
            </p:nvSpPr>
            <p:spPr bwMode="auto">
              <a:xfrm>
                <a:off x="3185" y="177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4" name="Freeform 692"/>
              <p:cNvSpPr>
                <a:spLocks/>
              </p:cNvSpPr>
              <p:nvPr/>
            </p:nvSpPr>
            <p:spPr bwMode="auto">
              <a:xfrm>
                <a:off x="3256" y="181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5" name="Freeform 693"/>
              <p:cNvSpPr>
                <a:spLocks/>
              </p:cNvSpPr>
              <p:nvPr/>
            </p:nvSpPr>
            <p:spPr bwMode="auto">
              <a:xfrm>
                <a:off x="3327" y="1794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6" name="Freeform 694"/>
              <p:cNvSpPr>
                <a:spLocks/>
              </p:cNvSpPr>
              <p:nvPr/>
            </p:nvSpPr>
            <p:spPr bwMode="auto">
              <a:xfrm>
                <a:off x="3399" y="1865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7" name="Freeform 695"/>
              <p:cNvSpPr>
                <a:spLocks/>
              </p:cNvSpPr>
              <p:nvPr/>
            </p:nvSpPr>
            <p:spPr bwMode="auto">
              <a:xfrm>
                <a:off x="3470" y="1847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8" name="Freeform 696"/>
              <p:cNvSpPr>
                <a:spLocks/>
              </p:cNvSpPr>
              <p:nvPr/>
            </p:nvSpPr>
            <p:spPr bwMode="auto">
              <a:xfrm>
                <a:off x="3541" y="1847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89" name="Freeform 697"/>
              <p:cNvSpPr>
                <a:spLocks/>
              </p:cNvSpPr>
              <p:nvPr/>
            </p:nvSpPr>
            <p:spPr bwMode="auto">
              <a:xfrm>
                <a:off x="3612" y="1776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0" name="Line 698"/>
              <p:cNvSpPr>
                <a:spLocks noChangeShapeType="1"/>
              </p:cNvSpPr>
              <p:nvPr/>
            </p:nvSpPr>
            <p:spPr bwMode="auto">
              <a:xfrm>
                <a:off x="2983" y="180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1" name="Line 699"/>
              <p:cNvSpPr>
                <a:spLocks noChangeShapeType="1"/>
              </p:cNvSpPr>
              <p:nvPr/>
            </p:nvSpPr>
            <p:spPr bwMode="auto">
              <a:xfrm>
                <a:off x="3054" y="1840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2" name="Line 700"/>
              <p:cNvSpPr>
                <a:spLocks noChangeShapeType="1"/>
              </p:cNvSpPr>
              <p:nvPr/>
            </p:nvSpPr>
            <p:spPr bwMode="auto">
              <a:xfrm flipV="1">
                <a:off x="3125" y="1787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3" name="Line 701"/>
              <p:cNvSpPr>
                <a:spLocks noChangeShapeType="1"/>
              </p:cNvSpPr>
              <p:nvPr/>
            </p:nvSpPr>
            <p:spPr bwMode="auto">
              <a:xfrm>
                <a:off x="3196" y="1787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4" name="Line 702"/>
              <p:cNvSpPr>
                <a:spLocks noChangeShapeType="1"/>
              </p:cNvSpPr>
              <p:nvPr/>
            </p:nvSpPr>
            <p:spPr bwMode="auto">
              <a:xfrm flipV="1">
                <a:off x="3267" y="180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5" name="Line 703"/>
              <p:cNvSpPr>
                <a:spLocks noChangeShapeType="1"/>
              </p:cNvSpPr>
              <p:nvPr/>
            </p:nvSpPr>
            <p:spPr bwMode="auto">
              <a:xfrm>
                <a:off x="3338" y="1805"/>
                <a:ext cx="72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6" name="Line 704"/>
              <p:cNvSpPr>
                <a:spLocks noChangeShapeType="1"/>
              </p:cNvSpPr>
              <p:nvPr/>
            </p:nvSpPr>
            <p:spPr bwMode="auto">
              <a:xfrm flipV="1">
                <a:off x="3410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7" name="Line 705"/>
              <p:cNvSpPr>
                <a:spLocks noChangeShapeType="1"/>
              </p:cNvSpPr>
              <p:nvPr/>
            </p:nvSpPr>
            <p:spPr bwMode="auto">
              <a:xfrm>
                <a:off x="3481" y="185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8" name="Line 706"/>
              <p:cNvSpPr>
                <a:spLocks noChangeShapeType="1"/>
              </p:cNvSpPr>
              <p:nvPr/>
            </p:nvSpPr>
            <p:spPr bwMode="auto">
              <a:xfrm flipV="1">
                <a:off x="3552" y="1787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99" name="Freeform 707"/>
              <p:cNvSpPr>
                <a:spLocks/>
              </p:cNvSpPr>
              <p:nvPr/>
            </p:nvSpPr>
            <p:spPr bwMode="auto">
              <a:xfrm>
                <a:off x="2972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0" name="Freeform 708"/>
              <p:cNvSpPr>
                <a:spLocks/>
              </p:cNvSpPr>
              <p:nvPr/>
            </p:nvSpPr>
            <p:spPr bwMode="auto">
              <a:xfrm>
                <a:off x="3043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1" name="Freeform 709"/>
              <p:cNvSpPr>
                <a:spLocks/>
              </p:cNvSpPr>
              <p:nvPr/>
            </p:nvSpPr>
            <p:spPr bwMode="auto">
              <a:xfrm>
                <a:off x="3114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2" name="Freeform 710"/>
              <p:cNvSpPr>
                <a:spLocks/>
              </p:cNvSpPr>
              <p:nvPr/>
            </p:nvSpPr>
            <p:spPr bwMode="auto">
              <a:xfrm>
                <a:off x="3185" y="195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3" name="Freeform 711"/>
              <p:cNvSpPr>
                <a:spLocks/>
              </p:cNvSpPr>
              <p:nvPr/>
            </p:nvSpPr>
            <p:spPr bwMode="auto">
              <a:xfrm>
                <a:off x="3256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4" name="Freeform 712"/>
              <p:cNvSpPr>
                <a:spLocks/>
              </p:cNvSpPr>
              <p:nvPr/>
            </p:nvSpPr>
            <p:spPr bwMode="auto">
              <a:xfrm>
                <a:off x="3327" y="1954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5" name="Freeform 713"/>
              <p:cNvSpPr>
                <a:spLocks/>
              </p:cNvSpPr>
              <p:nvPr/>
            </p:nvSpPr>
            <p:spPr bwMode="auto">
              <a:xfrm>
                <a:off x="3399" y="1954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6" name="Freeform 714"/>
              <p:cNvSpPr>
                <a:spLocks/>
              </p:cNvSpPr>
              <p:nvPr/>
            </p:nvSpPr>
            <p:spPr bwMode="auto">
              <a:xfrm>
                <a:off x="3470" y="1954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7" name="Freeform 715"/>
              <p:cNvSpPr>
                <a:spLocks/>
              </p:cNvSpPr>
              <p:nvPr/>
            </p:nvSpPr>
            <p:spPr bwMode="auto">
              <a:xfrm>
                <a:off x="3541" y="195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8" name="Freeform 716"/>
              <p:cNvSpPr>
                <a:spLocks/>
              </p:cNvSpPr>
              <p:nvPr/>
            </p:nvSpPr>
            <p:spPr bwMode="auto">
              <a:xfrm>
                <a:off x="3612" y="195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09" name="Line 717"/>
              <p:cNvSpPr>
                <a:spLocks noChangeShapeType="1"/>
              </p:cNvSpPr>
              <p:nvPr/>
            </p:nvSpPr>
            <p:spPr bwMode="auto">
              <a:xfrm>
                <a:off x="2983" y="196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0" name="Line 718"/>
              <p:cNvSpPr>
                <a:spLocks noChangeShapeType="1"/>
              </p:cNvSpPr>
              <p:nvPr/>
            </p:nvSpPr>
            <p:spPr bwMode="auto">
              <a:xfrm flipV="1">
                <a:off x="3054" y="1894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1" name="Line 719"/>
              <p:cNvSpPr>
                <a:spLocks noChangeShapeType="1"/>
              </p:cNvSpPr>
              <p:nvPr/>
            </p:nvSpPr>
            <p:spPr bwMode="auto">
              <a:xfrm>
                <a:off x="3125" y="1894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2" name="Line 720"/>
              <p:cNvSpPr>
                <a:spLocks noChangeShapeType="1"/>
              </p:cNvSpPr>
              <p:nvPr/>
            </p:nvSpPr>
            <p:spPr bwMode="auto">
              <a:xfrm flipV="1">
                <a:off x="3196" y="194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3" name="Line 721"/>
              <p:cNvSpPr>
                <a:spLocks noChangeShapeType="1"/>
              </p:cNvSpPr>
              <p:nvPr/>
            </p:nvSpPr>
            <p:spPr bwMode="auto">
              <a:xfrm>
                <a:off x="3267" y="194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4" name="Line 722"/>
              <p:cNvSpPr>
                <a:spLocks noChangeShapeType="1"/>
              </p:cNvSpPr>
              <p:nvPr/>
            </p:nvSpPr>
            <p:spPr bwMode="auto">
              <a:xfrm>
                <a:off x="3338" y="1965"/>
                <a:ext cx="285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5" name="Freeform 723"/>
              <p:cNvSpPr>
                <a:spLocks/>
              </p:cNvSpPr>
              <p:nvPr/>
            </p:nvSpPr>
            <p:spPr bwMode="auto">
              <a:xfrm>
                <a:off x="2972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6" name="Freeform 724"/>
              <p:cNvSpPr>
                <a:spLocks/>
              </p:cNvSpPr>
              <p:nvPr/>
            </p:nvSpPr>
            <p:spPr bwMode="auto">
              <a:xfrm>
                <a:off x="3043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7" name="Freeform 725"/>
              <p:cNvSpPr>
                <a:spLocks/>
              </p:cNvSpPr>
              <p:nvPr/>
            </p:nvSpPr>
            <p:spPr bwMode="auto">
              <a:xfrm>
                <a:off x="3114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8" name="Freeform 726"/>
              <p:cNvSpPr>
                <a:spLocks/>
              </p:cNvSpPr>
              <p:nvPr/>
            </p:nvSpPr>
            <p:spPr bwMode="auto">
              <a:xfrm>
                <a:off x="3185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19" name="Freeform 727"/>
              <p:cNvSpPr>
                <a:spLocks/>
              </p:cNvSpPr>
              <p:nvPr/>
            </p:nvSpPr>
            <p:spPr bwMode="auto">
              <a:xfrm>
                <a:off x="3256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0" name="Freeform 728"/>
              <p:cNvSpPr>
                <a:spLocks/>
              </p:cNvSpPr>
              <p:nvPr/>
            </p:nvSpPr>
            <p:spPr bwMode="auto">
              <a:xfrm>
                <a:off x="3327" y="1883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1" name="Freeform 729"/>
              <p:cNvSpPr>
                <a:spLocks/>
              </p:cNvSpPr>
              <p:nvPr/>
            </p:nvSpPr>
            <p:spPr bwMode="auto">
              <a:xfrm>
                <a:off x="3399" y="1865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2" name="Freeform 730"/>
              <p:cNvSpPr>
                <a:spLocks/>
              </p:cNvSpPr>
              <p:nvPr/>
            </p:nvSpPr>
            <p:spPr bwMode="auto">
              <a:xfrm>
                <a:off x="3470" y="1883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3" name="Freeform 731"/>
              <p:cNvSpPr>
                <a:spLocks/>
              </p:cNvSpPr>
              <p:nvPr/>
            </p:nvSpPr>
            <p:spPr bwMode="auto">
              <a:xfrm>
                <a:off x="3541" y="1865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4" name="Freeform 732"/>
              <p:cNvSpPr>
                <a:spLocks/>
              </p:cNvSpPr>
              <p:nvPr/>
            </p:nvSpPr>
            <p:spPr bwMode="auto">
              <a:xfrm>
                <a:off x="3612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5" name="Line 733"/>
              <p:cNvSpPr>
                <a:spLocks noChangeShapeType="1"/>
              </p:cNvSpPr>
              <p:nvPr/>
            </p:nvSpPr>
            <p:spPr bwMode="auto">
              <a:xfrm flipV="1">
                <a:off x="2983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6" name="Line 734"/>
              <p:cNvSpPr>
                <a:spLocks noChangeShapeType="1"/>
              </p:cNvSpPr>
              <p:nvPr/>
            </p:nvSpPr>
            <p:spPr bwMode="auto">
              <a:xfrm>
                <a:off x="3054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7" name="Line 735"/>
              <p:cNvSpPr>
                <a:spLocks noChangeShapeType="1"/>
              </p:cNvSpPr>
              <p:nvPr/>
            </p:nvSpPr>
            <p:spPr bwMode="auto">
              <a:xfrm>
                <a:off x="3125" y="1894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8" name="Line 736"/>
              <p:cNvSpPr>
                <a:spLocks noChangeShapeType="1"/>
              </p:cNvSpPr>
              <p:nvPr/>
            </p:nvSpPr>
            <p:spPr bwMode="auto">
              <a:xfrm flipV="1">
                <a:off x="3338" y="1876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29" name="Line 737"/>
              <p:cNvSpPr>
                <a:spLocks noChangeShapeType="1"/>
              </p:cNvSpPr>
              <p:nvPr/>
            </p:nvSpPr>
            <p:spPr bwMode="auto">
              <a:xfrm>
                <a:off x="3410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0" name="Line 738"/>
              <p:cNvSpPr>
                <a:spLocks noChangeShapeType="1"/>
              </p:cNvSpPr>
              <p:nvPr/>
            </p:nvSpPr>
            <p:spPr bwMode="auto">
              <a:xfrm flipV="1">
                <a:off x="3481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1" name="Line 739"/>
              <p:cNvSpPr>
                <a:spLocks noChangeShapeType="1"/>
              </p:cNvSpPr>
              <p:nvPr/>
            </p:nvSpPr>
            <p:spPr bwMode="auto">
              <a:xfrm>
                <a:off x="3552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2" name="Freeform 740"/>
              <p:cNvSpPr>
                <a:spLocks/>
              </p:cNvSpPr>
              <p:nvPr/>
            </p:nvSpPr>
            <p:spPr bwMode="auto">
              <a:xfrm>
                <a:off x="2972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3" name="Freeform 741"/>
              <p:cNvSpPr>
                <a:spLocks/>
              </p:cNvSpPr>
              <p:nvPr/>
            </p:nvSpPr>
            <p:spPr bwMode="auto">
              <a:xfrm>
                <a:off x="3043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4" name="Freeform 742"/>
              <p:cNvSpPr>
                <a:spLocks/>
              </p:cNvSpPr>
              <p:nvPr/>
            </p:nvSpPr>
            <p:spPr bwMode="auto">
              <a:xfrm>
                <a:off x="3114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5" name="Freeform 743"/>
              <p:cNvSpPr>
                <a:spLocks/>
              </p:cNvSpPr>
              <p:nvPr/>
            </p:nvSpPr>
            <p:spPr bwMode="auto">
              <a:xfrm>
                <a:off x="318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6" name="Freeform 744"/>
              <p:cNvSpPr>
                <a:spLocks/>
              </p:cNvSpPr>
              <p:nvPr/>
            </p:nvSpPr>
            <p:spPr bwMode="auto">
              <a:xfrm>
                <a:off x="3256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7" name="Freeform 745"/>
              <p:cNvSpPr>
                <a:spLocks/>
              </p:cNvSpPr>
              <p:nvPr/>
            </p:nvSpPr>
            <p:spPr bwMode="auto">
              <a:xfrm>
                <a:off x="3327" y="1901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8" name="Freeform 746"/>
              <p:cNvSpPr>
                <a:spLocks/>
              </p:cNvSpPr>
              <p:nvPr/>
            </p:nvSpPr>
            <p:spPr bwMode="auto">
              <a:xfrm>
                <a:off x="3399" y="1901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39" name="Freeform 747"/>
              <p:cNvSpPr>
                <a:spLocks/>
              </p:cNvSpPr>
              <p:nvPr/>
            </p:nvSpPr>
            <p:spPr bwMode="auto">
              <a:xfrm>
                <a:off x="3470" y="1901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0" name="Freeform 748"/>
              <p:cNvSpPr>
                <a:spLocks/>
              </p:cNvSpPr>
              <p:nvPr/>
            </p:nvSpPr>
            <p:spPr bwMode="auto">
              <a:xfrm>
                <a:off x="3541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1" name="Freeform 749"/>
              <p:cNvSpPr>
                <a:spLocks/>
              </p:cNvSpPr>
              <p:nvPr/>
            </p:nvSpPr>
            <p:spPr bwMode="auto">
              <a:xfrm>
                <a:off x="3612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2" name="Line 750"/>
              <p:cNvSpPr>
                <a:spLocks noChangeShapeType="1"/>
              </p:cNvSpPr>
              <p:nvPr/>
            </p:nvSpPr>
            <p:spPr bwMode="auto">
              <a:xfrm flipV="1">
                <a:off x="2983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3" name="Line 751"/>
              <p:cNvSpPr>
                <a:spLocks noChangeShapeType="1"/>
              </p:cNvSpPr>
              <p:nvPr/>
            </p:nvSpPr>
            <p:spPr bwMode="auto">
              <a:xfrm>
                <a:off x="3054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4" name="Line 752"/>
              <p:cNvSpPr>
                <a:spLocks noChangeShapeType="1"/>
              </p:cNvSpPr>
              <p:nvPr/>
            </p:nvSpPr>
            <p:spPr bwMode="auto">
              <a:xfrm flipV="1">
                <a:off x="3125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5" name="Line 753"/>
              <p:cNvSpPr>
                <a:spLocks noChangeShapeType="1"/>
              </p:cNvSpPr>
              <p:nvPr/>
            </p:nvSpPr>
            <p:spPr bwMode="auto">
              <a:xfrm>
                <a:off x="3196" y="1912"/>
                <a:ext cx="285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6" name="Line 754"/>
              <p:cNvSpPr>
                <a:spLocks noChangeShapeType="1"/>
              </p:cNvSpPr>
              <p:nvPr/>
            </p:nvSpPr>
            <p:spPr bwMode="auto">
              <a:xfrm>
                <a:off x="3481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7" name="Line 755"/>
              <p:cNvSpPr>
                <a:spLocks noChangeShapeType="1"/>
              </p:cNvSpPr>
              <p:nvPr/>
            </p:nvSpPr>
            <p:spPr bwMode="auto">
              <a:xfrm>
                <a:off x="3552" y="192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8" name="Freeform 756"/>
              <p:cNvSpPr>
                <a:spLocks/>
              </p:cNvSpPr>
              <p:nvPr/>
            </p:nvSpPr>
            <p:spPr bwMode="auto">
              <a:xfrm>
                <a:off x="2972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49" name="Freeform 757"/>
              <p:cNvSpPr>
                <a:spLocks/>
              </p:cNvSpPr>
              <p:nvPr/>
            </p:nvSpPr>
            <p:spPr bwMode="auto">
              <a:xfrm>
                <a:off x="3043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0" name="Freeform 758"/>
              <p:cNvSpPr>
                <a:spLocks/>
              </p:cNvSpPr>
              <p:nvPr/>
            </p:nvSpPr>
            <p:spPr bwMode="auto">
              <a:xfrm>
                <a:off x="3114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1" name="Freeform 759"/>
              <p:cNvSpPr>
                <a:spLocks/>
              </p:cNvSpPr>
              <p:nvPr/>
            </p:nvSpPr>
            <p:spPr bwMode="auto">
              <a:xfrm>
                <a:off x="3185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2" name="Freeform 760"/>
              <p:cNvSpPr>
                <a:spLocks/>
              </p:cNvSpPr>
              <p:nvPr/>
            </p:nvSpPr>
            <p:spPr bwMode="auto">
              <a:xfrm>
                <a:off x="3256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3" name="Freeform 761"/>
              <p:cNvSpPr>
                <a:spLocks/>
              </p:cNvSpPr>
              <p:nvPr/>
            </p:nvSpPr>
            <p:spPr bwMode="auto">
              <a:xfrm>
                <a:off x="3327" y="1865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4" name="Freeform 762"/>
              <p:cNvSpPr>
                <a:spLocks/>
              </p:cNvSpPr>
              <p:nvPr/>
            </p:nvSpPr>
            <p:spPr bwMode="auto">
              <a:xfrm>
                <a:off x="3399" y="1865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5" name="Freeform 763"/>
              <p:cNvSpPr>
                <a:spLocks/>
              </p:cNvSpPr>
              <p:nvPr/>
            </p:nvSpPr>
            <p:spPr bwMode="auto">
              <a:xfrm>
                <a:off x="3470" y="1865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6" name="Freeform 764"/>
              <p:cNvSpPr>
                <a:spLocks/>
              </p:cNvSpPr>
              <p:nvPr/>
            </p:nvSpPr>
            <p:spPr bwMode="auto">
              <a:xfrm>
                <a:off x="3541" y="1865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7" name="Freeform 765"/>
              <p:cNvSpPr>
                <a:spLocks/>
              </p:cNvSpPr>
              <p:nvPr/>
            </p:nvSpPr>
            <p:spPr bwMode="auto">
              <a:xfrm>
                <a:off x="3612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8" name="Line 766"/>
              <p:cNvSpPr>
                <a:spLocks noChangeShapeType="1"/>
              </p:cNvSpPr>
              <p:nvPr/>
            </p:nvSpPr>
            <p:spPr bwMode="auto">
              <a:xfrm>
                <a:off x="2983" y="1876"/>
                <a:ext cx="569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59" name="Line 767"/>
              <p:cNvSpPr>
                <a:spLocks noChangeShapeType="1"/>
              </p:cNvSpPr>
              <p:nvPr/>
            </p:nvSpPr>
            <p:spPr bwMode="auto">
              <a:xfrm>
                <a:off x="3552" y="187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0" name="Freeform 768"/>
              <p:cNvSpPr>
                <a:spLocks/>
              </p:cNvSpPr>
              <p:nvPr/>
            </p:nvSpPr>
            <p:spPr bwMode="auto">
              <a:xfrm>
                <a:off x="2972" y="163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1" name="Freeform 769"/>
              <p:cNvSpPr>
                <a:spLocks/>
              </p:cNvSpPr>
              <p:nvPr/>
            </p:nvSpPr>
            <p:spPr bwMode="auto">
              <a:xfrm>
                <a:off x="3043" y="174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2" name="Freeform 770"/>
              <p:cNvSpPr>
                <a:spLocks/>
              </p:cNvSpPr>
              <p:nvPr/>
            </p:nvSpPr>
            <p:spPr bwMode="auto">
              <a:xfrm>
                <a:off x="3114" y="1671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3" name="Freeform 771"/>
              <p:cNvSpPr>
                <a:spLocks/>
              </p:cNvSpPr>
              <p:nvPr/>
            </p:nvSpPr>
            <p:spPr bwMode="auto">
              <a:xfrm>
                <a:off x="3185" y="170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4" name="Freeform 772"/>
              <p:cNvSpPr>
                <a:spLocks/>
              </p:cNvSpPr>
              <p:nvPr/>
            </p:nvSpPr>
            <p:spPr bwMode="auto">
              <a:xfrm>
                <a:off x="3256" y="172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5" name="Freeform 773"/>
              <p:cNvSpPr>
                <a:spLocks/>
              </p:cNvSpPr>
              <p:nvPr/>
            </p:nvSpPr>
            <p:spPr bwMode="auto">
              <a:xfrm>
                <a:off x="3327" y="1723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6" name="Freeform 774"/>
              <p:cNvSpPr>
                <a:spLocks/>
              </p:cNvSpPr>
              <p:nvPr/>
            </p:nvSpPr>
            <p:spPr bwMode="auto">
              <a:xfrm>
                <a:off x="3399" y="1689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7" name="Freeform 775"/>
              <p:cNvSpPr>
                <a:spLocks/>
              </p:cNvSpPr>
              <p:nvPr/>
            </p:nvSpPr>
            <p:spPr bwMode="auto">
              <a:xfrm>
                <a:off x="3470" y="1741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8" name="Freeform 776"/>
              <p:cNvSpPr>
                <a:spLocks/>
              </p:cNvSpPr>
              <p:nvPr/>
            </p:nvSpPr>
            <p:spPr bwMode="auto">
              <a:xfrm>
                <a:off x="3541" y="165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69" name="Freeform 777"/>
              <p:cNvSpPr>
                <a:spLocks/>
              </p:cNvSpPr>
              <p:nvPr/>
            </p:nvSpPr>
            <p:spPr bwMode="auto">
              <a:xfrm>
                <a:off x="3612" y="1741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0" name="Line 778"/>
              <p:cNvSpPr>
                <a:spLocks noChangeShapeType="1"/>
              </p:cNvSpPr>
              <p:nvPr/>
            </p:nvSpPr>
            <p:spPr bwMode="auto">
              <a:xfrm>
                <a:off x="2983" y="1645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1" name="Line 779"/>
              <p:cNvSpPr>
                <a:spLocks noChangeShapeType="1"/>
              </p:cNvSpPr>
              <p:nvPr/>
            </p:nvSpPr>
            <p:spPr bwMode="auto">
              <a:xfrm flipV="1">
                <a:off x="3054" y="1680"/>
                <a:ext cx="71" cy="72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2" name="Line 780"/>
              <p:cNvSpPr>
                <a:spLocks noChangeShapeType="1"/>
              </p:cNvSpPr>
              <p:nvPr/>
            </p:nvSpPr>
            <p:spPr bwMode="auto">
              <a:xfrm>
                <a:off x="3125" y="1680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3" name="Line 781"/>
              <p:cNvSpPr>
                <a:spLocks noChangeShapeType="1"/>
              </p:cNvSpPr>
              <p:nvPr/>
            </p:nvSpPr>
            <p:spPr bwMode="auto">
              <a:xfrm>
                <a:off x="3196" y="171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4" name="Line 782"/>
              <p:cNvSpPr>
                <a:spLocks noChangeShapeType="1"/>
              </p:cNvSpPr>
              <p:nvPr/>
            </p:nvSpPr>
            <p:spPr bwMode="auto">
              <a:xfrm>
                <a:off x="3267" y="173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5" name="Line 783"/>
              <p:cNvSpPr>
                <a:spLocks noChangeShapeType="1"/>
              </p:cNvSpPr>
              <p:nvPr/>
            </p:nvSpPr>
            <p:spPr bwMode="auto">
              <a:xfrm flipV="1">
                <a:off x="3338" y="1698"/>
                <a:ext cx="72" cy="3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6" name="Line 784"/>
              <p:cNvSpPr>
                <a:spLocks noChangeShapeType="1"/>
              </p:cNvSpPr>
              <p:nvPr/>
            </p:nvSpPr>
            <p:spPr bwMode="auto">
              <a:xfrm>
                <a:off x="3410" y="1698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7" name="Line 785"/>
              <p:cNvSpPr>
                <a:spLocks noChangeShapeType="1"/>
              </p:cNvSpPr>
              <p:nvPr/>
            </p:nvSpPr>
            <p:spPr bwMode="auto">
              <a:xfrm flipV="1">
                <a:off x="3481" y="1663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8" name="Line 786"/>
              <p:cNvSpPr>
                <a:spLocks noChangeShapeType="1"/>
              </p:cNvSpPr>
              <p:nvPr/>
            </p:nvSpPr>
            <p:spPr bwMode="auto">
              <a:xfrm>
                <a:off x="3552" y="1663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79" name="Freeform 787"/>
              <p:cNvSpPr>
                <a:spLocks/>
              </p:cNvSpPr>
              <p:nvPr/>
            </p:nvSpPr>
            <p:spPr bwMode="auto">
              <a:xfrm>
                <a:off x="2972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0" name="Freeform 788"/>
              <p:cNvSpPr>
                <a:spLocks/>
              </p:cNvSpPr>
              <p:nvPr/>
            </p:nvSpPr>
            <p:spPr bwMode="auto">
              <a:xfrm>
                <a:off x="3043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1" name="Freeform 789"/>
              <p:cNvSpPr>
                <a:spLocks/>
              </p:cNvSpPr>
              <p:nvPr/>
            </p:nvSpPr>
            <p:spPr bwMode="auto">
              <a:xfrm>
                <a:off x="3114" y="186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2" name="Freeform 790"/>
              <p:cNvSpPr>
                <a:spLocks/>
              </p:cNvSpPr>
              <p:nvPr/>
            </p:nvSpPr>
            <p:spPr bwMode="auto">
              <a:xfrm>
                <a:off x="3185" y="190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3" name="Freeform 791"/>
              <p:cNvSpPr>
                <a:spLocks/>
              </p:cNvSpPr>
              <p:nvPr/>
            </p:nvSpPr>
            <p:spPr bwMode="auto">
              <a:xfrm>
                <a:off x="3256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4" name="Freeform 792"/>
              <p:cNvSpPr>
                <a:spLocks/>
              </p:cNvSpPr>
              <p:nvPr/>
            </p:nvSpPr>
            <p:spPr bwMode="auto">
              <a:xfrm>
                <a:off x="3327" y="1865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5" name="Freeform 793"/>
              <p:cNvSpPr>
                <a:spLocks/>
              </p:cNvSpPr>
              <p:nvPr/>
            </p:nvSpPr>
            <p:spPr bwMode="auto">
              <a:xfrm>
                <a:off x="3399" y="1847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6" name="Freeform 794"/>
              <p:cNvSpPr>
                <a:spLocks/>
              </p:cNvSpPr>
              <p:nvPr/>
            </p:nvSpPr>
            <p:spPr bwMode="auto">
              <a:xfrm>
                <a:off x="3470" y="1883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7" name="Freeform 795"/>
              <p:cNvSpPr>
                <a:spLocks/>
              </p:cNvSpPr>
              <p:nvPr/>
            </p:nvSpPr>
            <p:spPr bwMode="auto">
              <a:xfrm>
                <a:off x="3541" y="1883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8" name="Freeform 796"/>
              <p:cNvSpPr>
                <a:spLocks/>
              </p:cNvSpPr>
              <p:nvPr/>
            </p:nvSpPr>
            <p:spPr bwMode="auto">
              <a:xfrm>
                <a:off x="3612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89" name="Line 797"/>
              <p:cNvSpPr>
                <a:spLocks noChangeShapeType="1"/>
              </p:cNvSpPr>
              <p:nvPr/>
            </p:nvSpPr>
            <p:spPr bwMode="auto">
              <a:xfrm>
                <a:off x="2983" y="189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0" name="Line 798"/>
              <p:cNvSpPr>
                <a:spLocks noChangeShapeType="1"/>
              </p:cNvSpPr>
              <p:nvPr/>
            </p:nvSpPr>
            <p:spPr bwMode="auto">
              <a:xfrm flipV="1">
                <a:off x="3054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1" name="Line 799"/>
              <p:cNvSpPr>
                <a:spLocks noChangeShapeType="1"/>
              </p:cNvSpPr>
              <p:nvPr/>
            </p:nvSpPr>
            <p:spPr bwMode="auto">
              <a:xfrm>
                <a:off x="3125" y="1876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2" name="Line 800"/>
              <p:cNvSpPr>
                <a:spLocks noChangeShapeType="1"/>
              </p:cNvSpPr>
              <p:nvPr/>
            </p:nvSpPr>
            <p:spPr bwMode="auto">
              <a:xfrm flipV="1">
                <a:off x="3196" y="1858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3" name="Line 801"/>
              <p:cNvSpPr>
                <a:spLocks noChangeShapeType="1"/>
              </p:cNvSpPr>
              <p:nvPr/>
            </p:nvSpPr>
            <p:spPr bwMode="auto">
              <a:xfrm>
                <a:off x="3267" y="1858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4" name="Line 802"/>
              <p:cNvSpPr>
                <a:spLocks noChangeShapeType="1"/>
              </p:cNvSpPr>
              <p:nvPr/>
            </p:nvSpPr>
            <p:spPr bwMode="auto">
              <a:xfrm flipV="1">
                <a:off x="3338" y="1858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5" name="Line 803"/>
              <p:cNvSpPr>
                <a:spLocks noChangeShapeType="1"/>
              </p:cNvSpPr>
              <p:nvPr/>
            </p:nvSpPr>
            <p:spPr bwMode="auto">
              <a:xfrm>
                <a:off x="3410" y="185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6" name="Line 804"/>
              <p:cNvSpPr>
                <a:spLocks noChangeShapeType="1"/>
              </p:cNvSpPr>
              <p:nvPr/>
            </p:nvSpPr>
            <p:spPr bwMode="auto">
              <a:xfrm>
                <a:off x="3481" y="189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7" name="Line 805"/>
              <p:cNvSpPr>
                <a:spLocks noChangeShapeType="1"/>
              </p:cNvSpPr>
              <p:nvPr/>
            </p:nvSpPr>
            <p:spPr bwMode="auto">
              <a:xfrm>
                <a:off x="3552" y="1894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8" name="Freeform 806"/>
              <p:cNvSpPr>
                <a:spLocks/>
              </p:cNvSpPr>
              <p:nvPr/>
            </p:nvSpPr>
            <p:spPr bwMode="auto">
              <a:xfrm>
                <a:off x="2972" y="1705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99" name="Freeform 807"/>
              <p:cNvSpPr>
                <a:spLocks/>
              </p:cNvSpPr>
              <p:nvPr/>
            </p:nvSpPr>
            <p:spPr bwMode="auto">
              <a:xfrm>
                <a:off x="3043" y="177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601" name="Group 1009"/>
            <p:cNvGrpSpPr>
              <a:grpSpLocks/>
            </p:cNvGrpSpPr>
            <p:nvPr/>
          </p:nvGrpSpPr>
          <p:grpSpPr bwMode="auto">
            <a:xfrm>
              <a:off x="2322513" y="2160588"/>
              <a:ext cx="3497263" cy="2271713"/>
              <a:chOff x="1463" y="1361"/>
              <a:chExt cx="2203" cy="1431"/>
            </a:xfrm>
          </p:grpSpPr>
          <p:sp>
            <p:nvSpPr>
              <p:cNvPr id="111401" name="Freeform 809"/>
              <p:cNvSpPr>
                <a:spLocks/>
              </p:cNvSpPr>
              <p:nvPr/>
            </p:nvSpPr>
            <p:spPr bwMode="auto">
              <a:xfrm>
                <a:off x="3114" y="177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2" name="Freeform 810"/>
              <p:cNvSpPr>
                <a:spLocks/>
              </p:cNvSpPr>
              <p:nvPr/>
            </p:nvSpPr>
            <p:spPr bwMode="auto">
              <a:xfrm>
                <a:off x="3185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3" name="Freeform 811"/>
              <p:cNvSpPr>
                <a:spLocks/>
              </p:cNvSpPr>
              <p:nvPr/>
            </p:nvSpPr>
            <p:spPr bwMode="auto">
              <a:xfrm>
                <a:off x="3256" y="1794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4" name="Freeform 812"/>
              <p:cNvSpPr>
                <a:spLocks/>
              </p:cNvSpPr>
              <p:nvPr/>
            </p:nvSpPr>
            <p:spPr bwMode="auto">
              <a:xfrm>
                <a:off x="3327" y="1759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5" name="Freeform 813"/>
              <p:cNvSpPr>
                <a:spLocks/>
              </p:cNvSpPr>
              <p:nvPr/>
            </p:nvSpPr>
            <p:spPr bwMode="auto">
              <a:xfrm>
                <a:off x="3399" y="1776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6" name="Freeform 814"/>
              <p:cNvSpPr>
                <a:spLocks/>
              </p:cNvSpPr>
              <p:nvPr/>
            </p:nvSpPr>
            <p:spPr bwMode="auto">
              <a:xfrm>
                <a:off x="3470" y="1776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7" name="Freeform 815"/>
              <p:cNvSpPr>
                <a:spLocks/>
              </p:cNvSpPr>
              <p:nvPr/>
            </p:nvSpPr>
            <p:spPr bwMode="auto">
              <a:xfrm>
                <a:off x="3541" y="179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8" name="Freeform 816"/>
              <p:cNvSpPr>
                <a:spLocks/>
              </p:cNvSpPr>
              <p:nvPr/>
            </p:nvSpPr>
            <p:spPr bwMode="auto">
              <a:xfrm>
                <a:off x="3612" y="1794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09" name="Line 817"/>
              <p:cNvSpPr>
                <a:spLocks noChangeShapeType="1"/>
              </p:cNvSpPr>
              <p:nvPr/>
            </p:nvSpPr>
            <p:spPr bwMode="auto">
              <a:xfrm>
                <a:off x="2983" y="1716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0" name="Line 818"/>
              <p:cNvSpPr>
                <a:spLocks noChangeShapeType="1"/>
              </p:cNvSpPr>
              <p:nvPr/>
            </p:nvSpPr>
            <p:spPr bwMode="auto">
              <a:xfrm>
                <a:off x="3054" y="178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1" name="Line 819"/>
              <p:cNvSpPr>
                <a:spLocks noChangeShapeType="1"/>
              </p:cNvSpPr>
              <p:nvPr/>
            </p:nvSpPr>
            <p:spPr bwMode="auto">
              <a:xfrm>
                <a:off x="3125" y="178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2" name="Line 820"/>
              <p:cNvSpPr>
                <a:spLocks noChangeShapeType="1"/>
              </p:cNvSpPr>
              <p:nvPr/>
            </p:nvSpPr>
            <p:spPr bwMode="auto">
              <a:xfrm>
                <a:off x="3196" y="180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3" name="Line 821"/>
              <p:cNvSpPr>
                <a:spLocks noChangeShapeType="1"/>
              </p:cNvSpPr>
              <p:nvPr/>
            </p:nvSpPr>
            <p:spPr bwMode="auto">
              <a:xfrm flipV="1">
                <a:off x="3267" y="176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4" name="Line 822"/>
              <p:cNvSpPr>
                <a:spLocks noChangeShapeType="1"/>
              </p:cNvSpPr>
              <p:nvPr/>
            </p:nvSpPr>
            <p:spPr bwMode="auto">
              <a:xfrm>
                <a:off x="3338" y="1769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5" name="Line 823"/>
              <p:cNvSpPr>
                <a:spLocks noChangeShapeType="1"/>
              </p:cNvSpPr>
              <p:nvPr/>
            </p:nvSpPr>
            <p:spPr bwMode="auto">
              <a:xfrm>
                <a:off x="3410" y="178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6" name="Line 824"/>
              <p:cNvSpPr>
                <a:spLocks noChangeShapeType="1"/>
              </p:cNvSpPr>
              <p:nvPr/>
            </p:nvSpPr>
            <p:spPr bwMode="auto">
              <a:xfrm>
                <a:off x="3481" y="178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7" name="Line 825"/>
              <p:cNvSpPr>
                <a:spLocks noChangeShapeType="1"/>
              </p:cNvSpPr>
              <p:nvPr/>
            </p:nvSpPr>
            <p:spPr bwMode="auto">
              <a:xfrm>
                <a:off x="3552" y="180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8" name="Freeform 826"/>
              <p:cNvSpPr>
                <a:spLocks/>
              </p:cNvSpPr>
              <p:nvPr/>
            </p:nvSpPr>
            <p:spPr bwMode="auto">
              <a:xfrm>
                <a:off x="2972" y="1689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19" name="Freeform 827"/>
              <p:cNvSpPr>
                <a:spLocks/>
              </p:cNvSpPr>
              <p:nvPr/>
            </p:nvSpPr>
            <p:spPr bwMode="auto">
              <a:xfrm>
                <a:off x="3043" y="1689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0" name="Freeform 828"/>
              <p:cNvSpPr>
                <a:spLocks/>
              </p:cNvSpPr>
              <p:nvPr/>
            </p:nvSpPr>
            <p:spPr bwMode="auto">
              <a:xfrm>
                <a:off x="3114" y="1689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1" name="Freeform 829"/>
              <p:cNvSpPr>
                <a:spLocks/>
              </p:cNvSpPr>
              <p:nvPr/>
            </p:nvSpPr>
            <p:spPr bwMode="auto">
              <a:xfrm>
                <a:off x="3185" y="172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2" name="Freeform 830"/>
              <p:cNvSpPr>
                <a:spLocks/>
              </p:cNvSpPr>
              <p:nvPr/>
            </p:nvSpPr>
            <p:spPr bwMode="auto">
              <a:xfrm>
                <a:off x="3256" y="172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3" name="Freeform 831"/>
              <p:cNvSpPr>
                <a:spLocks/>
              </p:cNvSpPr>
              <p:nvPr/>
            </p:nvSpPr>
            <p:spPr bwMode="auto">
              <a:xfrm>
                <a:off x="3327" y="1705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4" name="Freeform 832"/>
              <p:cNvSpPr>
                <a:spLocks/>
              </p:cNvSpPr>
              <p:nvPr/>
            </p:nvSpPr>
            <p:spPr bwMode="auto">
              <a:xfrm>
                <a:off x="3399" y="1689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5" name="Freeform 833"/>
              <p:cNvSpPr>
                <a:spLocks/>
              </p:cNvSpPr>
              <p:nvPr/>
            </p:nvSpPr>
            <p:spPr bwMode="auto">
              <a:xfrm>
                <a:off x="3470" y="1689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6" name="Freeform 834"/>
              <p:cNvSpPr>
                <a:spLocks/>
              </p:cNvSpPr>
              <p:nvPr/>
            </p:nvSpPr>
            <p:spPr bwMode="auto">
              <a:xfrm>
                <a:off x="3541" y="1671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7" name="Freeform 835"/>
              <p:cNvSpPr>
                <a:spLocks/>
              </p:cNvSpPr>
              <p:nvPr/>
            </p:nvSpPr>
            <p:spPr bwMode="auto">
              <a:xfrm>
                <a:off x="3612" y="1705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8" name="Line 836"/>
              <p:cNvSpPr>
                <a:spLocks noChangeShapeType="1"/>
              </p:cNvSpPr>
              <p:nvPr/>
            </p:nvSpPr>
            <p:spPr bwMode="auto">
              <a:xfrm>
                <a:off x="2983" y="1698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29" name="Line 837"/>
              <p:cNvSpPr>
                <a:spLocks noChangeShapeType="1"/>
              </p:cNvSpPr>
              <p:nvPr/>
            </p:nvSpPr>
            <p:spPr bwMode="auto">
              <a:xfrm>
                <a:off x="3125" y="1698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0" name="Line 838"/>
              <p:cNvSpPr>
                <a:spLocks noChangeShapeType="1"/>
              </p:cNvSpPr>
              <p:nvPr/>
            </p:nvSpPr>
            <p:spPr bwMode="auto">
              <a:xfrm>
                <a:off x="3196" y="173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1" name="Line 839"/>
              <p:cNvSpPr>
                <a:spLocks noChangeShapeType="1"/>
              </p:cNvSpPr>
              <p:nvPr/>
            </p:nvSpPr>
            <p:spPr bwMode="auto">
              <a:xfrm flipV="1">
                <a:off x="3267" y="1698"/>
                <a:ext cx="143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2" name="Line 840"/>
              <p:cNvSpPr>
                <a:spLocks noChangeShapeType="1"/>
              </p:cNvSpPr>
              <p:nvPr/>
            </p:nvSpPr>
            <p:spPr bwMode="auto">
              <a:xfrm>
                <a:off x="3410" y="169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3" name="Line 841"/>
              <p:cNvSpPr>
                <a:spLocks noChangeShapeType="1"/>
              </p:cNvSpPr>
              <p:nvPr/>
            </p:nvSpPr>
            <p:spPr bwMode="auto">
              <a:xfrm flipV="1">
                <a:off x="3481" y="168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4" name="Line 842"/>
              <p:cNvSpPr>
                <a:spLocks noChangeShapeType="1"/>
              </p:cNvSpPr>
              <p:nvPr/>
            </p:nvSpPr>
            <p:spPr bwMode="auto">
              <a:xfrm>
                <a:off x="3552" y="1680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5" name="Freeform 843"/>
              <p:cNvSpPr>
                <a:spLocks/>
              </p:cNvSpPr>
              <p:nvPr/>
            </p:nvSpPr>
            <p:spPr bwMode="auto">
              <a:xfrm>
                <a:off x="2972" y="184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6" name="Freeform 844"/>
              <p:cNvSpPr>
                <a:spLocks/>
              </p:cNvSpPr>
              <p:nvPr/>
            </p:nvSpPr>
            <p:spPr bwMode="auto">
              <a:xfrm>
                <a:off x="3043" y="193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7" name="Freeform 845"/>
              <p:cNvSpPr>
                <a:spLocks/>
              </p:cNvSpPr>
              <p:nvPr/>
            </p:nvSpPr>
            <p:spPr bwMode="auto">
              <a:xfrm>
                <a:off x="3114" y="1883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8" name="Freeform 846"/>
              <p:cNvSpPr>
                <a:spLocks/>
              </p:cNvSpPr>
              <p:nvPr/>
            </p:nvSpPr>
            <p:spPr bwMode="auto">
              <a:xfrm>
                <a:off x="3185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39" name="Freeform 847"/>
              <p:cNvSpPr>
                <a:spLocks/>
              </p:cNvSpPr>
              <p:nvPr/>
            </p:nvSpPr>
            <p:spPr bwMode="auto">
              <a:xfrm>
                <a:off x="3256" y="191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0" name="Freeform 848"/>
              <p:cNvSpPr>
                <a:spLocks/>
              </p:cNvSpPr>
              <p:nvPr/>
            </p:nvSpPr>
            <p:spPr bwMode="auto">
              <a:xfrm>
                <a:off x="3327" y="1901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1" name="Freeform 849"/>
              <p:cNvSpPr>
                <a:spLocks/>
              </p:cNvSpPr>
              <p:nvPr/>
            </p:nvSpPr>
            <p:spPr bwMode="auto">
              <a:xfrm>
                <a:off x="3399" y="1901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2" name="Freeform 850"/>
              <p:cNvSpPr>
                <a:spLocks/>
              </p:cNvSpPr>
              <p:nvPr/>
            </p:nvSpPr>
            <p:spPr bwMode="auto">
              <a:xfrm>
                <a:off x="3470" y="1901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3" name="Freeform 851"/>
              <p:cNvSpPr>
                <a:spLocks/>
              </p:cNvSpPr>
              <p:nvPr/>
            </p:nvSpPr>
            <p:spPr bwMode="auto">
              <a:xfrm>
                <a:off x="3541" y="1936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4" name="Freeform 852"/>
              <p:cNvSpPr>
                <a:spLocks/>
              </p:cNvSpPr>
              <p:nvPr/>
            </p:nvSpPr>
            <p:spPr bwMode="auto">
              <a:xfrm>
                <a:off x="3612" y="191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5" name="Line 853"/>
              <p:cNvSpPr>
                <a:spLocks noChangeShapeType="1"/>
              </p:cNvSpPr>
              <p:nvPr/>
            </p:nvSpPr>
            <p:spPr bwMode="auto">
              <a:xfrm>
                <a:off x="2983" y="1858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6" name="Line 854"/>
              <p:cNvSpPr>
                <a:spLocks noChangeShapeType="1"/>
              </p:cNvSpPr>
              <p:nvPr/>
            </p:nvSpPr>
            <p:spPr bwMode="auto">
              <a:xfrm flipV="1">
                <a:off x="3054" y="1894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7" name="Line 855"/>
              <p:cNvSpPr>
                <a:spLocks noChangeShapeType="1"/>
              </p:cNvSpPr>
              <p:nvPr/>
            </p:nvSpPr>
            <p:spPr bwMode="auto">
              <a:xfrm>
                <a:off x="3125" y="1894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8" name="Line 856"/>
              <p:cNvSpPr>
                <a:spLocks noChangeShapeType="1"/>
              </p:cNvSpPr>
              <p:nvPr/>
            </p:nvSpPr>
            <p:spPr bwMode="auto">
              <a:xfrm>
                <a:off x="3196" y="192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49" name="Line 857"/>
              <p:cNvSpPr>
                <a:spLocks noChangeShapeType="1"/>
              </p:cNvSpPr>
              <p:nvPr/>
            </p:nvSpPr>
            <p:spPr bwMode="auto">
              <a:xfrm flipV="1">
                <a:off x="3267" y="1912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0" name="Line 858"/>
              <p:cNvSpPr>
                <a:spLocks noChangeShapeType="1"/>
              </p:cNvSpPr>
              <p:nvPr/>
            </p:nvSpPr>
            <p:spPr bwMode="auto">
              <a:xfrm>
                <a:off x="3338" y="1912"/>
                <a:ext cx="143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1" name="Line 859"/>
              <p:cNvSpPr>
                <a:spLocks noChangeShapeType="1"/>
              </p:cNvSpPr>
              <p:nvPr/>
            </p:nvSpPr>
            <p:spPr bwMode="auto">
              <a:xfrm>
                <a:off x="3481" y="1912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2" name="Line 860"/>
              <p:cNvSpPr>
                <a:spLocks noChangeShapeType="1"/>
              </p:cNvSpPr>
              <p:nvPr/>
            </p:nvSpPr>
            <p:spPr bwMode="auto">
              <a:xfrm flipV="1">
                <a:off x="3552" y="192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3" name="Line 861"/>
              <p:cNvSpPr>
                <a:spLocks noChangeShapeType="1"/>
              </p:cNvSpPr>
              <p:nvPr/>
            </p:nvSpPr>
            <p:spPr bwMode="auto">
              <a:xfrm>
                <a:off x="2940" y="2142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4" name="Line 862"/>
              <p:cNvSpPr>
                <a:spLocks noChangeShapeType="1"/>
              </p:cNvSpPr>
              <p:nvPr/>
            </p:nvSpPr>
            <p:spPr bwMode="auto">
              <a:xfrm flipV="1">
                <a:off x="3665" y="1433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5" name="Line 863"/>
              <p:cNvSpPr>
                <a:spLocks noChangeShapeType="1"/>
              </p:cNvSpPr>
              <p:nvPr/>
            </p:nvSpPr>
            <p:spPr bwMode="auto">
              <a:xfrm flipH="1">
                <a:off x="2940" y="1433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6" name="Line 864"/>
              <p:cNvSpPr>
                <a:spLocks noChangeShapeType="1"/>
              </p:cNvSpPr>
              <p:nvPr/>
            </p:nvSpPr>
            <p:spPr bwMode="auto">
              <a:xfrm>
                <a:off x="2940" y="1433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7" name="Rectangle 865"/>
              <p:cNvSpPr>
                <a:spLocks noChangeArrowheads="1"/>
              </p:cNvSpPr>
              <p:nvPr/>
            </p:nvSpPr>
            <p:spPr bwMode="auto">
              <a:xfrm>
                <a:off x="2940" y="1361"/>
                <a:ext cx="725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8" name="Line 866"/>
              <p:cNvSpPr>
                <a:spLocks noChangeShapeType="1"/>
              </p:cNvSpPr>
              <p:nvPr/>
            </p:nvSpPr>
            <p:spPr bwMode="auto">
              <a:xfrm>
                <a:off x="2940" y="1433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59" name="Line 867"/>
              <p:cNvSpPr>
                <a:spLocks noChangeShapeType="1"/>
              </p:cNvSpPr>
              <p:nvPr/>
            </p:nvSpPr>
            <p:spPr bwMode="auto">
              <a:xfrm flipV="1">
                <a:off x="3665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60" name="Line 868"/>
              <p:cNvSpPr>
                <a:spLocks noChangeShapeType="1"/>
              </p:cNvSpPr>
              <p:nvPr/>
            </p:nvSpPr>
            <p:spPr bwMode="auto">
              <a:xfrm flipH="1">
                <a:off x="2940" y="1361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61" name="Line 869"/>
              <p:cNvSpPr>
                <a:spLocks noChangeShapeType="1"/>
              </p:cNvSpPr>
              <p:nvPr/>
            </p:nvSpPr>
            <p:spPr bwMode="auto">
              <a:xfrm>
                <a:off x="2940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62" name="Rectangle 870"/>
              <p:cNvSpPr>
                <a:spLocks noChangeArrowheads="1"/>
              </p:cNvSpPr>
              <p:nvPr/>
            </p:nvSpPr>
            <p:spPr bwMode="auto">
              <a:xfrm>
                <a:off x="3233" y="1364"/>
                <a:ext cx="7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D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463" name="Rectangle 871"/>
              <p:cNvSpPr>
                <a:spLocks noChangeArrowheads="1"/>
              </p:cNvSpPr>
              <p:nvPr/>
            </p:nvSpPr>
            <p:spPr bwMode="auto">
              <a:xfrm>
                <a:off x="3282" y="1364"/>
                <a:ext cx="7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G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464" name="Rectangle 872"/>
              <p:cNvSpPr>
                <a:spLocks noChangeArrowheads="1"/>
              </p:cNvSpPr>
              <p:nvPr/>
            </p:nvSpPr>
            <p:spPr bwMode="auto">
              <a:xfrm>
                <a:off x="3335" y="1364"/>
                <a:ext cx="7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G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465" name="Line 873"/>
              <p:cNvSpPr>
                <a:spLocks noChangeShapeType="1"/>
              </p:cNvSpPr>
              <p:nvPr/>
            </p:nvSpPr>
            <p:spPr bwMode="auto">
              <a:xfrm>
                <a:off x="2940" y="1433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66" name="Line 874"/>
              <p:cNvSpPr>
                <a:spLocks noChangeShapeType="1"/>
              </p:cNvSpPr>
              <p:nvPr/>
            </p:nvSpPr>
            <p:spPr bwMode="auto">
              <a:xfrm flipV="1">
                <a:off x="3665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67" name="Line 875"/>
              <p:cNvSpPr>
                <a:spLocks noChangeShapeType="1"/>
              </p:cNvSpPr>
              <p:nvPr/>
            </p:nvSpPr>
            <p:spPr bwMode="auto">
              <a:xfrm flipH="1">
                <a:off x="2940" y="1361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68" name="Line 876"/>
              <p:cNvSpPr>
                <a:spLocks noChangeShapeType="1"/>
              </p:cNvSpPr>
              <p:nvPr/>
            </p:nvSpPr>
            <p:spPr bwMode="auto">
              <a:xfrm>
                <a:off x="2940" y="1361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69" name="Line 877"/>
              <p:cNvSpPr>
                <a:spLocks noChangeShapeType="1"/>
              </p:cNvSpPr>
              <p:nvPr/>
            </p:nvSpPr>
            <p:spPr bwMode="auto">
              <a:xfrm flipH="1">
                <a:off x="1463" y="2746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0" name="Line 878"/>
              <p:cNvSpPr>
                <a:spLocks noChangeShapeType="1"/>
              </p:cNvSpPr>
              <p:nvPr/>
            </p:nvSpPr>
            <p:spPr bwMode="auto">
              <a:xfrm flipH="1">
                <a:off x="1463" y="2569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1" name="Line 879"/>
              <p:cNvSpPr>
                <a:spLocks noChangeShapeType="1"/>
              </p:cNvSpPr>
              <p:nvPr/>
            </p:nvSpPr>
            <p:spPr bwMode="auto">
              <a:xfrm flipH="1">
                <a:off x="1463" y="2391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2" name="Freeform 880"/>
              <p:cNvSpPr>
                <a:spLocks/>
              </p:cNvSpPr>
              <p:nvPr/>
            </p:nvSpPr>
            <p:spPr bwMode="auto">
              <a:xfrm>
                <a:off x="1524" y="2683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3" name="Freeform 881"/>
              <p:cNvSpPr>
                <a:spLocks/>
              </p:cNvSpPr>
              <p:nvPr/>
            </p:nvSpPr>
            <p:spPr bwMode="auto">
              <a:xfrm>
                <a:off x="1595" y="2665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4" name="Freeform 882"/>
              <p:cNvSpPr>
                <a:spLocks/>
              </p:cNvSpPr>
              <p:nvPr/>
            </p:nvSpPr>
            <p:spPr bwMode="auto">
              <a:xfrm>
                <a:off x="1665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5" name="Freeform 883"/>
              <p:cNvSpPr>
                <a:spLocks/>
              </p:cNvSpPr>
              <p:nvPr/>
            </p:nvSpPr>
            <p:spPr bwMode="auto">
              <a:xfrm>
                <a:off x="1736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6" name="Freeform 884"/>
              <p:cNvSpPr>
                <a:spLocks/>
              </p:cNvSpPr>
              <p:nvPr/>
            </p:nvSpPr>
            <p:spPr bwMode="auto">
              <a:xfrm>
                <a:off x="1807" y="2683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7" name="Freeform 885"/>
              <p:cNvSpPr>
                <a:spLocks/>
              </p:cNvSpPr>
              <p:nvPr/>
            </p:nvSpPr>
            <p:spPr bwMode="auto">
              <a:xfrm>
                <a:off x="1879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8" name="Freeform 886"/>
              <p:cNvSpPr>
                <a:spLocks/>
              </p:cNvSpPr>
              <p:nvPr/>
            </p:nvSpPr>
            <p:spPr bwMode="auto">
              <a:xfrm>
                <a:off x="1950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79" name="Freeform 887"/>
              <p:cNvSpPr>
                <a:spLocks/>
              </p:cNvSpPr>
              <p:nvPr/>
            </p:nvSpPr>
            <p:spPr bwMode="auto">
              <a:xfrm>
                <a:off x="2021" y="271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0" name="Freeform 888"/>
              <p:cNvSpPr>
                <a:spLocks/>
              </p:cNvSpPr>
              <p:nvPr/>
            </p:nvSpPr>
            <p:spPr bwMode="auto">
              <a:xfrm>
                <a:off x="2092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1" name="Freeform 889"/>
              <p:cNvSpPr>
                <a:spLocks/>
              </p:cNvSpPr>
              <p:nvPr/>
            </p:nvSpPr>
            <p:spPr bwMode="auto">
              <a:xfrm>
                <a:off x="2163" y="2717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2" name="Line 890"/>
              <p:cNvSpPr>
                <a:spLocks noChangeShapeType="1"/>
              </p:cNvSpPr>
              <p:nvPr/>
            </p:nvSpPr>
            <p:spPr bwMode="auto">
              <a:xfrm flipV="1">
                <a:off x="1534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3" name="Line 891"/>
              <p:cNvSpPr>
                <a:spLocks noChangeShapeType="1"/>
              </p:cNvSpPr>
              <p:nvPr/>
            </p:nvSpPr>
            <p:spPr bwMode="auto">
              <a:xfrm>
                <a:off x="1605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4" name="Line 892"/>
              <p:cNvSpPr>
                <a:spLocks noChangeShapeType="1"/>
              </p:cNvSpPr>
              <p:nvPr/>
            </p:nvSpPr>
            <p:spPr bwMode="auto">
              <a:xfrm flipV="1">
                <a:off x="1676" y="269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5" name="Line 893"/>
              <p:cNvSpPr>
                <a:spLocks noChangeShapeType="1"/>
              </p:cNvSpPr>
              <p:nvPr/>
            </p:nvSpPr>
            <p:spPr bwMode="auto">
              <a:xfrm>
                <a:off x="1747" y="269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6" name="Line 894"/>
              <p:cNvSpPr>
                <a:spLocks noChangeShapeType="1"/>
              </p:cNvSpPr>
              <p:nvPr/>
            </p:nvSpPr>
            <p:spPr bwMode="auto">
              <a:xfrm>
                <a:off x="1818" y="2692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7" name="Line 895"/>
              <p:cNvSpPr>
                <a:spLocks noChangeShapeType="1"/>
              </p:cNvSpPr>
              <p:nvPr/>
            </p:nvSpPr>
            <p:spPr bwMode="auto">
              <a:xfrm>
                <a:off x="1890" y="271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8" name="Line 896"/>
              <p:cNvSpPr>
                <a:spLocks noChangeShapeType="1"/>
              </p:cNvSpPr>
              <p:nvPr/>
            </p:nvSpPr>
            <p:spPr bwMode="auto">
              <a:xfrm>
                <a:off x="1961" y="271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89" name="Line 897"/>
              <p:cNvSpPr>
                <a:spLocks noChangeShapeType="1"/>
              </p:cNvSpPr>
              <p:nvPr/>
            </p:nvSpPr>
            <p:spPr bwMode="auto">
              <a:xfrm flipV="1">
                <a:off x="2032" y="271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0" name="Line 898"/>
              <p:cNvSpPr>
                <a:spLocks noChangeShapeType="1"/>
              </p:cNvSpPr>
              <p:nvPr/>
            </p:nvSpPr>
            <p:spPr bwMode="auto">
              <a:xfrm>
                <a:off x="2103" y="271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1" name="Freeform 899"/>
              <p:cNvSpPr>
                <a:spLocks/>
              </p:cNvSpPr>
              <p:nvPr/>
            </p:nvSpPr>
            <p:spPr bwMode="auto">
              <a:xfrm>
                <a:off x="1524" y="262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2" name="Freeform 900"/>
              <p:cNvSpPr>
                <a:spLocks/>
              </p:cNvSpPr>
              <p:nvPr/>
            </p:nvSpPr>
            <p:spPr bwMode="auto">
              <a:xfrm>
                <a:off x="1595" y="264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3" name="Freeform 901"/>
              <p:cNvSpPr>
                <a:spLocks/>
              </p:cNvSpPr>
              <p:nvPr/>
            </p:nvSpPr>
            <p:spPr bwMode="auto">
              <a:xfrm>
                <a:off x="1665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4" name="Freeform 902"/>
              <p:cNvSpPr>
                <a:spLocks/>
              </p:cNvSpPr>
              <p:nvPr/>
            </p:nvSpPr>
            <p:spPr bwMode="auto">
              <a:xfrm>
                <a:off x="1736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5" name="Freeform 903"/>
              <p:cNvSpPr>
                <a:spLocks/>
              </p:cNvSpPr>
              <p:nvPr/>
            </p:nvSpPr>
            <p:spPr bwMode="auto">
              <a:xfrm>
                <a:off x="1807" y="2612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6" name="Freeform 904"/>
              <p:cNvSpPr>
                <a:spLocks/>
              </p:cNvSpPr>
              <p:nvPr/>
            </p:nvSpPr>
            <p:spPr bwMode="auto">
              <a:xfrm>
                <a:off x="1879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7" name="Freeform 905"/>
              <p:cNvSpPr>
                <a:spLocks/>
              </p:cNvSpPr>
              <p:nvPr/>
            </p:nvSpPr>
            <p:spPr bwMode="auto">
              <a:xfrm>
                <a:off x="1950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8" name="Freeform 906"/>
              <p:cNvSpPr>
                <a:spLocks/>
              </p:cNvSpPr>
              <p:nvPr/>
            </p:nvSpPr>
            <p:spPr bwMode="auto">
              <a:xfrm>
                <a:off x="2021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99" name="Freeform 907"/>
              <p:cNvSpPr>
                <a:spLocks/>
              </p:cNvSpPr>
              <p:nvPr/>
            </p:nvSpPr>
            <p:spPr bwMode="auto">
              <a:xfrm>
                <a:off x="2092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0" name="Freeform 908"/>
              <p:cNvSpPr>
                <a:spLocks/>
              </p:cNvSpPr>
              <p:nvPr/>
            </p:nvSpPr>
            <p:spPr bwMode="auto">
              <a:xfrm>
                <a:off x="2163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1" name="Line 909"/>
              <p:cNvSpPr>
                <a:spLocks noChangeShapeType="1"/>
              </p:cNvSpPr>
              <p:nvPr/>
            </p:nvSpPr>
            <p:spPr bwMode="auto">
              <a:xfrm>
                <a:off x="1534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2" name="Line 910"/>
              <p:cNvSpPr>
                <a:spLocks noChangeShapeType="1"/>
              </p:cNvSpPr>
              <p:nvPr/>
            </p:nvSpPr>
            <p:spPr bwMode="auto">
              <a:xfrm flipV="1">
                <a:off x="1605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3" name="Line 911"/>
              <p:cNvSpPr>
                <a:spLocks noChangeShapeType="1"/>
              </p:cNvSpPr>
              <p:nvPr/>
            </p:nvSpPr>
            <p:spPr bwMode="auto">
              <a:xfrm flipV="1">
                <a:off x="1676" y="2605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4" name="Line 912"/>
              <p:cNvSpPr>
                <a:spLocks noChangeShapeType="1"/>
              </p:cNvSpPr>
              <p:nvPr/>
            </p:nvSpPr>
            <p:spPr bwMode="auto">
              <a:xfrm>
                <a:off x="1747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5" name="Line 913"/>
              <p:cNvSpPr>
                <a:spLocks noChangeShapeType="1"/>
              </p:cNvSpPr>
              <p:nvPr/>
            </p:nvSpPr>
            <p:spPr bwMode="auto">
              <a:xfrm>
                <a:off x="1818" y="2621"/>
                <a:ext cx="72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6" name="Line 914"/>
              <p:cNvSpPr>
                <a:spLocks noChangeShapeType="1"/>
              </p:cNvSpPr>
              <p:nvPr/>
            </p:nvSpPr>
            <p:spPr bwMode="auto">
              <a:xfrm>
                <a:off x="1890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7" name="Line 915"/>
              <p:cNvSpPr>
                <a:spLocks noChangeShapeType="1"/>
              </p:cNvSpPr>
              <p:nvPr/>
            </p:nvSpPr>
            <p:spPr bwMode="auto">
              <a:xfrm>
                <a:off x="1961" y="26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8" name="Line 916"/>
              <p:cNvSpPr>
                <a:spLocks noChangeShapeType="1"/>
              </p:cNvSpPr>
              <p:nvPr/>
            </p:nvSpPr>
            <p:spPr bwMode="auto">
              <a:xfrm flipV="1">
                <a:off x="2032" y="2605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09" name="Line 917"/>
              <p:cNvSpPr>
                <a:spLocks noChangeShapeType="1"/>
              </p:cNvSpPr>
              <p:nvPr/>
            </p:nvSpPr>
            <p:spPr bwMode="auto">
              <a:xfrm>
                <a:off x="2103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0" name="Freeform 918"/>
              <p:cNvSpPr>
                <a:spLocks/>
              </p:cNvSpPr>
              <p:nvPr/>
            </p:nvSpPr>
            <p:spPr bwMode="auto">
              <a:xfrm>
                <a:off x="1524" y="269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1" name="Freeform 919"/>
              <p:cNvSpPr>
                <a:spLocks/>
              </p:cNvSpPr>
              <p:nvPr/>
            </p:nvSpPr>
            <p:spPr bwMode="auto">
              <a:xfrm>
                <a:off x="1595" y="2735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2" name="Freeform 920"/>
              <p:cNvSpPr>
                <a:spLocks/>
              </p:cNvSpPr>
              <p:nvPr/>
            </p:nvSpPr>
            <p:spPr bwMode="auto">
              <a:xfrm>
                <a:off x="1665" y="271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3" name="Freeform 921"/>
              <p:cNvSpPr>
                <a:spLocks/>
              </p:cNvSpPr>
              <p:nvPr/>
            </p:nvSpPr>
            <p:spPr bwMode="auto">
              <a:xfrm>
                <a:off x="1736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4" name="Freeform 922"/>
              <p:cNvSpPr>
                <a:spLocks/>
              </p:cNvSpPr>
              <p:nvPr/>
            </p:nvSpPr>
            <p:spPr bwMode="auto">
              <a:xfrm>
                <a:off x="1807" y="2699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5" name="Freeform 923"/>
              <p:cNvSpPr>
                <a:spLocks/>
              </p:cNvSpPr>
              <p:nvPr/>
            </p:nvSpPr>
            <p:spPr bwMode="auto">
              <a:xfrm>
                <a:off x="1879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6" name="Freeform 924"/>
              <p:cNvSpPr>
                <a:spLocks/>
              </p:cNvSpPr>
              <p:nvPr/>
            </p:nvSpPr>
            <p:spPr bwMode="auto">
              <a:xfrm>
                <a:off x="1950" y="273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7" name="Freeform 925"/>
              <p:cNvSpPr>
                <a:spLocks/>
              </p:cNvSpPr>
              <p:nvPr/>
            </p:nvSpPr>
            <p:spPr bwMode="auto">
              <a:xfrm>
                <a:off x="2021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8" name="Freeform 926"/>
              <p:cNvSpPr>
                <a:spLocks/>
              </p:cNvSpPr>
              <p:nvPr/>
            </p:nvSpPr>
            <p:spPr bwMode="auto">
              <a:xfrm>
                <a:off x="2092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19" name="Freeform 927"/>
              <p:cNvSpPr>
                <a:spLocks/>
              </p:cNvSpPr>
              <p:nvPr/>
            </p:nvSpPr>
            <p:spPr bwMode="auto">
              <a:xfrm>
                <a:off x="2163" y="273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0" name="Line 928"/>
              <p:cNvSpPr>
                <a:spLocks noChangeShapeType="1"/>
              </p:cNvSpPr>
              <p:nvPr/>
            </p:nvSpPr>
            <p:spPr bwMode="auto">
              <a:xfrm>
                <a:off x="1534" y="2710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1" name="Line 929"/>
              <p:cNvSpPr>
                <a:spLocks noChangeShapeType="1"/>
              </p:cNvSpPr>
              <p:nvPr/>
            </p:nvSpPr>
            <p:spPr bwMode="auto">
              <a:xfrm flipV="1">
                <a:off x="1605" y="2710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2" name="Line 930"/>
              <p:cNvSpPr>
                <a:spLocks noChangeShapeType="1"/>
              </p:cNvSpPr>
              <p:nvPr/>
            </p:nvSpPr>
            <p:spPr bwMode="auto">
              <a:xfrm>
                <a:off x="1747" y="2710"/>
                <a:ext cx="143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3" name="Line 931"/>
              <p:cNvSpPr>
                <a:spLocks noChangeShapeType="1"/>
              </p:cNvSpPr>
              <p:nvPr/>
            </p:nvSpPr>
            <p:spPr bwMode="auto">
              <a:xfrm>
                <a:off x="1890" y="2710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4" name="Line 932"/>
              <p:cNvSpPr>
                <a:spLocks noChangeShapeType="1"/>
              </p:cNvSpPr>
              <p:nvPr/>
            </p:nvSpPr>
            <p:spPr bwMode="auto">
              <a:xfrm flipV="1">
                <a:off x="1961" y="2692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5" name="Line 933"/>
              <p:cNvSpPr>
                <a:spLocks noChangeShapeType="1"/>
              </p:cNvSpPr>
              <p:nvPr/>
            </p:nvSpPr>
            <p:spPr bwMode="auto">
              <a:xfrm flipV="1">
                <a:off x="2032" y="26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6" name="Line 934"/>
              <p:cNvSpPr>
                <a:spLocks noChangeShapeType="1"/>
              </p:cNvSpPr>
              <p:nvPr/>
            </p:nvSpPr>
            <p:spPr bwMode="auto">
              <a:xfrm>
                <a:off x="2103" y="2657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7" name="Freeform 935"/>
              <p:cNvSpPr>
                <a:spLocks/>
              </p:cNvSpPr>
              <p:nvPr/>
            </p:nvSpPr>
            <p:spPr bwMode="auto">
              <a:xfrm>
                <a:off x="1524" y="2594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0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0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8" name="Freeform 936"/>
              <p:cNvSpPr>
                <a:spLocks/>
              </p:cNvSpPr>
              <p:nvPr/>
            </p:nvSpPr>
            <p:spPr bwMode="auto">
              <a:xfrm>
                <a:off x="1595" y="2576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29" name="Freeform 937"/>
              <p:cNvSpPr>
                <a:spLocks/>
              </p:cNvSpPr>
              <p:nvPr/>
            </p:nvSpPr>
            <p:spPr bwMode="auto">
              <a:xfrm>
                <a:off x="1665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0" name="Freeform 938"/>
              <p:cNvSpPr>
                <a:spLocks/>
              </p:cNvSpPr>
              <p:nvPr/>
            </p:nvSpPr>
            <p:spPr bwMode="auto">
              <a:xfrm>
                <a:off x="1736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1" name="Freeform 939"/>
              <p:cNvSpPr>
                <a:spLocks/>
              </p:cNvSpPr>
              <p:nvPr/>
            </p:nvSpPr>
            <p:spPr bwMode="auto">
              <a:xfrm>
                <a:off x="1807" y="2612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2" name="Freeform 940"/>
              <p:cNvSpPr>
                <a:spLocks/>
              </p:cNvSpPr>
              <p:nvPr/>
            </p:nvSpPr>
            <p:spPr bwMode="auto">
              <a:xfrm>
                <a:off x="1879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3" name="Freeform 941"/>
              <p:cNvSpPr>
                <a:spLocks/>
              </p:cNvSpPr>
              <p:nvPr/>
            </p:nvSpPr>
            <p:spPr bwMode="auto">
              <a:xfrm>
                <a:off x="1950" y="254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4" name="Freeform 942"/>
              <p:cNvSpPr>
                <a:spLocks/>
              </p:cNvSpPr>
              <p:nvPr/>
            </p:nvSpPr>
            <p:spPr bwMode="auto">
              <a:xfrm>
                <a:off x="2021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5" name="Freeform 943"/>
              <p:cNvSpPr>
                <a:spLocks/>
              </p:cNvSpPr>
              <p:nvPr/>
            </p:nvSpPr>
            <p:spPr bwMode="auto">
              <a:xfrm>
                <a:off x="2092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6" name="Freeform 944"/>
              <p:cNvSpPr>
                <a:spLocks/>
              </p:cNvSpPr>
              <p:nvPr/>
            </p:nvSpPr>
            <p:spPr bwMode="auto">
              <a:xfrm>
                <a:off x="2163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7" name="Line 945"/>
              <p:cNvSpPr>
                <a:spLocks noChangeShapeType="1"/>
              </p:cNvSpPr>
              <p:nvPr/>
            </p:nvSpPr>
            <p:spPr bwMode="auto">
              <a:xfrm flipV="1">
                <a:off x="1534" y="258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8" name="Line 946"/>
              <p:cNvSpPr>
                <a:spLocks noChangeShapeType="1"/>
              </p:cNvSpPr>
              <p:nvPr/>
            </p:nvSpPr>
            <p:spPr bwMode="auto">
              <a:xfrm>
                <a:off x="1605" y="2587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39" name="Line 947"/>
              <p:cNvSpPr>
                <a:spLocks noChangeShapeType="1"/>
              </p:cNvSpPr>
              <p:nvPr/>
            </p:nvSpPr>
            <p:spPr bwMode="auto">
              <a:xfrm flipV="1">
                <a:off x="1676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0" name="Line 948"/>
              <p:cNvSpPr>
                <a:spLocks noChangeShapeType="1"/>
              </p:cNvSpPr>
              <p:nvPr/>
            </p:nvSpPr>
            <p:spPr bwMode="auto">
              <a:xfrm>
                <a:off x="1747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1" name="Line 949"/>
              <p:cNvSpPr>
                <a:spLocks noChangeShapeType="1"/>
              </p:cNvSpPr>
              <p:nvPr/>
            </p:nvSpPr>
            <p:spPr bwMode="auto">
              <a:xfrm flipV="1">
                <a:off x="1818" y="2605"/>
                <a:ext cx="72" cy="1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2" name="Line 950"/>
              <p:cNvSpPr>
                <a:spLocks noChangeShapeType="1"/>
              </p:cNvSpPr>
              <p:nvPr/>
            </p:nvSpPr>
            <p:spPr bwMode="auto">
              <a:xfrm flipV="1">
                <a:off x="1890" y="2551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3" name="Line 951"/>
              <p:cNvSpPr>
                <a:spLocks noChangeShapeType="1"/>
              </p:cNvSpPr>
              <p:nvPr/>
            </p:nvSpPr>
            <p:spPr bwMode="auto">
              <a:xfrm>
                <a:off x="1961" y="255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4" name="Line 952"/>
              <p:cNvSpPr>
                <a:spLocks noChangeShapeType="1"/>
              </p:cNvSpPr>
              <p:nvPr/>
            </p:nvSpPr>
            <p:spPr bwMode="auto">
              <a:xfrm>
                <a:off x="2032" y="258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5" name="Line 953"/>
              <p:cNvSpPr>
                <a:spLocks noChangeShapeType="1"/>
              </p:cNvSpPr>
              <p:nvPr/>
            </p:nvSpPr>
            <p:spPr bwMode="auto">
              <a:xfrm>
                <a:off x="2103" y="2587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6" name="Freeform 954"/>
              <p:cNvSpPr>
                <a:spLocks/>
              </p:cNvSpPr>
              <p:nvPr/>
            </p:nvSpPr>
            <p:spPr bwMode="auto">
              <a:xfrm>
                <a:off x="1524" y="2753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7" name="Freeform 955"/>
              <p:cNvSpPr>
                <a:spLocks/>
              </p:cNvSpPr>
              <p:nvPr/>
            </p:nvSpPr>
            <p:spPr bwMode="auto">
              <a:xfrm>
                <a:off x="1595" y="2753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8" name="Freeform 956"/>
              <p:cNvSpPr>
                <a:spLocks/>
              </p:cNvSpPr>
              <p:nvPr/>
            </p:nvSpPr>
            <p:spPr bwMode="auto">
              <a:xfrm>
                <a:off x="1665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49" name="Freeform 957"/>
              <p:cNvSpPr>
                <a:spLocks/>
              </p:cNvSpPr>
              <p:nvPr/>
            </p:nvSpPr>
            <p:spPr bwMode="auto">
              <a:xfrm>
                <a:off x="1736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0" name="Freeform 958"/>
              <p:cNvSpPr>
                <a:spLocks/>
              </p:cNvSpPr>
              <p:nvPr/>
            </p:nvSpPr>
            <p:spPr bwMode="auto">
              <a:xfrm>
                <a:off x="1807" y="2771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1" name="Freeform 959"/>
              <p:cNvSpPr>
                <a:spLocks/>
              </p:cNvSpPr>
              <p:nvPr/>
            </p:nvSpPr>
            <p:spPr bwMode="auto">
              <a:xfrm>
                <a:off x="1879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2" name="Freeform 960"/>
              <p:cNvSpPr>
                <a:spLocks/>
              </p:cNvSpPr>
              <p:nvPr/>
            </p:nvSpPr>
            <p:spPr bwMode="auto">
              <a:xfrm>
                <a:off x="1950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3" name="Freeform 961"/>
              <p:cNvSpPr>
                <a:spLocks/>
              </p:cNvSpPr>
              <p:nvPr/>
            </p:nvSpPr>
            <p:spPr bwMode="auto">
              <a:xfrm>
                <a:off x="2021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4" name="Freeform 962"/>
              <p:cNvSpPr>
                <a:spLocks/>
              </p:cNvSpPr>
              <p:nvPr/>
            </p:nvSpPr>
            <p:spPr bwMode="auto">
              <a:xfrm>
                <a:off x="2092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5" name="Freeform 963"/>
              <p:cNvSpPr>
                <a:spLocks/>
              </p:cNvSpPr>
              <p:nvPr/>
            </p:nvSpPr>
            <p:spPr bwMode="auto">
              <a:xfrm>
                <a:off x="2163" y="2753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6" name="Line 964"/>
              <p:cNvSpPr>
                <a:spLocks noChangeShapeType="1"/>
              </p:cNvSpPr>
              <p:nvPr/>
            </p:nvSpPr>
            <p:spPr bwMode="auto">
              <a:xfrm>
                <a:off x="1534" y="2764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7" name="Line 965"/>
              <p:cNvSpPr>
                <a:spLocks noChangeShapeType="1"/>
              </p:cNvSpPr>
              <p:nvPr/>
            </p:nvSpPr>
            <p:spPr bwMode="auto">
              <a:xfrm>
                <a:off x="1747" y="2764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8" name="Line 966"/>
              <p:cNvSpPr>
                <a:spLocks noChangeShapeType="1"/>
              </p:cNvSpPr>
              <p:nvPr/>
            </p:nvSpPr>
            <p:spPr bwMode="auto">
              <a:xfrm flipV="1">
                <a:off x="1818" y="2764"/>
                <a:ext cx="72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59" name="Line 967"/>
              <p:cNvSpPr>
                <a:spLocks noChangeShapeType="1"/>
              </p:cNvSpPr>
              <p:nvPr/>
            </p:nvSpPr>
            <p:spPr bwMode="auto">
              <a:xfrm>
                <a:off x="1890" y="2764"/>
                <a:ext cx="284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0" name="Freeform 968"/>
              <p:cNvSpPr>
                <a:spLocks/>
              </p:cNvSpPr>
              <p:nvPr/>
            </p:nvSpPr>
            <p:spPr bwMode="auto">
              <a:xfrm>
                <a:off x="1524" y="264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1" name="Freeform 969"/>
              <p:cNvSpPr>
                <a:spLocks/>
              </p:cNvSpPr>
              <p:nvPr/>
            </p:nvSpPr>
            <p:spPr bwMode="auto">
              <a:xfrm>
                <a:off x="1595" y="262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2" name="Freeform 970"/>
              <p:cNvSpPr>
                <a:spLocks/>
              </p:cNvSpPr>
              <p:nvPr/>
            </p:nvSpPr>
            <p:spPr bwMode="auto">
              <a:xfrm>
                <a:off x="1665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3" name="Freeform 971"/>
              <p:cNvSpPr>
                <a:spLocks/>
              </p:cNvSpPr>
              <p:nvPr/>
            </p:nvSpPr>
            <p:spPr bwMode="auto">
              <a:xfrm>
                <a:off x="1736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4" name="Freeform 972"/>
              <p:cNvSpPr>
                <a:spLocks/>
              </p:cNvSpPr>
              <p:nvPr/>
            </p:nvSpPr>
            <p:spPr bwMode="auto">
              <a:xfrm>
                <a:off x="1807" y="2612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5" name="Freeform 973"/>
              <p:cNvSpPr>
                <a:spLocks/>
              </p:cNvSpPr>
              <p:nvPr/>
            </p:nvSpPr>
            <p:spPr bwMode="auto">
              <a:xfrm>
                <a:off x="1879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6" name="Freeform 974"/>
              <p:cNvSpPr>
                <a:spLocks/>
              </p:cNvSpPr>
              <p:nvPr/>
            </p:nvSpPr>
            <p:spPr bwMode="auto">
              <a:xfrm>
                <a:off x="1950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7" name="Freeform 975"/>
              <p:cNvSpPr>
                <a:spLocks/>
              </p:cNvSpPr>
              <p:nvPr/>
            </p:nvSpPr>
            <p:spPr bwMode="auto">
              <a:xfrm>
                <a:off x="2021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8" name="Freeform 976"/>
              <p:cNvSpPr>
                <a:spLocks/>
              </p:cNvSpPr>
              <p:nvPr/>
            </p:nvSpPr>
            <p:spPr bwMode="auto">
              <a:xfrm>
                <a:off x="2092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69" name="Freeform 977"/>
              <p:cNvSpPr>
                <a:spLocks/>
              </p:cNvSpPr>
              <p:nvPr/>
            </p:nvSpPr>
            <p:spPr bwMode="auto">
              <a:xfrm>
                <a:off x="2163" y="262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0" name="Line 978"/>
              <p:cNvSpPr>
                <a:spLocks noChangeShapeType="1"/>
              </p:cNvSpPr>
              <p:nvPr/>
            </p:nvSpPr>
            <p:spPr bwMode="auto">
              <a:xfrm flipV="1">
                <a:off x="1534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1" name="Line 979"/>
              <p:cNvSpPr>
                <a:spLocks noChangeShapeType="1"/>
              </p:cNvSpPr>
              <p:nvPr/>
            </p:nvSpPr>
            <p:spPr bwMode="auto">
              <a:xfrm>
                <a:off x="1605" y="2639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2" name="Line 980"/>
              <p:cNvSpPr>
                <a:spLocks noChangeShapeType="1"/>
              </p:cNvSpPr>
              <p:nvPr/>
            </p:nvSpPr>
            <p:spPr bwMode="auto">
              <a:xfrm flipV="1">
                <a:off x="1747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3" name="Line 981"/>
              <p:cNvSpPr>
                <a:spLocks noChangeShapeType="1"/>
              </p:cNvSpPr>
              <p:nvPr/>
            </p:nvSpPr>
            <p:spPr bwMode="auto">
              <a:xfrm>
                <a:off x="1818" y="2621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4" name="Line 982"/>
              <p:cNvSpPr>
                <a:spLocks noChangeShapeType="1"/>
              </p:cNvSpPr>
              <p:nvPr/>
            </p:nvSpPr>
            <p:spPr bwMode="auto">
              <a:xfrm flipV="1">
                <a:off x="1890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5" name="Line 983"/>
              <p:cNvSpPr>
                <a:spLocks noChangeShapeType="1"/>
              </p:cNvSpPr>
              <p:nvPr/>
            </p:nvSpPr>
            <p:spPr bwMode="auto">
              <a:xfrm>
                <a:off x="1961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6" name="Line 984"/>
              <p:cNvSpPr>
                <a:spLocks noChangeShapeType="1"/>
              </p:cNvSpPr>
              <p:nvPr/>
            </p:nvSpPr>
            <p:spPr bwMode="auto">
              <a:xfrm flipV="1">
                <a:off x="2032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7" name="Line 985"/>
              <p:cNvSpPr>
                <a:spLocks noChangeShapeType="1"/>
              </p:cNvSpPr>
              <p:nvPr/>
            </p:nvSpPr>
            <p:spPr bwMode="auto">
              <a:xfrm>
                <a:off x="2103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8" name="Freeform 986"/>
              <p:cNvSpPr>
                <a:spLocks/>
              </p:cNvSpPr>
              <p:nvPr/>
            </p:nvSpPr>
            <p:spPr bwMode="auto">
              <a:xfrm>
                <a:off x="1524" y="264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79" name="Freeform 987"/>
              <p:cNvSpPr>
                <a:spLocks/>
              </p:cNvSpPr>
              <p:nvPr/>
            </p:nvSpPr>
            <p:spPr bwMode="auto">
              <a:xfrm>
                <a:off x="1595" y="264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0" name="Freeform 988"/>
              <p:cNvSpPr>
                <a:spLocks/>
              </p:cNvSpPr>
              <p:nvPr/>
            </p:nvSpPr>
            <p:spPr bwMode="auto">
              <a:xfrm>
                <a:off x="1665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1" name="Freeform 989"/>
              <p:cNvSpPr>
                <a:spLocks/>
              </p:cNvSpPr>
              <p:nvPr/>
            </p:nvSpPr>
            <p:spPr bwMode="auto">
              <a:xfrm>
                <a:off x="1736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2" name="Freeform 990"/>
              <p:cNvSpPr>
                <a:spLocks/>
              </p:cNvSpPr>
              <p:nvPr/>
            </p:nvSpPr>
            <p:spPr bwMode="auto">
              <a:xfrm>
                <a:off x="1807" y="2665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3" name="Freeform 991"/>
              <p:cNvSpPr>
                <a:spLocks/>
              </p:cNvSpPr>
              <p:nvPr/>
            </p:nvSpPr>
            <p:spPr bwMode="auto">
              <a:xfrm>
                <a:off x="1879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4" name="Freeform 992"/>
              <p:cNvSpPr>
                <a:spLocks/>
              </p:cNvSpPr>
              <p:nvPr/>
            </p:nvSpPr>
            <p:spPr bwMode="auto">
              <a:xfrm>
                <a:off x="1950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5" name="Freeform 993"/>
              <p:cNvSpPr>
                <a:spLocks/>
              </p:cNvSpPr>
              <p:nvPr/>
            </p:nvSpPr>
            <p:spPr bwMode="auto">
              <a:xfrm>
                <a:off x="2021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6" name="Freeform 994"/>
              <p:cNvSpPr>
                <a:spLocks/>
              </p:cNvSpPr>
              <p:nvPr/>
            </p:nvSpPr>
            <p:spPr bwMode="auto">
              <a:xfrm>
                <a:off x="2092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7" name="Freeform 995"/>
              <p:cNvSpPr>
                <a:spLocks/>
              </p:cNvSpPr>
              <p:nvPr/>
            </p:nvSpPr>
            <p:spPr bwMode="auto">
              <a:xfrm>
                <a:off x="2163" y="264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8" name="Line 996"/>
              <p:cNvSpPr>
                <a:spLocks noChangeShapeType="1"/>
              </p:cNvSpPr>
              <p:nvPr/>
            </p:nvSpPr>
            <p:spPr bwMode="auto">
              <a:xfrm>
                <a:off x="1534" y="26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89" name="Line 997"/>
              <p:cNvSpPr>
                <a:spLocks noChangeShapeType="1"/>
              </p:cNvSpPr>
              <p:nvPr/>
            </p:nvSpPr>
            <p:spPr bwMode="auto">
              <a:xfrm>
                <a:off x="1605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0" name="Line 998"/>
              <p:cNvSpPr>
                <a:spLocks noChangeShapeType="1"/>
              </p:cNvSpPr>
              <p:nvPr/>
            </p:nvSpPr>
            <p:spPr bwMode="auto">
              <a:xfrm flipV="1">
                <a:off x="1676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1" name="Line 999"/>
              <p:cNvSpPr>
                <a:spLocks noChangeShapeType="1"/>
              </p:cNvSpPr>
              <p:nvPr/>
            </p:nvSpPr>
            <p:spPr bwMode="auto">
              <a:xfrm>
                <a:off x="1747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2" name="Line 1000"/>
              <p:cNvSpPr>
                <a:spLocks noChangeShapeType="1"/>
              </p:cNvSpPr>
              <p:nvPr/>
            </p:nvSpPr>
            <p:spPr bwMode="auto">
              <a:xfrm>
                <a:off x="1818" y="2675"/>
                <a:ext cx="72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3" name="Line 1001"/>
              <p:cNvSpPr>
                <a:spLocks noChangeShapeType="1"/>
              </p:cNvSpPr>
              <p:nvPr/>
            </p:nvSpPr>
            <p:spPr bwMode="auto">
              <a:xfrm flipV="1">
                <a:off x="1890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4" name="Line 1002"/>
              <p:cNvSpPr>
                <a:spLocks noChangeShapeType="1"/>
              </p:cNvSpPr>
              <p:nvPr/>
            </p:nvSpPr>
            <p:spPr bwMode="auto">
              <a:xfrm>
                <a:off x="1961" y="2657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5" name="Freeform 1003"/>
              <p:cNvSpPr>
                <a:spLocks/>
              </p:cNvSpPr>
              <p:nvPr/>
            </p:nvSpPr>
            <p:spPr bwMode="auto">
              <a:xfrm>
                <a:off x="1524" y="2612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6" name="Freeform 1004"/>
              <p:cNvSpPr>
                <a:spLocks/>
              </p:cNvSpPr>
              <p:nvPr/>
            </p:nvSpPr>
            <p:spPr bwMode="auto">
              <a:xfrm>
                <a:off x="1595" y="2612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7" name="Freeform 1005"/>
              <p:cNvSpPr>
                <a:spLocks/>
              </p:cNvSpPr>
              <p:nvPr/>
            </p:nvSpPr>
            <p:spPr bwMode="auto">
              <a:xfrm>
                <a:off x="1665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8" name="Freeform 1006"/>
              <p:cNvSpPr>
                <a:spLocks/>
              </p:cNvSpPr>
              <p:nvPr/>
            </p:nvSpPr>
            <p:spPr bwMode="auto">
              <a:xfrm>
                <a:off x="1736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99" name="Freeform 1007"/>
              <p:cNvSpPr>
                <a:spLocks/>
              </p:cNvSpPr>
              <p:nvPr/>
            </p:nvSpPr>
            <p:spPr bwMode="auto">
              <a:xfrm>
                <a:off x="1807" y="2612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0" name="Freeform 1008"/>
              <p:cNvSpPr>
                <a:spLocks/>
              </p:cNvSpPr>
              <p:nvPr/>
            </p:nvSpPr>
            <p:spPr bwMode="auto">
              <a:xfrm>
                <a:off x="1879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802" name="Group 1210"/>
            <p:cNvGrpSpPr>
              <a:grpSpLocks/>
            </p:cNvGrpSpPr>
            <p:nvPr/>
          </p:nvGrpSpPr>
          <p:grpSpPr bwMode="auto">
            <a:xfrm>
              <a:off x="2368550" y="3400425"/>
              <a:ext cx="2247900" cy="1241425"/>
              <a:chOff x="1492" y="2142"/>
              <a:chExt cx="1416" cy="782"/>
            </a:xfrm>
          </p:grpSpPr>
          <p:sp>
            <p:nvSpPr>
              <p:cNvPr id="111602" name="Freeform 1010"/>
              <p:cNvSpPr>
                <a:spLocks/>
              </p:cNvSpPr>
              <p:nvPr/>
            </p:nvSpPr>
            <p:spPr bwMode="auto">
              <a:xfrm>
                <a:off x="1950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3" name="Freeform 1011"/>
              <p:cNvSpPr>
                <a:spLocks/>
              </p:cNvSpPr>
              <p:nvPr/>
            </p:nvSpPr>
            <p:spPr bwMode="auto">
              <a:xfrm>
                <a:off x="2021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4" name="Freeform 1012"/>
              <p:cNvSpPr>
                <a:spLocks/>
              </p:cNvSpPr>
              <p:nvPr/>
            </p:nvSpPr>
            <p:spPr bwMode="auto">
              <a:xfrm>
                <a:off x="2092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5" name="Freeform 1013"/>
              <p:cNvSpPr>
                <a:spLocks/>
              </p:cNvSpPr>
              <p:nvPr/>
            </p:nvSpPr>
            <p:spPr bwMode="auto">
              <a:xfrm>
                <a:off x="2163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6" name="Line 1014"/>
              <p:cNvSpPr>
                <a:spLocks noChangeShapeType="1"/>
              </p:cNvSpPr>
              <p:nvPr/>
            </p:nvSpPr>
            <p:spPr bwMode="auto">
              <a:xfrm>
                <a:off x="1534" y="2621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7" name="Line 1015"/>
              <p:cNvSpPr>
                <a:spLocks noChangeShapeType="1"/>
              </p:cNvSpPr>
              <p:nvPr/>
            </p:nvSpPr>
            <p:spPr bwMode="auto">
              <a:xfrm>
                <a:off x="1676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8" name="Line 1016"/>
              <p:cNvSpPr>
                <a:spLocks noChangeShapeType="1"/>
              </p:cNvSpPr>
              <p:nvPr/>
            </p:nvSpPr>
            <p:spPr bwMode="auto">
              <a:xfrm flipV="1">
                <a:off x="1747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09" name="Line 1017"/>
              <p:cNvSpPr>
                <a:spLocks noChangeShapeType="1"/>
              </p:cNvSpPr>
              <p:nvPr/>
            </p:nvSpPr>
            <p:spPr bwMode="auto">
              <a:xfrm>
                <a:off x="1818" y="2621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0" name="Line 1018"/>
              <p:cNvSpPr>
                <a:spLocks noChangeShapeType="1"/>
              </p:cNvSpPr>
              <p:nvPr/>
            </p:nvSpPr>
            <p:spPr bwMode="auto">
              <a:xfrm flipV="1">
                <a:off x="1890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1" name="Line 1019"/>
              <p:cNvSpPr>
                <a:spLocks noChangeShapeType="1"/>
              </p:cNvSpPr>
              <p:nvPr/>
            </p:nvSpPr>
            <p:spPr bwMode="auto">
              <a:xfrm>
                <a:off x="1961" y="26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2" name="Line 1020"/>
              <p:cNvSpPr>
                <a:spLocks noChangeShapeType="1"/>
              </p:cNvSpPr>
              <p:nvPr/>
            </p:nvSpPr>
            <p:spPr bwMode="auto">
              <a:xfrm>
                <a:off x="2032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3" name="Line 1021"/>
              <p:cNvSpPr>
                <a:spLocks noChangeShapeType="1"/>
              </p:cNvSpPr>
              <p:nvPr/>
            </p:nvSpPr>
            <p:spPr bwMode="auto">
              <a:xfrm flipV="1">
                <a:off x="2103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4" name="Freeform 1022"/>
              <p:cNvSpPr>
                <a:spLocks/>
              </p:cNvSpPr>
              <p:nvPr/>
            </p:nvSpPr>
            <p:spPr bwMode="auto">
              <a:xfrm>
                <a:off x="1524" y="246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5" name="Freeform 1023"/>
              <p:cNvSpPr>
                <a:spLocks/>
              </p:cNvSpPr>
              <p:nvPr/>
            </p:nvSpPr>
            <p:spPr bwMode="auto">
              <a:xfrm>
                <a:off x="1595" y="243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6" name="Freeform 1024"/>
              <p:cNvSpPr>
                <a:spLocks/>
              </p:cNvSpPr>
              <p:nvPr/>
            </p:nvSpPr>
            <p:spPr bwMode="auto">
              <a:xfrm>
                <a:off x="1665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7" name="Freeform 1025"/>
              <p:cNvSpPr>
                <a:spLocks/>
              </p:cNvSpPr>
              <p:nvPr/>
            </p:nvSpPr>
            <p:spPr bwMode="auto">
              <a:xfrm>
                <a:off x="1736" y="241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8" name="Freeform 1026"/>
              <p:cNvSpPr>
                <a:spLocks/>
              </p:cNvSpPr>
              <p:nvPr/>
            </p:nvSpPr>
            <p:spPr bwMode="auto">
              <a:xfrm>
                <a:off x="1807" y="2683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19" name="Freeform 1027"/>
              <p:cNvSpPr>
                <a:spLocks/>
              </p:cNvSpPr>
              <p:nvPr/>
            </p:nvSpPr>
            <p:spPr bwMode="auto">
              <a:xfrm>
                <a:off x="1879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0" name="Freeform 1028"/>
              <p:cNvSpPr>
                <a:spLocks/>
              </p:cNvSpPr>
              <p:nvPr/>
            </p:nvSpPr>
            <p:spPr bwMode="auto">
              <a:xfrm>
                <a:off x="1950" y="248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1" name="Freeform 1029"/>
              <p:cNvSpPr>
                <a:spLocks/>
              </p:cNvSpPr>
              <p:nvPr/>
            </p:nvSpPr>
            <p:spPr bwMode="auto">
              <a:xfrm>
                <a:off x="2021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2" name="Freeform 1030"/>
              <p:cNvSpPr>
                <a:spLocks/>
              </p:cNvSpPr>
              <p:nvPr/>
            </p:nvSpPr>
            <p:spPr bwMode="auto">
              <a:xfrm>
                <a:off x="2092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3" name="Freeform 1031"/>
              <p:cNvSpPr>
                <a:spLocks/>
              </p:cNvSpPr>
              <p:nvPr/>
            </p:nvSpPr>
            <p:spPr bwMode="auto">
              <a:xfrm>
                <a:off x="2163" y="2523"/>
                <a:ext cx="21" cy="1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19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19">
                    <a:moveTo>
                      <a:pt x="11" y="0"/>
                    </a:moveTo>
                    <a:lnTo>
                      <a:pt x="21" y="10"/>
                    </a:lnTo>
                    <a:lnTo>
                      <a:pt x="11" y="19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4" name="Line 1032"/>
              <p:cNvSpPr>
                <a:spLocks noChangeShapeType="1"/>
              </p:cNvSpPr>
              <p:nvPr/>
            </p:nvSpPr>
            <p:spPr bwMode="auto">
              <a:xfrm flipV="1">
                <a:off x="1534" y="244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5" name="Line 1033"/>
              <p:cNvSpPr>
                <a:spLocks noChangeShapeType="1"/>
              </p:cNvSpPr>
              <p:nvPr/>
            </p:nvSpPr>
            <p:spPr bwMode="auto">
              <a:xfrm>
                <a:off x="1605" y="244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6" name="Line 1034"/>
              <p:cNvSpPr>
                <a:spLocks noChangeShapeType="1"/>
              </p:cNvSpPr>
              <p:nvPr/>
            </p:nvSpPr>
            <p:spPr bwMode="auto">
              <a:xfrm flipV="1">
                <a:off x="1676" y="242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7" name="Line 1035"/>
              <p:cNvSpPr>
                <a:spLocks noChangeShapeType="1"/>
              </p:cNvSpPr>
              <p:nvPr/>
            </p:nvSpPr>
            <p:spPr bwMode="auto">
              <a:xfrm>
                <a:off x="1747" y="2427"/>
                <a:ext cx="71" cy="265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8" name="Line 1036"/>
              <p:cNvSpPr>
                <a:spLocks noChangeShapeType="1"/>
              </p:cNvSpPr>
              <p:nvPr/>
            </p:nvSpPr>
            <p:spPr bwMode="auto">
              <a:xfrm flipV="1">
                <a:off x="1818" y="2480"/>
                <a:ext cx="72" cy="212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9" name="Line 1037"/>
              <p:cNvSpPr>
                <a:spLocks noChangeShapeType="1"/>
              </p:cNvSpPr>
              <p:nvPr/>
            </p:nvSpPr>
            <p:spPr bwMode="auto">
              <a:xfrm>
                <a:off x="1890" y="248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0" name="Line 1038"/>
              <p:cNvSpPr>
                <a:spLocks noChangeShapeType="1"/>
              </p:cNvSpPr>
              <p:nvPr/>
            </p:nvSpPr>
            <p:spPr bwMode="auto">
              <a:xfrm>
                <a:off x="1961" y="2498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1" name="Line 1039"/>
              <p:cNvSpPr>
                <a:spLocks noChangeShapeType="1"/>
              </p:cNvSpPr>
              <p:nvPr/>
            </p:nvSpPr>
            <p:spPr bwMode="auto">
              <a:xfrm flipV="1">
                <a:off x="2032" y="256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2" name="Line 1040"/>
              <p:cNvSpPr>
                <a:spLocks noChangeShapeType="1"/>
              </p:cNvSpPr>
              <p:nvPr/>
            </p:nvSpPr>
            <p:spPr bwMode="auto">
              <a:xfrm flipV="1">
                <a:off x="2103" y="2533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3" name="Freeform 1041"/>
              <p:cNvSpPr>
                <a:spLocks/>
              </p:cNvSpPr>
              <p:nvPr/>
            </p:nvSpPr>
            <p:spPr bwMode="auto">
              <a:xfrm>
                <a:off x="1524" y="262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4" name="Freeform 1042"/>
              <p:cNvSpPr>
                <a:spLocks/>
              </p:cNvSpPr>
              <p:nvPr/>
            </p:nvSpPr>
            <p:spPr bwMode="auto">
              <a:xfrm>
                <a:off x="1595" y="2665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5" name="Freeform 1043"/>
              <p:cNvSpPr>
                <a:spLocks/>
              </p:cNvSpPr>
              <p:nvPr/>
            </p:nvSpPr>
            <p:spPr bwMode="auto">
              <a:xfrm>
                <a:off x="1665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6" name="Freeform 1044"/>
              <p:cNvSpPr>
                <a:spLocks/>
              </p:cNvSpPr>
              <p:nvPr/>
            </p:nvSpPr>
            <p:spPr bwMode="auto">
              <a:xfrm>
                <a:off x="1736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7" name="Freeform 1045"/>
              <p:cNvSpPr>
                <a:spLocks/>
              </p:cNvSpPr>
              <p:nvPr/>
            </p:nvSpPr>
            <p:spPr bwMode="auto">
              <a:xfrm>
                <a:off x="1807" y="2629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8" name="Freeform 1046"/>
              <p:cNvSpPr>
                <a:spLocks/>
              </p:cNvSpPr>
              <p:nvPr/>
            </p:nvSpPr>
            <p:spPr bwMode="auto">
              <a:xfrm>
                <a:off x="1879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9" name="Freeform 1047"/>
              <p:cNvSpPr>
                <a:spLocks/>
              </p:cNvSpPr>
              <p:nvPr/>
            </p:nvSpPr>
            <p:spPr bwMode="auto">
              <a:xfrm>
                <a:off x="1950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0" name="Freeform 1048"/>
              <p:cNvSpPr>
                <a:spLocks/>
              </p:cNvSpPr>
              <p:nvPr/>
            </p:nvSpPr>
            <p:spPr bwMode="auto">
              <a:xfrm>
                <a:off x="2021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1" name="Freeform 1049"/>
              <p:cNvSpPr>
                <a:spLocks/>
              </p:cNvSpPr>
              <p:nvPr/>
            </p:nvSpPr>
            <p:spPr bwMode="auto">
              <a:xfrm>
                <a:off x="2092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2" name="Freeform 1050"/>
              <p:cNvSpPr>
                <a:spLocks/>
              </p:cNvSpPr>
              <p:nvPr/>
            </p:nvSpPr>
            <p:spPr bwMode="auto">
              <a:xfrm>
                <a:off x="2163" y="262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3" name="Line 1051"/>
              <p:cNvSpPr>
                <a:spLocks noChangeShapeType="1"/>
              </p:cNvSpPr>
              <p:nvPr/>
            </p:nvSpPr>
            <p:spPr bwMode="auto">
              <a:xfrm>
                <a:off x="1534" y="263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4" name="Line 1052"/>
              <p:cNvSpPr>
                <a:spLocks noChangeShapeType="1"/>
              </p:cNvSpPr>
              <p:nvPr/>
            </p:nvSpPr>
            <p:spPr bwMode="auto">
              <a:xfrm flipV="1">
                <a:off x="1605" y="263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5" name="Line 1053"/>
              <p:cNvSpPr>
                <a:spLocks noChangeShapeType="1"/>
              </p:cNvSpPr>
              <p:nvPr/>
            </p:nvSpPr>
            <p:spPr bwMode="auto">
              <a:xfrm>
                <a:off x="1676" y="263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6" name="Line 1054"/>
              <p:cNvSpPr>
                <a:spLocks noChangeShapeType="1"/>
              </p:cNvSpPr>
              <p:nvPr/>
            </p:nvSpPr>
            <p:spPr bwMode="auto">
              <a:xfrm flipV="1">
                <a:off x="1747" y="263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7" name="Line 1055"/>
              <p:cNvSpPr>
                <a:spLocks noChangeShapeType="1"/>
              </p:cNvSpPr>
              <p:nvPr/>
            </p:nvSpPr>
            <p:spPr bwMode="auto">
              <a:xfrm>
                <a:off x="1818" y="2639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8" name="Line 1056"/>
              <p:cNvSpPr>
                <a:spLocks noChangeShapeType="1"/>
              </p:cNvSpPr>
              <p:nvPr/>
            </p:nvSpPr>
            <p:spPr bwMode="auto">
              <a:xfrm flipV="1">
                <a:off x="1890" y="2587"/>
                <a:ext cx="71" cy="70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49" name="Line 1057"/>
              <p:cNvSpPr>
                <a:spLocks noChangeShapeType="1"/>
              </p:cNvSpPr>
              <p:nvPr/>
            </p:nvSpPr>
            <p:spPr bwMode="auto">
              <a:xfrm>
                <a:off x="1961" y="2587"/>
                <a:ext cx="71" cy="70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0" name="Line 1058"/>
              <p:cNvSpPr>
                <a:spLocks noChangeShapeType="1"/>
              </p:cNvSpPr>
              <p:nvPr/>
            </p:nvSpPr>
            <p:spPr bwMode="auto">
              <a:xfrm>
                <a:off x="2032" y="26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1" name="Line 1059"/>
              <p:cNvSpPr>
                <a:spLocks noChangeShapeType="1"/>
              </p:cNvSpPr>
              <p:nvPr/>
            </p:nvSpPr>
            <p:spPr bwMode="auto">
              <a:xfrm flipV="1">
                <a:off x="2103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2" name="Freeform 1060"/>
              <p:cNvSpPr>
                <a:spLocks/>
              </p:cNvSpPr>
              <p:nvPr/>
            </p:nvSpPr>
            <p:spPr bwMode="auto">
              <a:xfrm>
                <a:off x="1524" y="2558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3" name="Freeform 1061"/>
              <p:cNvSpPr>
                <a:spLocks/>
              </p:cNvSpPr>
              <p:nvPr/>
            </p:nvSpPr>
            <p:spPr bwMode="auto">
              <a:xfrm>
                <a:off x="1595" y="2558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4" name="Freeform 1062"/>
              <p:cNvSpPr>
                <a:spLocks/>
              </p:cNvSpPr>
              <p:nvPr/>
            </p:nvSpPr>
            <p:spPr bwMode="auto">
              <a:xfrm>
                <a:off x="1665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5" name="Freeform 1063"/>
              <p:cNvSpPr>
                <a:spLocks/>
              </p:cNvSpPr>
              <p:nvPr/>
            </p:nvSpPr>
            <p:spPr bwMode="auto">
              <a:xfrm>
                <a:off x="1736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6" name="Freeform 1064"/>
              <p:cNvSpPr>
                <a:spLocks/>
              </p:cNvSpPr>
              <p:nvPr/>
            </p:nvSpPr>
            <p:spPr bwMode="auto">
              <a:xfrm>
                <a:off x="1807" y="2540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7" name="Freeform 1065"/>
              <p:cNvSpPr>
                <a:spLocks/>
              </p:cNvSpPr>
              <p:nvPr/>
            </p:nvSpPr>
            <p:spPr bwMode="auto">
              <a:xfrm>
                <a:off x="1879" y="254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8" name="Freeform 1066"/>
              <p:cNvSpPr>
                <a:spLocks/>
              </p:cNvSpPr>
              <p:nvPr/>
            </p:nvSpPr>
            <p:spPr bwMode="auto">
              <a:xfrm>
                <a:off x="1950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59" name="Freeform 1067"/>
              <p:cNvSpPr>
                <a:spLocks/>
              </p:cNvSpPr>
              <p:nvPr/>
            </p:nvSpPr>
            <p:spPr bwMode="auto">
              <a:xfrm>
                <a:off x="2021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0" name="Freeform 1068"/>
              <p:cNvSpPr>
                <a:spLocks/>
              </p:cNvSpPr>
              <p:nvPr/>
            </p:nvSpPr>
            <p:spPr bwMode="auto">
              <a:xfrm>
                <a:off x="2092" y="2523"/>
                <a:ext cx="22" cy="1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19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19">
                    <a:moveTo>
                      <a:pt x="11" y="0"/>
                    </a:moveTo>
                    <a:lnTo>
                      <a:pt x="22" y="10"/>
                    </a:lnTo>
                    <a:lnTo>
                      <a:pt x="11" y="19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1" name="Freeform 1069"/>
              <p:cNvSpPr>
                <a:spLocks/>
              </p:cNvSpPr>
              <p:nvPr/>
            </p:nvSpPr>
            <p:spPr bwMode="auto">
              <a:xfrm>
                <a:off x="2163" y="2540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2" name="Line 1070"/>
              <p:cNvSpPr>
                <a:spLocks noChangeShapeType="1"/>
              </p:cNvSpPr>
              <p:nvPr/>
            </p:nvSpPr>
            <p:spPr bwMode="auto">
              <a:xfrm>
                <a:off x="1534" y="256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3" name="Line 1071"/>
              <p:cNvSpPr>
                <a:spLocks noChangeShapeType="1"/>
              </p:cNvSpPr>
              <p:nvPr/>
            </p:nvSpPr>
            <p:spPr bwMode="auto">
              <a:xfrm>
                <a:off x="1605" y="256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4" name="Line 1072"/>
              <p:cNvSpPr>
                <a:spLocks noChangeShapeType="1"/>
              </p:cNvSpPr>
              <p:nvPr/>
            </p:nvSpPr>
            <p:spPr bwMode="auto">
              <a:xfrm flipV="1">
                <a:off x="1676" y="2551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5" name="Line 1073"/>
              <p:cNvSpPr>
                <a:spLocks noChangeShapeType="1"/>
              </p:cNvSpPr>
              <p:nvPr/>
            </p:nvSpPr>
            <p:spPr bwMode="auto">
              <a:xfrm>
                <a:off x="1818" y="2551"/>
                <a:ext cx="72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6" name="Line 1074"/>
              <p:cNvSpPr>
                <a:spLocks noChangeShapeType="1"/>
              </p:cNvSpPr>
              <p:nvPr/>
            </p:nvSpPr>
            <p:spPr bwMode="auto">
              <a:xfrm>
                <a:off x="1890" y="255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7" name="Line 1075"/>
              <p:cNvSpPr>
                <a:spLocks noChangeShapeType="1"/>
              </p:cNvSpPr>
              <p:nvPr/>
            </p:nvSpPr>
            <p:spPr bwMode="auto">
              <a:xfrm>
                <a:off x="1961" y="2569"/>
                <a:ext cx="71" cy="52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8" name="Line 1076"/>
              <p:cNvSpPr>
                <a:spLocks noChangeShapeType="1"/>
              </p:cNvSpPr>
              <p:nvPr/>
            </p:nvSpPr>
            <p:spPr bwMode="auto">
              <a:xfrm flipV="1">
                <a:off x="2032" y="2533"/>
                <a:ext cx="71" cy="8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69" name="Line 1077"/>
              <p:cNvSpPr>
                <a:spLocks noChangeShapeType="1"/>
              </p:cNvSpPr>
              <p:nvPr/>
            </p:nvSpPr>
            <p:spPr bwMode="auto">
              <a:xfrm>
                <a:off x="2103" y="253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0" name="Freeform 1078"/>
              <p:cNvSpPr>
                <a:spLocks/>
              </p:cNvSpPr>
              <p:nvPr/>
            </p:nvSpPr>
            <p:spPr bwMode="auto">
              <a:xfrm>
                <a:off x="1524" y="243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1" name="Freeform 1079"/>
              <p:cNvSpPr>
                <a:spLocks/>
              </p:cNvSpPr>
              <p:nvPr/>
            </p:nvSpPr>
            <p:spPr bwMode="auto">
              <a:xfrm>
                <a:off x="1595" y="2416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2" name="Freeform 1080"/>
              <p:cNvSpPr>
                <a:spLocks/>
              </p:cNvSpPr>
              <p:nvPr/>
            </p:nvSpPr>
            <p:spPr bwMode="auto">
              <a:xfrm>
                <a:off x="1665" y="243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3" name="Freeform 1081"/>
              <p:cNvSpPr>
                <a:spLocks/>
              </p:cNvSpPr>
              <p:nvPr/>
            </p:nvSpPr>
            <p:spPr bwMode="auto">
              <a:xfrm>
                <a:off x="1736" y="243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4" name="Freeform 1082"/>
              <p:cNvSpPr>
                <a:spLocks/>
              </p:cNvSpPr>
              <p:nvPr/>
            </p:nvSpPr>
            <p:spPr bwMode="auto">
              <a:xfrm>
                <a:off x="1807" y="2469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5" name="Freeform 1083"/>
              <p:cNvSpPr>
                <a:spLocks/>
              </p:cNvSpPr>
              <p:nvPr/>
            </p:nvSpPr>
            <p:spPr bwMode="auto">
              <a:xfrm>
                <a:off x="1879" y="243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6" name="Freeform 1084"/>
              <p:cNvSpPr>
                <a:spLocks/>
              </p:cNvSpPr>
              <p:nvPr/>
            </p:nvSpPr>
            <p:spPr bwMode="auto">
              <a:xfrm>
                <a:off x="1950" y="245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7" name="Freeform 1085"/>
              <p:cNvSpPr>
                <a:spLocks/>
              </p:cNvSpPr>
              <p:nvPr/>
            </p:nvSpPr>
            <p:spPr bwMode="auto">
              <a:xfrm>
                <a:off x="2021" y="243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8" name="Freeform 1086"/>
              <p:cNvSpPr>
                <a:spLocks/>
              </p:cNvSpPr>
              <p:nvPr/>
            </p:nvSpPr>
            <p:spPr bwMode="auto">
              <a:xfrm>
                <a:off x="2092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79" name="Freeform 1087"/>
              <p:cNvSpPr>
                <a:spLocks/>
              </p:cNvSpPr>
              <p:nvPr/>
            </p:nvSpPr>
            <p:spPr bwMode="auto">
              <a:xfrm>
                <a:off x="2163" y="246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0" name="Line 1088"/>
              <p:cNvSpPr>
                <a:spLocks noChangeShapeType="1"/>
              </p:cNvSpPr>
              <p:nvPr/>
            </p:nvSpPr>
            <p:spPr bwMode="auto">
              <a:xfrm flipV="1">
                <a:off x="1534" y="242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1" name="Line 1089"/>
              <p:cNvSpPr>
                <a:spLocks noChangeShapeType="1"/>
              </p:cNvSpPr>
              <p:nvPr/>
            </p:nvSpPr>
            <p:spPr bwMode="auto">
              <a:xfrm>
                <a:off x="1605" y="242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2" name="Line 1090"/>
              <p:cNvSpPr>
                <a:spLocks noChangeShapeType="1"/>
              </p:cNvSpPr>
              <p:nvPr/>
            </p:nvSpPr>
            <p:spPr bwMode="auto">
              <a:xfrm>
                <a:off x="1676" y="244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3" name="Line 1091"/>
              <p:cNvSpPr>
                <a:spLocks noChangeShapeType="1"/>
              </p:cNvSpPr>
              <p:nvPr/>
            </p:nvSpPr>
            <p:spPr bwMode="auto">
              <a:xfrm>
                <a:off x="1747" y="244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4" name="Line 1092"/>
              <p:cNvSpPr>
                <a:spLocks noChangeShapeType="1"/>
              </p:cNvSpPr>
              <p:nvPr/>
            </p:nvSpPr>
            <p:spPr bwMode="auto">
              <a:xfrm flipV="1">
                <a:off x="1818" y="2445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5" name="Line 1093"/>
              <p:cNvSpPr>
                <a:spLocks noChangeShapeType="1"/>
              </p:cNvSpPr>
              <p:nvPr/>
            </p:nvSpPr>
            <p:spPr bwMode="auto">
              <a:xfrm>
                <a:off x="1890" y="244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6" name="Line 1094"/>
              <p:cNvSpPr>
                <a:spLocks noChangeShapeType="1"/>
              </p:cNvSpPr>
              <p:nvPr/>
            </p:nvSpPr>
            <p:spPr bwMode="auto">
              <a:xfrm flipV="1">
                <a:off x="1961" y="244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7" name="Line 1095"/>
              <p:cNvSpPr>
                <a:spLocks noChangeShapeType="1"/>
              </p:cNvSpPr>
              <p:nvPr/>
            </p:nvSpPr>
            <p:spPr bwMode="auto">
              <a:xfrm>
                <a:off x="2032" y="244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8" name="Line 1096"/>
              <p:cNvSpPr>
                <a:spLocks noChangeShapeType="1"/>
              </p:cNvSpPr>
              <p:nvPr/>
            </p:nvSpPr>
            <p:spPr bwMode="auto">
              <a:xfrm>
                <a:off x="2103" y="248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89" name="Freeform 1097"/>
              <p:cNvSpPr>
                <a:spLocks/>
              </p:cNvSpPr>
              <p:nvPr/>
            </p:nvSpPr>
            <p:spPr bwMode="auto">
              <a:xfrm>
                <a:off x="1524" y="2665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0" name="Freeform 1098"/>
              <p:cNvSpPr>
                <a:spLocks/>
              </p:cNvSpPr>
              <p:nvPr/>
            </p:nvSpPr>
            <p:spPr bwMode="auto">
              <a:xfrm>
                <a:off x="1595" y="2665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1" name="Freeform 1099"/>
              <p:cNvSpPr>
                <a:spLocks/>
              </p:cNvSpPr>
              <p:nvPr/>
            </p:nvSpPr>
            <p:spPr bwMode="auto">
              <a:xfrm>
                <a:off x="1665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2" name="Freeform 1100"/>
              <p:cNvSpPr>
                <a:spLocks/>
              </p:cNvSpPr>
              <p:nvPr/>
            </p:nvSpPr>
            <p:spPr bwMode="auto">
              <a:xfrm>
                <a:off x="1736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3" name="Freeform 1101"/>
              <p:cNvSpPr>
                <a:spLocks/>
              </p:cNvSpPr>
              <p:nvPr/>
            </p:nvSpPr>
            <p:spPr bwMode="auto">
              <a:xfrm>
                <a:off x="1807" y="2647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4" name="Freeform 1102"/>
              <p:cNvSpPr>
                <a:spLocks/>
              </p:cNvSpPr>
              <p:nvPr/>
            </p:nvSpPr>
            <p:spPr bwMode="auto">
              <a:xfrm>
                <a:off x="1879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5" name="Freeform 1103"/>
              <p:cNvSpPr>
                <a:spLocks/>
              </p:cNvSpPr>
              <p:nvPr/>
            </p:nvSpPr>
            <p:spPr bwMode="auto">
              <a:xfrm>
                <a:off x="1950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6" name="Freeform 1104"/>
              <p:cNvSpPr>
                <a:spLocks/>
              </p:cNvSpPr>
              <p:nvPr/>
            </p:nvSpPr>
            <p:spPr bwMode="auto">
              <a:xfrm>
                <a:off x="2021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7" name="Freeform 1105"/>
              <p:cNvSpPr>
                <a:spLocks/>
              </p:cNvSpPr>
              <p:nvPr/>
            </p:nvSpPr>
            <p:spPr bwMode="auto">
              <a:xfrm>
                <a:off x="2092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8" name="Freeform 1106"/>
              <p:cNvSpPr>
                <a:spLocks/>
              </p:cNvSpPr>
              <p:nvPr/>
            </p:nvSpPr>
            <p:spPr bwMode="auto">
              <a:xfrm>
                <a:off x="2163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99" name="Line 1107"/>
              <p:cNvSpPr>
                <a:spLocks noChangeShapeType="1"/>
              </p:cNvSpPr>
              <p:nvPr/>
            </p:nvSpPr>
            <p:spPr bwMode="auto">
              <a:xfrm>
                <a:off x="1534" y="2675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0" name="Line 1108"/>
              <p:cNvSpPr>
                <a:spLocks noChangeShapeType="1"/>
              </p:cNvSpPr>
              <p:nvPr/>
            </p:nvSpPr>
            <p:spPr bwMode="auto">
              <a:xfrm flipV="1">
                <a:off x="1747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1" name="Line 1109"/>
              <p:cNvSpPr>
                <a:spLocks noChangeShapeType="1"/>
              </p:cNvSpPr>
              <p:nvPr/>
            </p:nvSpPr>
            <p:spPr bwMode="auto">
              <a:xfrm>
                <a:off x="1818" y="2657"/>
                <a:ext cx="72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2" name="Line 1110"/>
              <p:cNvSpPr>
                <a:spLocks noChangeShapeType="1"/>
              </p:cNvSpPr>
              <p:nvPr/>
            </p:nvSpPr>
            <p:spPr bwMode="auto">
              <a:xfrm flipV="1">
                <a:off x="1890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3" name="Line 1111"/>
              <p:cNvSpPr>
                <a:spLocks noChangeShapeType="1"/>
              </p:cNvSpPr>
              <p:nvPr/>
            </p:nvSpPr>
            <p:spPr bwMode="auto">
              <a:xfrm>
                <a:off x="1961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4" name="Line 1112"/>
              <p:cNvSpPr>
                <a:spLocks noChangeShapeType="1"/>
              </p:cNvSpPr>
              <p:nvPr/>
            </p:nvSpPr>
            <p:spPr bwMode="auto">
              <a:xfrm>
                <a:off x="2032" y="26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5" name="Line 1113"/>
              <p:cNvSpPr>
                <a:spLocks noChangeShapeType="1"/>
              </p:cNvSpPr>
              <p:nvPr/>
            </p:nvSpPr>
            <p:spPr bwMode="auto">
              <a:xfrm>
                <a:off x="2103" y="26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6" name="Line 1114"/>
              <p:cNvSpPr>
                <a:spLocks noChangeShapeType="1"/>
              </p:cNvSpPr>
              <p:nvPr/>
            </p:nvSpPr>
            <p:spPr bwMode="auto">
              <a:xfrm>
                <a:off x="1492" y="292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7" name="Line 1115"/>
              <p:cNvSpPr>
                <a:spLocks noChangeShapeType="1"/>
              </p:cNvSpPr>
              <p:nvPr/>
            </p:nvSpPr>
            <p:spPr bwMode="auto">
              <a:xfrm flipV="1">
                <a:off x="2216" y="2214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8" name="Line 1116"/>
              <p:cNvSpPr>
                <a:spLocks noChangeShapeType="1"/>
              </p:cNvSpPr>
              <p:nvPr/>
            </p:nvSpPr>
            <p:spPr bwMode="auto">
              <a:xfrm flipH="1">
                <a:off x="1492" y="221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09" name="Line 1117"/>
              <p:cNvSpPr>
                <a:spLocks noChangeShapeType="1"/>
              </p:cNvSpPr>
              <p:nvPr/>
            </p:nvSpPr>
            <p:spPr bwMode="auto">
              <a:xfrm>
                <a:off x="1492" y="2214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10" name="Rectangle 1118"/>
              <p:cNvSpPr>
                <a:spLocks noChangeArrowheads="1"/>
              </p:cNvSpPr>
              <p:nvPr/>
            </p:nvSpPr>
            <p:spPr bwMode="auto">
              <a:xfrm>
                <a:off x="1492" y="2142"/>
                <a:ext cx="724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11" name="Line 1119"/>
              <p:cNvSpPr>
                <a:spLocks noChangeShapeType="1"/>
              </p:cNvSpPr>
              <p:nvPr/>
            </p:nvSpPr>
            <p:spPr bwMode="auto">
              <a:xfrm>
                <a:off x="1492" y="221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12" name="Line 1120"/>
              <p:cNvSpPr>
                <a:spLocks noChangeShapeType="1"/>
              </p:cNvSpPr>
              <p:nvPr/>
            </p:nvSpPr>
            <p:spPr bwMode="auto">
              <a:xfrm flipV="1">
                <a:off x="2216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13" name="Line 1121"/>
              <p:cNvSpPr>
                <a:spLocks noChangeShapeType="1"/>
              </p:cNvSpPr>
              <p:nvPr/>
            </p:nvSpPr>
            <p:spPr bwMode="auto">
              <a:xfrm flipH="1">
                <a:off x="1492" y="2142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14" name="Line 1122"/>
              <p:cNvSpPr>
                <a:spLocks noChangeShapeType="1"/>
              </p:cNvSpPr>
              <p:nvPr/>
            </p:nvSpPr>
            <p:spPr bwMode="auto">
              <a:xfrm>
                <a:off x="1492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15" name="Rectangle 1123"/>
              <p:cNvSpPr>
                <a:spLocks noChangeArrowheads="1"/>
              </p:cNvSpPr>
              <p:nvPr/>
            </p:nvSpPr>
            <p:spPr bwMode="auto">
              <a:xfrm>
                <a:off x="1794" y="2145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V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16" name="Rectangle 1124"/>
              <p:cNvSpPr>
                <a:spLocks noChangeArrowheads="1"/>
              </p:cNvSpPr>
              <p:nvPr/>
            </p:nvSpPr>
            <p:spPr bwMode="auto">
              <a:xfrm>
                <a:off x="1839" y="2145"/>
                <a:ext cx="6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L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17" name="Rectangle 1125"/>
              <p:cNvSpPr>
                <a:spLocks noChangeArrowheads="1"/>
              </p:cNvSpPr>
              <p:nvPr/>
            </p:nvSpPr>
            <p:spPr bwMode="auto">
              <a:xfrm>
                <a:off x="1878" y="2145"/>
                <a:ext cx="7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D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18" name="Line 1126"/>
              <p:cNvSpPr>
                <a:spLocks noChangeShapeType="1"/>
              </p:cNvSpPr>
              <p:nvPr/>
            </p:nvSpPr>
            <p:spPr bwMode="auto">
              <a:xfrm>
                <a:off x="1492" y="221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19" name="Line 1127"/>
              <p:cNvSpPr>
                <a:spLocks noChangeShapeType="1"/>
              </p:cNvSpPr>
              <p:nvPr/>
            </p:nvSpPr>
            <p:spPr bwMode="auto">
              <a:xfrm flipV="1">
                <a:off x="2216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0" name="Line 1128"/>
              <p:cNvSpPr>
                <a:spLocks noChangeShapeType="1"/>
              </p:cNvSpPr>
              <p:nvPr/>
            </p:nvSpPr>
            <p:spPr bwMode="auto">
              <a:xfrm flipH="1">
                <a:off x="1492" y="2142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1" name="Line 1129"/>
              <p:cNvSpPr>
                <a:spLocks noChangeShapeType="1"/>
              </p:cNvSpPr>
              <p:nvPr/>
            </p:nvSpPr>
            <p:spPr bwMode="auto">
              <a:xfrm>
                <a:off x="1492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2" name="Freeform 1130"/>
              <p:cNvSpPr>
                <a:spLocks/>
              </p:cNvSpPr>
              <p:nvPr/>
            </p:nvSpPr>
            <p:spPr bwMode="auto">
              <a:xfrm>
                <a:off x="2249" y="2665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3" name="Freeform 1131"/>
              <p:cNvSpPr>
                <a:spLocks/>
              </p:cNvSpPr>
              <p:nvPr/>
            </p:nvSpPr>
            <p:spPr bwMode="auto">
              <a:xfrm>
                <a:off x="2319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4" name="Freeform 1132"/>
              <p:cNvSpPr>
                <a:spLocks/>
              </p:cNvSpPr>
              <p:nvPr/>
            </p:nvSpPr>
            <p:spPr bwMode="auto">
              <a:xfrm>
                <a:off x="2390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5" name="Freeform 1133"/>
              <p:cNvSpPr>
                <a:spLocks/>
              </p:cNvSpPr>
              <p:nvPr/>
            </p:nvSpPr>
            <p:spPr bwMode="auto">
              <a:xfrm>
                <a:off x="2461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6" name="Freeform 1134"/>
              <p:cNvSpPr>
                <a:spLocks/>
              </p:cNvSpPr>
              <p:nvPr/>
            </p:nvSpPr>
            <p:spPr bwMode="auto">
              <a:xfrm>
                <a:off x="2532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7" name="Freeform 1135"/>
              <p:cNvSpPr>
                <a:spLocks/>
              </p:cNvSpPr>
              <p:nvPr/>
            </p:nvSpPr>
            <p:spPr bwMode="auto">
              <a:xfrm>
                <a:off x="2603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8" name="Freeform 1136"/>
              <p:cNvSpPr>
                <a:spLocks/>
              </p:cNvSpPr>
              <p:nvPr/>
            </p:nvSpPr>
            <p:spPr bwMode="auto">
              <a:xfrm>
                <a:off x="2674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29" name="Freeform 1137"/>
              <p:cNvSpPr>
                <a:spLocks/>
              </p:cNvSpPr>
              <p:nvPr/>
            </p:nvSpPr>
            <p:spPr bwMode="auto">
              <a:xfrm>
                <a:off x="2745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0" name="Freeform 1138"/>
              <p:cNvSpPr>
                <a:spLocks/>
              </p:cNvSpPr>
              <p:nvPr/>
            </p:nvSpPr>
            <p:spPr bwMode="auto">
              <a:xfrm>
                <a:off x="2816" y="266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1" name="Freeform 1139"/>
              <p:cNvSpPr>
                <a:spLocks/>
              </p:cNvSpPr>
              <p:nvPr/>
            </p:nvSpPr>
            <p:spPr bwMode="auto">
              <a:xfrm>
                <a:off x="2887" y="264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2" name="Line 1140"/>
              <p:cNvSpPr>
                <a:spLocks noChangeShapeType="1"/>
              </p:cNvSpPr>
              <p:nvPr/>
            </p:nvSpPr>
            <p:spPr bwMode="auto">
              <a:xfrm>
                <a:off x="2259" y="267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3" name="Line 1141"/>
              <p:cNvSpPr>
                <a:spLocks noChangeShapeType="1"/>
              </p:cNvSpPr>
              <p:nvPr/>
            </p:nvSpPr>
            <p:spPr bwMode="auto">
              <a:xfrm>
                <a:off x="2330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4" name="Line 1142"/>
              <p:cNvSpPr>
                <a:spLocks noChangeShapeType="1"/>
              </p:cNvSpPr>
              <p:nvPr/>
            </p:nvSpPr>
            <p:spPr bwMode="auto">
              <a:xfrm>
                <a:off x="2401" y="269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5" name="Line 1143"/>
              <p:cNvSpPr>
                <a:spLocks noChangeShapeType="1"/>
              </p:cNvSpPr>
              <p:nvPr/>
            </p:nvSpPr>
            <p:spPr bwMode="auto">
              <a:xfrm flipV="1">
                <a:off x="2472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6" name="Line 1144"/>
              <p:cNvSpPr>
                <a:spLocks noChangeShapeType="1"/>
              </p:cNvSpPr>
              <p:nvPr/>
            </p:nvSpPr>
            <p:spPr bwMode="auto">
              <a:xfrm>
                <a:off x="2543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7" name="Line 1145"/>
              <p:cNvSpPr>
                <a:spLocks noChangeShapeType="1"/>
              </p:cNvSpPr>
              <p:nvPr/>
            </p:nvSpPr>
            <p:spPr bwMode="auto">
              <a:xfrm flipV="1">
                <a:off x="2614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8" name="Line 1146"/>
              <p:cNvSpPr>
                <a:spLocks noChangeShapeType="1"/>
              </p:cNvSpPr>
              <p:nvPr/>
            </p:nvSpPr>
            <p:spPr bwMode="auto">
              <a:xfrm>
                <a:off x="2685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39" name="Line 1147"/>
              <p:cNvSpPr>
                <a:spLocks noChangeShapeType="1"/>
              </p:cNvSpPr>
              <p:nvPr/>
            </p:nvSpPr>
            <p:spPr bwMode="auto">
              <a:xfrm flipV="1">
                <a:off x="2756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0" name="Line 1148"/>
              <p:cNvSpPr>
                <a:spLocks noChangeShapeType="1"/>
              </p:cNvSpPr>
              <p:nvPr/>
            </p:nvSpPr>
            <p:spPr bwMode="auto">
              <a:xfrm flipV="1">
                <a:off x="2827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1" name="Freeform 1149"/>
              <p:cNvSpPr>
                <a:spLocks/>
              </p:cNvSpPr>
              <p:nvPr/>
            </p:nvSpPr>
            <p:spPr bwMode="auto">
              <a:xfrm>
                <a:off x="2249" y="264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2" name="Freeform 1150"/>
              <p:cNvSpPr>
                <a:spLocks/>
              </p:cNvSpPr>
              <p:nvPr/>
            </p:nvSpPr>
            <p:spPr bwMode="auto">
              <a:xfrm>
                <a:off x="2319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3" name="Freeform 1151"/>
              <p:cNvSpPr>
                <a:spLocks/>
              </p:cNvSpPr>
              <p:nvPr/>
            </p:nvSpPr>
            <p:spPr bwMode="auto">
              <a:xfrm>
                <a:off x="2390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4" name="Freeform 1152"/>
              <p:cNvSpPr>
                <a:spLocks/>
              </p:cNvSpPr>
              <p:nvPr/>
            </p:nvSpPr>
            <p:spPr bwMode="auto">
              <a:xfrm>
                <a:off x="2461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5" name="Freeform 1153"/>
              <p:cNvSpPr>
                <a:spLocks/>
              </p:cNvSpPr>
              <p:nvPr/>
            </p:nvSpPr>
            <p:spPr bwMode="auto">
              <a:xfrm>
                <a:off x="2532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6" name="Freeform 1154"/>
              <p:cNvSpPr>
                <a:spLocks/>
              </p:cNvSpPr>
              <p:nvPr/>
            </p:nvSpPr>
            <p:spPr bwMode="auto">
              <a:xfrm>
                <a:off x="2603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7" name="Freeform 1155"/>
              <p:cNvSpPr>
                <a:spLocks/>
              </p:cNvSpPr>
              <p:nvPr/>
            </p:nvSpPr>
            <p:spPr bwMode="auto">
              <a:xfrm>
                <a:off x="2674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8" name="Freeform 1156"/>
              <p:cNvSpPr>
                <a:spLocks/>
              </p:cNvSpPr>
              <p:nvPr/>
            </p:nvSpPr>
            <p:spPr bwMode="auto">
              <a:xfrm>
                <a:off x="2745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49" name="Freeform 1157"/>
              <p:cNvSpPr>
                <a:spLocks/>
              </p:cNvSpPr>
              <p:nvPr/>
            </p:nvSpPr>
            <p:spPr bwMode="auto">
              <a:xfrm>
                <a:off x="2816" y="262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0" name="Freeform 1158"/>
              <p:cNvSpPr>
                <a:spLocks/>
              </p:cNvSpPr>
              <p:nvPr/>
            </p:nvSpPr>
            <p:spPr bwMode="auto">
              <a:xfrm>
                <a:off x="2887" y="264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1" name="Line 1159"/>
              <p:cNvSpPr>
                <a:spLocks noChangeShapeType="1"/>
              </p:cNvSpPr>
              <p:nvPr/>
            </p:nvSpPr>
            <p:spPr bwMode="auto">
              <a:xfrm flipV="1">
                <a:off x="2259" y="262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2" name="Line 1160"/>
              <p:cNvSpPr>
                <a:spLocks noChangeShapeType="1"/>
              </p:cNvSpPr>
              <p:nvPr/>
            </p:nvSpPr>
            <p:spPr bwMode="auto">
              <a:xfrm flipV="1">
                <a:off x="2330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3" name="Line 1161"/>
              <p:cNvSpPr>
                <a:spLocks noChangeShapeType="1"/>
              </p:cNvSpPr>
              <p:nvPr/>
            </p:nvSpPr>
            <p:spPr bwMode="auto">
              <a:xfrm>
                <a:off x="2401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4" name="Line 1162"/>
              <p:cNvSpPr>
                <a:spLocks noChangeShapeType="1"/>
              </p:cNvSpPr>
              <p:nvPr/>
            </p:nvSpPr>
            <p:spPr bwMode="auto">
              <a:xfrm>
                <a:off x="2472" y="2621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5" name="Line 1163"/>
              <p:cNvSpPr>
                <a:spLocks noChangeShapeType="1"/>
              </p:cNvSpPr>
              <p:nvPr/>
            </p:nvSpPr>
            <p:spPr bwMode="auto">
              <a:xfrm>
                <a:off x="2685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6" name="Line 1164"/>
              <p:cNvSpPr>
                <a:spLocks noChangeShapeType="1"/>
              </p:cNvSpPr>
              <p:nvPr/>
            </p:nvSpPr>
            <p:spPr bwMode="auto">
              <a:xfrm>
                <a:off x="2756" y="26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7" name="Line 1165"/>
              <p:cNvSpPr>
                <a:spLocks noChangeShapeType="1"/>
              </p:cNvSpPr>
              <p:nvPr/>
            </p:nvSpPr>
            <p:spPr bwMode="auto">
              <a:xfrm>
                <a:off x="2827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8" name="Freeform 1166"/>
              <p:cNvSpPr>
                <a:spLocks/>
              </p:cNvSpPr>
              <p:nvPr/>
            </p:nvSpPr>
            <p:spPr bwMode="auto">
              <a:xfrm>
                <a:off x="2249" y="262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59" name="Freeform 1167"/>
              <p:cNvSpPr>
                <a:spLocks/>
              </p:cNvSpPr>
              <p:nvPr/>
            </p:nvSpPr>
            <p:spPr bwMode="auto">
              <a:xfrm>
                <a:off x="2319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0" name="Freeform 1168"/>
              <p:cNvSpPr>
                <a:spLocks/>
              </p:cNvSpPr>
              <p:nvPr/>
            </p:nvSpPr>
            <p:spPr bwMode="auto">
              <a:xfrm>
                <a:off x="2390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1" name="Freeform 1169"/>
              <p:cNvSpPr>
                <a:spLocks/>
              </p:cNvSpPr>
              <p:nvPr/>
            </p:nvSpPr>
            <p:spPr bwMode="auto">
              <a:xfrm>
                <a:off x="2461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2" name="Freeform 1170"/>
              <p:cNvSpPr>
                <a:spLocks/>
              </p:cNvSpPr>
              <p:nvPr/>
            </p:nvSpPr>
            <p:spPr bwMode="auto">
              <a:xfrm>
                <a:off x="2532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3" name="Freeform 1171"/>
              <p:cNvSpPr>
                <a:spLocks/>
              </p:cNvSpPr>
              <p:nvPr/>
            </p:nvSpPr>
            <p:spPr bwMode="auto">
              <a:xfrm>
                <a:off x="2603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4" name="Freeform 1172"/>
              <p:cNvSpPr>
                <a:spLocks/>
              </p:cNvSpPr>
              <p:nvPr/>
            </p:nvSpPr>
            <p:spPr bwMode="auto">
              <a:xfrm>
                <a:off x="2674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5" name="Freeform 1173"/>
              <p:cNvSpPr>
                <a:spLocks/>
              </p:cNvSpPr>
              <p:nvPr/>
            </p:nvSpPr>
            <p:spPr bwMode="auto">
              <a:xfrm>
                <a:off x="2745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6" name="Freeform 1174"/>
              <p:cNvSpPr>
                <a:spLocks/>
              </p:cNvSpPr>
              <p:nvPr/>
            </p:nvSpPr>
            <p:spPr bwMode="auto">
              <a:xfrm>
                <a:off x="2816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7" name="Freeform 1175"/>
              <p:cNvSpPr>
                <a:spLocks/>
              </p:cNvSpPr>
              <p:nvPr/>
            </p:nvSpPr>
            <p:spPr bwMode="auto">
              <a:xfrm>
                <a:off x="2887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8" name="Line 1176"/>
              <p:cNvSpPr>
                <a:spLocks noChangeShapeType="1"/>
              </p:cNvSpPr>
              <p:nvPr/>
            </p:nvSpPr>
            <p:spPr bwMode="auto">
              <a:xfrm>
                <a:off x="2259" y="26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69" name="Line 1177"/>
              <p:cNvSpPr>
                <a:spLocks noChangeShapeType="1"/>
              </p:cNvSpPr>
              <p:nvPr/>
            </p:nvSpPr>
            <p:spPr bwMode="auto">
              <a:xfrm>
                <a:off x="2330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0" name="Line 1178"/>
              <p:cNvSpPr>
                <a:spLocks noChangeShapeType="1"/>
              </p:cNvSpPr>
              <p:nvPr/>
            </p:nvSpPr>
            <p:spPr bwMode="auto">
              <a:xfrm>
                <a:off x="2401" y="265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1" name="Line 1179"/>
              <p:cNvSpPr>
                <a:spLocks noChangeShapeType="1"/>
              </p:cNvSpPr>
              <p:nvPr/>
            </p:nvSpPr>
            <p:spPr bwMode="auto">
              <a:xfrm flipV="1">
                <a:off x="2472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2" name="Line 1180"/>
              <p:cNvSpPr>
                <a:spLocks noChangeShapeType="1"/>
              </p:cNvSpPr>
              <p:nvPr/>
            </p:nvSpPr>
            <p:spPr bwMode="auto">
              <a:xfrm flipV="1">
                <a:off x="2543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3" name="Line 1181"/>
              <p:cNvSpPr>
                <a:spLocks noChangeShapeType="1"/>
              </p:cNvSpPr>
              <p:nvPr/>
            </p:nvSpPr>
            <p:spPr bwMode="auto">
              <a:xfrm>
                <a:off x="2614" y="265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4" name="Line 1182"/>
              <p:cNvSpPr>
                <a:spLocks noChangeShapeType="1"/>
              </p:cNvSpPr>
              <p:nvPr/>
            </p:nvSpPr>
            <p:spPr bwMode="auto">
              <a:xfrm flipV="1">
                <a:off x="2685" y="2621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5" name="Line 1183"/>
              <p:cNvSpPr>
                <a:spLocks noChangeShapeType="1"/>
              </p:cNvSpPr>
              <p:nvPr/>
            </p:nvSpPr>
            <p:spPr bwMode="auto">
              <a:xfrm>
                <a:off x="2756" y="2621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6" name="Line 1184"/>
              <p:cNvSpPr>
                <a:spLocks noChangeShapeType="1"/>
              </p:cNvSpPr>
              <p:nvPr/>
            </p:nvSpPr>
            <p:spPr bwMode="auto">
              <a:xfrm>
                <a:off x="2827" y="269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7" name="Freeform 1185"/>
              <p:cNvSpPr>
                <a:spLocks/>
              </p:cNvSpPr>
              <p:nvPr/>
            </p:nvSpPr>
            <p:spPr bwMode="auto">
              <a:xfrm>
                <a:off x="2249" y="2540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8" name="Freeform 1186"/>
              <p:cNvSpPr>
                <a:spLocks/>
              </p:cNvSpPr>
              <p:nvPr/>
            </p:nvSpPr>
            <p:spPr bwMode="auto">
              <a:xfrm>
                <a:off x="2319" y="248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79" name="Freeform 1187"/>
              <p:cNvSpPr>
                <a:spLocks/>
              </p:cNvSpPr>
              <p:nvPr/>
            </p:nvSpPr>
            <p:spPr bwMode="auto">
              <a:xfrm>
                <a:off x="2390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0" name="Freeform 1188"/>
              <p:cNvSpPr>
                <a:spLocks/>
              </p:cNvSpPr>
              <p:nvPr/>
            </p:nvSpPr>
            <p:spPr bwMode="auto">
              <a:xfrm>
                <a:off x="2461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1" name="Freeform 1189"/>
              <p:cNvSpPr>
                <a:spLocks/>
              </p:cNvSpPr>
              <p:nvPr/>
            </p:nvSpPr>
            <p:spPr bwMode="auto">
              <a:xfrm>
                <a:off x="2532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2" name="Freeform 1190"/>
              <p:cNvSpPr>
                <a:spLocks/>
              </p:cNvSpPr>
              <p:nvPr/>
            </p:nvSpPr>
            <p:spPr bwMode="auto">
              <a:xfrm>
                <a:off x="2603" y="25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3" name="Freeform 1191"/>
              <p:cNvSpPr>
                <a:spLocks/>
              </p:cNvSpPr>
              <p:nvPr/>
            </p:nvSpPr>
            <p:spPr bwMode="auto">
              <a:xfrm>
                <a:off x="2674" y="2523"/>
                <a:ext cx="22" cy="1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19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19">
                    <a:moveTo>
                      <a:pt x="11" y="0"/>
                    </a:moveTo>
                    <a:lnTo>
                      <a:pt x="22" y="10"/>
                    </a:lnTo>
                    <a:lnTo>
                      <a:pt x="11" y="19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4" name="Freeform 1192"/>
              <p:cNvSpPr>
                <a:spLocks/>
              </p:cNvSpPr>
              <p:nvPr/>
            </p:nvSpPr>
            <p:spPr bwMode="auto">
              <a:xfrm>
                <a:off x="2745" y="25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5" name="Freeform 1193"/>
              <p:cNvSpPr>
                <a:spLocks/>
              </p:cNvSpPr>
              <p:nvPr/>
            </p:nvSpPr>
            <p:spPr bwMode="auto">
              <a:xfrm>
                <a:off x="2816" y="2523"/>
                <a:ext cx="21" cy="1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19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19">
                    <a:moveTo>
                      <a:pt x="11" y="0"/>
                    </a:moveTo>
                    <a:lnTo>
                      <a:pt x="21" y="10"/>
                    </a:lnTo>
                    <a:lnTo>
                      <a:pt x="11" y="19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6" name="Freeform 1194"/>
              <p:cNvSpPr>
                <a:spLocks/>
              </p:cNvSpPr>
              <p:nvPr/>
            </p:nvSpPr>
            <p:spPr bwMode="auto">
              <a:xfrm>
                <a:off x="2887" y="2523"/>
                <a:ext cx="21" cy="1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19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19">
                    <a:moveTo>
                      <a:pt x="11" y="0"/>
                    </a:moveTo>
                    <a:lnTo>
                      <a:pt x="21" y="10"/>
                    </a:lnTo>
                    <a:lnTo>
                      <a:pt x="11" y="19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7" name="Line 1195"/>
              <p:cNvSpPr>
                <a:spLocks noChangeShapeType="1"/>
              </p:cNvSpPr>
              <p:nvPr/>
            </p:nvSpPr>
            <p:spPr bwMode="auto">
              <a:xfrm flipV="1">
                <a:off x="2259" y="2498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8" name="Line 1196"/>
              <p:cNvSpPr>
                <a:spLocks noChangeShapeType="1"/>
              </p:cNvSpPr>
              <p:nvPr/>
            </p:nvSpPr>
            <p:spPr bwMode="auto">
              <a:xfrm flipV="1">
                <a:off x="2330" y="248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89" name="Line 1197"/>
              <p:cNvSpPr>
                <a:spLocks noChangeShapeType="1"/>
              </p:cNvSpPr>
              <p:nvPr/>
            </p:nvSpPr>
            <p:spPr bwMode="auto">
              <a:xfrm>
                <a:off x="2401" y="248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0" name="Line 1198"/>
              <p:cNvSpPr>
                <a:spLocks noChangeShapeType="1"/>
              </p:cNvSpPr>
              <p:nvPr/>
            </p:nvSpPr>
            <p:spPr bwMode="auto">
              <a:xfrm>
                <a:off x="2472" y="2480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1" name="Line 1199"/>
              <p:cNvSpPr>
                <a:spLocks noChangeShapeType="1"/>
              </p:cNvSpPr>
              <p:nvPr/>
            </p:nvSpPr>
            <p:spPr bwMode="auto">
              <a:xfrm flipV="1">
                <a:off x="2543" y="2516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2" name="Line 1200"/>
              <p:cNvSpPr>
                <a:spLocks noChangeShapeType="1"/>
              </p:cNvSpPr>
              <p:nvPr/>
            </p:nvSpPr>
            <p:spPr bwMode="auto">
              <a:xfrm>
                <a:off x="2614" y="2516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3" name="Line 1201"/>
              <p:cNvSpPr>
                <a:spLocks noChangeShapeType="1"/>
              </p:cNvSpPr>
              <p:nvPr/>
            </p:nvSpPr>
            <p:spPr bwMode="auto">
              <a:xfrm flipV="1">
                <a:off x="2685" y="2516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4" name="Line 1202"/>
              <p:cNvSpPr>
                <a:spLocks noChangeShapeType="1"/>
              </p:cNvSpPr>
              <p:nvPr/>
            </p:nvSpPr>
            <p:spPr bwMode="auto">
              <a:xfrm>
                <a:off x="2756" y="2516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5" name="Line 1203"/>
              <p:cNvSpPr>
                <a:spLocks noChangeShapeType="1"/>
              </p:cNvSpPr>
              <p:nvPr/>
            </p:nvSpPr>
            <p:spPr bwMode="auto">
              <a:xfrm>
                <a:off x="2827" y="2533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6" name="Freeform 1204"/>
              <p:cNvSpPr>
                <a:spLocks/>
              </p:cNvSpPr>
              <p:nvPr/>
            </p:nvSpPr>
            <p:spPr bwMode="auto">
              <a:xfrm>
                <a:off x="2249" y="2683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7" name="Freeform 1205"/>
              <p:cNvSpPr>
                <a:spLocks/>
              </p:cNvSpPr>
              <p:nvPr/>
            </p:nvSpPr>
            <p:spPr bwMode="auto">
              <a:xfrm>
                <a:off x="2319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8" name="Freeform 1206"/>
              <p:cNvSpPr>
                <a:spLocks/>
              </p:cNvSpPr>
              <p:nvPr/>
            </p:nvSpPr>
            <p:spPr bwMode="auto">
              <a:xfrm>
                <a:off x="2390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99" name="Freeform 1207"/>
              <p:cNvSpPr>
                <a:spLocks/>
              </p:cNvSpPr>
              <p:nvPr/>
            </p:nvSpPr>
            <p:spPr bwMode="auto">
              <a:xfrm>
                <a:off x="2461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0" name="Freeform 1208"/>
              <p:cNvSpPr>
                <a:spLocks/>
              </p:cNvSpPr>
              <p:nvPr/>
            </p:nvSpPr>
            <p:spPr bwMode="auto">
              <a:xfrm>
                <a:off x="2532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1" name="Freeform 1209"/>
              <p:cNvSpPr>
                <a:spLocks/>
              </p:cNvSpPr>
              <p:nvPr/>
            </p:nvSpPr>
            <p:spPr bwMode="auto">
              <a:xfrm>
                <a:off x="2603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003" name="Group 1411"/>
            <p:cNvGrpSpPr>
              <a:grpSpLocks/>
            </p:cNvGrpSpPr>
            <p:nvPr/>
          </p:nvGrpSpPr>
          <p:grpSpPr bwMode="auto">
            <a:xfrm>
              <a:off x="3517900" y="3400425"/>
              <a:ext cx="2560638" cy="1241425"/>
              <a:chOff x="2216" y="2142"/>
              <a:chExt cx="1613" cy="782"/>
            </a:xfrm>
          </p:grpSpPr>
          <p:sp>
            <p:nvSpPr>
              <p:cNvPr id="111803" name="Freeform 1211"/>
              <p:cNvSpPr>
                <a:spLocks/>
              </p:cNvSpPr>
              <p:nvPr/>
            </p:nvSpPr>
            <p:spPr bwMode="auto">
              <a:xfrm>
                <a:off x="2674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4" name="Freeform 1212"/>
              <p:cNvSpPr>
                <a:spLocks/>
              </p:cNvSpPr>
              <p:nvPr/>
            </p:nvSpPr>
            <p:spPr bwMode="auto">
              <a:xfrm>
                <a:off x="2745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5" name="Freeform 1213"/>
              <p:cNvSpPr>
                <a:spLocks/>
              </p:cNvSpPr>
              <p:nvPr/>
            </p:nvSpPr>
            <p:spPr bwMode="auto">
              <a:xfrm>
                <a:off x="2816" y="269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6" name="Freeform 1214"/>
              <p:cNvSpPr>
                <a:spLocks/>
              </p:cNvSpPr>
              <p:nvPr/>
            </p:nvSpPr>
            <p:spPr bwMode="auto">
              <a:xfrm>
                <a:off x="2887" y="269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7" name="Line 1215"/>
              <p:cNvSpPr>
                <a:spLocks noChangeShapeType="1"/>
              </p:cNvSpPr>
              <p:nvPr/>
            </p:nvSpPr>
            <p:spPr bwMode="auto">
              <a:xfrm>
                <a:off x="2259" y="269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8" name="Line 1216"/>
              <p:cNvSpPr>
                <a:spLocks noChangeShapeType="1"/>
              </p:cNvSpPr>
              <p:nvPr/>
            </p:nvSpPr>
            <p:spPr bwMode="auto">
              <a:xfrm flipV="1">
                <a:off x="2330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09" name="Line 1217"/>
              <p:cNvSpPr>
                <a:spLocks noChangeShapeType="1"/>
              </p:cNvSpPr>
              <p:nvPr/>
            </p:nvSpPr>
            <p:spPr bwMode="auto">
              <a:xfrm>
                <a:off x="2401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0" name="Line 1218"/>
              <p:cNvSpPr>
                <a:spLocks noChangeShapeType="1"/>
              </p:cNvSpPr>
              <p:nvPr/>
            </p:nvSpPr>
            <p:spPr bwMode="auto">
              <a:xfrm>
                <a:off x="2472" y="269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1" name="Line 1219"/>
              <p:cNvSpPr>
                <a:spLocks noChangeShapeType="1"/>
              </p:cNvSpPr>
              <p:nvPr/>
            </p:nvSpPr>
            <p:spPr bwMode="auto">
              <a:xfrm>
                <a:off x="2543" y="271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2" name="Line 1220"/>
              <p:cNvSpPr>
                <a:spLocks noChangeShapeType="1"/>
              </p:cNvSpPr>
              <p:nvPr/>
            </p:nvSpPr>
            <p:spPr bwMode="auto">
              <a:xfrm flipV="1">
                <a:off x="2614" y="269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3" name="Line 1221"/>
              <p:cNvSpPr>
                <a:spLocks noChangeShapeType="1"/>
              </p:cNvSpPr>
              <p:nvPr/>
            </p:nvSpPr>
            <p:spPr bwMode="auto">
              <a:xfrm>
                <a:off x="2685" y="269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4" name="Line 1222"/>
              <p:cNvSpPr>
                <a:spLocks noChangeShapeType="1"/>
              </p:cNvSpPr>
              <p:nvPr/>
            </p:nvSpPr>
            <p:spPr bwMode="auto">
              <a:xfrm>
                <a:off x="2756" y="269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5" name="Line 1223"/>
              <p:cNvSpPr>
                <a:spLocks noChangeShapeType="1"/>
              </p:cNvSpPr>
              <p:nvPr/>
            </p:nvSpPr>
            <p:spPr bwMode="auto">
              <a:xfrm>
                <a:off x="2827" y="271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6" name="Freeform 1224"/>
              <p:cNvSpPr>
                <a:spLocks/>
              </p:cNvSpPr>
              <p:nvPr/>
            </p:nvSpPr>
            <p:spPr bwMode="auto">
              <a:xfrm>
                <a:off x="2249" y="264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7" name="Freeform 1225"/>
              <p:cNvSpPr>
                <a:spLocks/>
              </p:cNvSpPr>
              <p:nvPr/>
            </p:nvSpPr>
            <p:spPr bwMode="auto">
              <a:xfrm>
                <a:off x="2319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8" name="Freeform 1226"/>
              <p:cNvSpPr>
                <a:spLocks/>
              </p:cNvSpPr>
              <p:nvPr/>
            </p:nvSpPr>
            <p:spPr bwMode="auto">
              <a:xfrm>
                <a:off x="2390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19" name="Freeform 1227"/>
              <p:cNvSpPr>
                <a:spLocks/>
              </p:cNvSpPr>
              <p:nvPr/>
            </p:nvSpPr>
            <p:spPr bwMode="auto">
              <a:xfrm>
                <a:off x="2461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0" name="Freeform 1228"/>
              <p:cNvSpPr>
                <a:spLocks/>
              </p:cNvSpPr>
              <p:nvPr/>
            </p:nvSpPr>
            <p:spPr bwMode="auto">
              <a:xfrm>
                <a:off x="2532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1" name="Freeform 1229"/>
              <p:cNvSpPr>
                <a:spLocks/>
              </p:cNvSpPr>
              <p:nvPr/>
            </p:nvSpPr>
            <p:spPr bwMode="auto">
              <a:xfrm>
                <a:off x="2603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2" name="Freeform 1230"/>
              <p:cNvSpPr>
                <a:spLocks/>
              </p:cNvSpPr>
              <p:nvPr/>
            </p:nvSpPr>
            <p:spPr bwMode="auto">
              <a:xfrm>
                <a:off x="2674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3" name="Freeform 1231"/>
              <p:cNvSpPr>
                <a:spLocks/>
              </p:cNvSpPr>
              <p:nvPr/>
            </p:nvSpPr>
            <p:spPr bwMode="auto">
              <a:xfrm>
                <a:off x="2745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4" name="Freeform 1232"/>
              <p:cNvSpPr>
                <a:spLocks/>
              </p:cNvSpPr>
              <p:nvPr/>
            </p:nvSpPr>
            <p:spPr bwMode="auto">
              <a:xfrm>
                <a:off x="2816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5" name="Freeform 1233"/>
              <p:cNvSpPr>
                <a:spLocks/>
              </p:cNvSpPr>
              <p:nvPr/>
            </p:nvSpPr>
            <p:spPr bwMode="auto">
              <a:xfrm>
                <a:off x="2887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6" name="Line 1234"/>
              <p:cNvSpPr>
                <a:spLocks noChangeShapeType="1"/>
              </p:cNvSpPr>
              <p:nvPr/>
            </p:nvSpPr>
            <p:spPr bwMode="auto">
              <a:xfrm flipV="1">
                <a:off x="2259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7" name="Line 1235"/>
              <p:cNvSpPr>
                <a:spLocks noChangeShapeType="1"/>
              </p:cNvSpPr>
              <p:nvPr/>
            </p:nvSpPr>
            <p:spPr bwMode="auto">
              <a:xfrm>
                <a:off x="2330" y="26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8" name="Line 1236"/>
              <p:cNvSpPr>
                <a:spLocks noChangeShapeType="1"/>
              </p:cNvSpPr>
              <p:nvPr/>
            </p:nvSpPr>
            <p:spPr bwMode="auto">
              <a:xfrm flipV="1">
                <a:off x="2401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29" name="Line 1237"/>
              <p:cNvSpPr>
                <a:spLocks noChangeShapeType="1"/>
              </p:cNvSpPr>
              <p:nvPr/>
            </p:nvSpPr>
            <p:spPr bwMode="auto">
              <a:xfrm>
                <a:off x="2472" y="2621"/>
                <a:ext cx="426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0" name="Freeform 1238"/>
              <p:cNvSpPr>
                <a:spLocks/>
              </p:cNvSpPr>
              <p:nvPr/>
            </p:nvSpPr>
            <p:spPr bwMode="auto">
              <a:xfrm>
                <a:off x="2249" y="2612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1" name="Freeform 1239"/>
              <p:cNvSpPr>
                <a:spLocks/>
              </p:cNvSpPr>
              <p:nvPr/>
            </p:nvSpPr>
            <p:spPr bwMode="auto">
              <a:xfrm>
                <a:off x="2319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2" name="Freeform 1240"/>
              <p:cNvSpPr>
                <a:spLocks/>
              </p:cNvSpPr>
              <p:nvPr/>
            </p:nvSpPr>
            <p:spPr bwMode="auto">
              <a:xfrm>
                <a:off x="2390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3" name="Freeform 1241"/>
              <p:cNvSpPr>
                <a:spLocks/>
              </p:cNvSpPr>
              <p:nvPr/>
            </p:nvSpPr>
            <p:spPr bwMode="auto">
              <a:xfrm>
                <a:off x="2461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4" name="Freeform 1242"/>
              <p:cNvSpPr>
                <a:spLocks/>
              </p:cNvSpPr>
              <p:nvPr/>
            </p:nvSpPr>
            <p:spPr bwMode="auto">
              <a:xfrm>
                <a:off x="2532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5" name="Freeform 1243"/>
              <p:cNvSpPr>
                <a:spLocks/>
              </p:cNvSpPr>
              <p:nvPr/>
            </p:nvSpPr>
            <p:spPr bwMode="auto">
              <a:xfrm>
                <a:off x="2603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6" name="Freeform 1244"/>
              <p:cNvSpPr>
                <a:spLocks/>
              </p:cNvSpPr>
              <p:nvPr/>
            </p:nvSpPr>
            <p:spPr bwMode="auto">
              <a:xfrm>
                <a:off x="2674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7" name="Freeform 1245"/>
              <p:cNvSpPr>
                <a:spLocks/>
              </p:cNvSpPr>
              <p:nvPr/>
            </p:nvSpPr>
            <p:spPr bwMode="auto">
              <a:xfrm>
                <a:off x="2745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8" name="Freeform 1246"/>
              <p:cNvSpPr>
                <a:spLocks/>
              </p:cNvSpPr>
              <p:nvPr/>
            </p:nvSpPr>
            <p:spPr bwMode="auto">
              <a:xfrm>
                <a:off x="2816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39" name="Freeform 1247"/>
              <p:cNvSpPr>
                <a:spLocks/>
              </p:cNvSpPr>
              <p:nvPr/>
            </p:nvSpPr>
            <p:spPr bwMode="auto">
              <a:xfrm>
                <a:off x="2887" y="262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0" name="Line 1248"/>
              <p:cNvSpPr>
                <a:spLocks noChangeShapeType="1"/>
              </p:cNvSpPr>
              <p:nvPr/>
            </p:nvSpPr>
            <p:spPr bwMode="auto">
              <a:xfrm flipV="1">
                <a:off x="2259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1" name="Line 1249"/>
              <p:cNvSpPr>
                <a:spLocks noChangeShapeType="1"/>
              </p:cNvSpPr>
              <p:nvPr/>
            </p:nvSpPr>
            <p:spPr bwMode="auto">
              <a:xfrm>
                <a:off x="2330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2" name="Line 1250"/>
              <p:cNvSpPr>
                <a:spLocks noChangeShapeType="1"/>
              </p:cNvSpPr>
              <p:nvPr/>
            </p:nvSpPr>
            <p:spPr bwMode="auto">
              <a:xfrm>
                <a:off x="2401" y="26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3" name="Line 1251"/>
              <p:cNvSpPr>
                <a:spLocks noChangeShapeType="1"/>
              </p:cNvSpPr>
              <p:nvPr/>
            </p:nvSpPr>
            <p:spPr bwMode="auto">
              <a:xfrm>
                <a:off x="2472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4" name="Line 1252"/>
              <p:cNvSpPr>
                <a:spLocks noChangeShapeType="1"/>
              </p:cNvSpPr>
              <p:nvPr/>
            </p:nvSpPr>
            <p:spPr bwMode="auto">
              <a:xfrm>
                <a:off x="2543" y="2639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5" name="Line 1253"/>
              <p:cNvSpPr>
                <a:spLocks noChangeShapeType="1"/>
              </p:cNvSpPr>
              <p:nvPr/>
            </p:nvSpPr>
            <p:spPr bwMode="auto">
              <a:xfrm flipV="1">
                <a:off x="2685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6" name="Line 1254"/>
              <p:cNvSpPr>
                <a:spLocks noChangeShapeType="1"/>
              </p:cNvSpPr>
              <p:nvPr/>
            </p:nvSpPr>
            <p:spPr bwMode="auto">
              <a:xfrm>
                <a:off x="2756" y="26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7" name="Line 1255"/>
              <p:cNvSpPr>
                <a:spLocks noChangeShapeType="1"/>
              </p:cNvSpPr>
              <p:nvPr/>
            </p:nvSpPr>
            <p:spPr bwMode="auto">
              <a:xfrm>
                <a:off x="2827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8" name="Freeform 1256"/>
              <p:cNvSpPr>
                <a:spLocks/>
              </p:cNvSpPr>
              <p:nvPr/>
            </p:nvSpPr>
            <p:spPr bwMode="auto">
              <a:xfrm>
                <a:off x="2249" y="2558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49" name="Freeform 1257"/>
              <p:cNvSpPr>
                <a:spLocks/>
              </p:cNvSpPr>
              <p:nvPr/>
            </p:nvSpPr>
            <p:spPr bwMode="auto">
              <a:xfrm>
                <a:off x="2319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0" name="Freeform 1258"/>
              <p:cNvSpPr>
                <a:spLocks/>
              </p:cNvSpPr>
              <p:nvPr/>
            </p:nvSpPr>
            <p:spPr bwMode="auto">
              <a:xfrm>
                <a:off x="2390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1" name="Freeform 1259"/>
              <p:cNvSpPr>
                <a:spLocks/>
              </p:cNvSpPr>
              <p:nvPr/>
            </p:nvSpPr>
            <p:spPr bwMode="auto">
              <a:xfrm>
                <a:off x="2461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2" name="Freeform 1260"/>
              <p:cNvSpPr>
                <a:spLocks/>
              </p:cNvSpPr>
              <p:nvPr/>
            </p:nvSpPr>
            <p:spPr bwMode="auto">
              <a:xfrm>
                <a:off x="2532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3" name="Freeform 1261"/>
              <p:cNvSpPr>
                <a:spLocks/>
              </p:cNvSpPr>
              <p:nvPr/>
            </p:nvSpPr>
            <p:spPr bwMode="auto">
              <a:xfrm>
                <a:off x="2603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4" name="Freeform 1262"/>
              <p:cNvSpPr>
                <a:spLocks/>
              </p:cNvSpPr>
              <p:nvPr/>
            </p:nvSpPr>
            <p:spPr bwMode="auto">
              <a:xfrm>
                <a:off x="2674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5" name="Freeform 1263"/>
              <p:cNvSpPr>
                <a:spLocks/>
              </p:cNvSpPr>
              <p:nvPr/>
            </p:nvSpPr>
            <p:spPr bwMode="auto">
              <a:xfrm>
                <a:off x="2745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6" name="Freeform 1264"/>
              <p:cNvSpPr>
                <a:spLocks/>
              </p:cNvSpPr>
              <p:nvPr/>
            </p:nvSpPr>
            <p:spPr bwMode="auto">
              <a:xfrm>
                <a:off x="2816" y="2576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7" name="Freeform 1265"/>
              <p:cNvSpPr>
                <a:spLocks/>
              </p:cNvSpPr>
              <p:nvPr/>
            </p:nvSpPr>
            <p:spPr bwMode="auto">
              <a:xfrm>
                <a:off x="2887" y="2576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8" name="Line 1266"/>
              <p:cNvSpPr>
                <a:spLocks noChangeShapeType="1"/>
              </p:cNvSpPr>
              <p:nvPr/>
            </p:nvSpPr>
            <p:spPr bwMode="auto">
              <a:xfrm>
                <a:off x="2259" y="2569"/>
                <a:ext cx="355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59" name="Line 1267"/>
              <p:cNvSpPr>
                <a:spLocks noChangeShapeType="1"/>
              </p:cNvSpPr>
              <p:nvPr/>
            </p:nvSpPr>
            <p:spPr bwMode="auto">
              <a:xfrm>
                <a:off x="2614" y="256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0" name="Line 1268"/>
              <p:cNvSpPr>
                <a:spLocks noChangeShapeType="1"/>
              </p:cNvSpPr>
              <p:nvPr/>
            </p:nvSpPr>
            <p:spPr bwMode="auto">
              <a:xfrm>
                <a:off x="2685" y="2587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1" name="Freeform 1269"/>
              <p:cNvSpPr>
                <a:spLocks/>
              </p:cNvSpPr>
              <p:nvPr/>
            </p:nvSpPr>
            <p:spPr bwMode="auto">
              <a:xfrm>
                <a:off x="2249" y="2292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2" name="Freeform 1270"/>
              <p:cNvSpPr>
                <a:spLocks/>
              </p:cNvSpPr>
              <p:nvPr/>
            </p:nvSpPr>
            <p:spPr bwMode="auto">
              <a:xfrm>
                <a:off x="2319" y="234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3" name="Freeform 1271"/>
              <p:cNvSpPr>
                <a:spLocks/>
              </p:cNvSpPr>
              <p:nvPr/>
            </p:nvSpPr>
            <p:spPr bwMode="auto">
              <a:xfrm>
                <a:off x="2390" y="230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4" name="Freeform 1272"/>
              <p:cNvSpPr>
                <a:spLocks/>
              </p:cNvSpPr>
              <p:nvPr/>
            </p:nvSpPr>
            <p:spPr bwMode="auto">
              <a:xfrm>
                <a:off x="2461" y="241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5" name="Freeform 1273"/>
              <p:cNvSpPr>
                <a:spLocks/>
              </p:cNvSpPr>
              <p:nvPr/>
            </p:nvSpPr>
            <p:spPr bwMode="auto">
              <a:xfrm>
                <a:off x="2532" y="230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6" name="Freeform 1274"/>
              <p:cNvSpPr>
                <a:spLocks/>
              </p:cNvSpPr>
              <p:nvPr/>
            </p:nvSpPr>
            <p:spPr bwMode="auto">
              <a:xfrm>
                <a:off x="2603" y="239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7" name="Freeform 1275"/>
              <p:cNvSpPr>
                <a:spLocks/>
              </p:cNvSpPr>
              <p:nvPr/>
            </p:nvSpPr>
            <p:spPr bwMode="auto">
              <a:xfrm>
                <a:off x="2674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8" name="Freeform 1276"/>
              <p:cNvSpPr>
                <a:spLocks/>
              </p:cNvSpPr>
              <p:nvPr/>
            </p:nvSpPr>
            <p:spPr bwMode="auto">
              <a:xfrm>
                <a:off x="2745" y="234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69" name="Freeform 1277"/>
              <p:cNvSpPr>
                <a:spLocks/>
              </p:cNvSpPr>
              <p:nvPr/>
            </p:nvSpPr>
            <p:spPr bwMode="auto">
              <a:xfrm>
                <a:off x="2816" y="2256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0" name="Freeform 1278"/>
              <p:cNvSpPr>
                <a:spLocks/>
              </p:cNvSpPr>
              <p:nvPr/>
            </p:nvSpPr>
            <p:spPr bwMode="auto">
              <a:xfrm>
                <a:off x="2887" y="2434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1" name="Line 1279"/>
              <p:cNvSpPr>
                <a:spLocks noChangeShapeType="1"/>
              </p:cNvSpPr>
              <p:nvPr/>
            </p:nvSpPr>
            <p:spPr bwMode="auto">
              <a:xfrm>
                <a:off x="2259" y="2302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2" name="Line 1280"/>
              <p:cNvSpPr>
                <a:spLocks noChangeShapeType="1"/>
              </p:cNvSpPr>
              <p:nvPr/>
            </p:nvSpPr>
            <p:spPr bwMode="auto">
              <a:xfrm flipV="1">
                <a:off x="2330" y="2320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3" name="Line 1281"/>
              <p:cNvSpPr>
                <a:spLocks noChangeShapeType="1"/>
              </p:cNvSpPr>
              <p:nvPr/>
            </p:nvSpPr>
            <p:spPr bwMode="auto">
              <a:xfrm>
                <a:off x="2401" y="2320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4" name="Line 1282"/>
              <p:cNvSpPr>
                <a:spLocks noChangeShapeType="1"/>
              </p:cNvSpPr>
              <p:nvPr/>
            </p:nvSpPr>
            <p:spPr bwMode="auto">
              <a:xfrm flipV="1">
                <a:off x="2472" y="2320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5" name="Line 1283"/>
              <p:cNvSpPr>
                <a:spLocks noChangeShapeType="1"/>
              </p:cNvSpPr>
              <p:nvPr/>
            </p:nvSpPr>
            <p:spPr bwMode="auto">
              <a:xfrm>
                <a:off x="2543" y="2320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6" name="Line 1284"/>
              <p:cNvSpPr>
                <a:spLocks noChangeShapeType="1"/>
              </p:cNvSpPr>
              <p:nvPr/>
            </p:nvSpPr>
            <p:spPr bwMode="auto">
              <a:xfrm>
                <a:off x="2614" y="2409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7" name="Line 1285"/>
              <p:cNvSpPr>
                <a:spLocks noChangeShapeType="1"/>
              </p:cNvSpPr>
              <p:nvPr/>
            </p:nvSpPr>
            <p:spPr bwMode="auto">
              <a:xfrm flipV="1">
                <a:off x="2685" y="2356"/>
                <a:ext cx="71" cy="124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8" name="Line 1286"/>
              <p:cNvSpPr>
                <a:spLocks noChangeShapeType="1"/>
              </p:cNvSpPr>
              <p:nvPr/>
            </p:nvSpPr>
            <p:spPr bwMode="auto">
              <a:xfrm flipV="1">
                <a:off x="2756" y="2267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79" name="Line 1287"/>
              <p:cNvSpPr>
                <a:spLocks noChangeShapeType="1"/>
              </p:cNvSpPr>
              <p:nvPr/>
            </p:nvSpPr>
            <p:spPr bwMode="auto">
              <a:xfrm>
                <a:off x="2827" y="2267"/>
                <a:ext cx="71" cy="17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0" name="Freeform 1288"/>
              <p:cNvSpPr>
                <a:spLocks/>
              </p:cNvSpPr>
              <p:nvPr/>
            </p:nvSpPr>
            <p:spPr bwMode="auto">
              <a:xfrm>
                <a:off x="2249" y="2594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0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0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1" name="Freeform 1289"/>
              <p:cNvSpPr>
                <a:spLocks/>
              </p:cNvSpPr>
              <p:nvPr/>
            </p:nvSpPr>
            <p:spPr bwMode="auto">
              <a:xfrm>
                <a:off x="2319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2" name="Freeform 1290"/>
              <p:cNvSpPr>
                <a:spLocks/>
              </p:cNvSpPr>
              <p:nvPr/>
            </p:nvSpPr>
            <p:spPr bwMode="auto">
              <a:xfrm>
                <a:off x="2390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3" name="Freeform 1291"/>
              <p:cNvSpPr>
                <a:spLocks/>
              </p:cNvSpPr>
              <p:nvPr/>
            </p:nvSpPr>
            <p:spPr bwMode="auto">
              <a:xfrm>
                <a:off x="2461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4" name="Freeform 1292"/>
              <p:cNvSpPr>
                <a:spLocks/>
              </p:cNvSpPr>
              <p:nvPr/>
            </p:nvSpPr>
            <p:spPr bwMode="auto">
              <a:xfrm>
                <a:off x="2532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5" name="Freeform 1293"/>
              <p:cNvSpPr>
                <a:spLocks/>
              </p:cNvSpPr>
              <p:nvPr/>
            </p:nvSpPr>
            <p:spPr bwMode="auto">
              <a:xfrm>
                <a:off x="2603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6" name="Freeform 1294"/>
              <p:cNvSpPr>
                <a:spLocks/>
              </p:cNvSpPr>
              <p:nvPr/>
            </p:nvSpPr>
            <p:spPr bwMode="auto">
              <a:xfrm>
                <a:off x="2674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7" name="Freeform 1295"/>
              <p:cNvSpPr>
                <a:spLocks/>
              </p:cNvSpPr>
              <p:nvPr/>
            </p:nvSpPr>
            <p:spPr bwMode="auto">
              <a:xfrm>
                <a:off x="2745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8" name="Freeform 1296"/>
              <p:cNvSpPr>
                <a:spLocks/>
              </p:cNvSpPr>
              <p:nvPr/>
            </p:nvSpPr>
            <p:spPr bwMode="auto">
              <a:xfrm>
                <a:off x="2816" y="264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89" name="Freeform 1297"/>
              <p:cNvSpPr>
                <a:spLocks/>
              </p:cNvSpPr>
              <p:nvPr/>
            </p:nvSpPr>
            <p:spPr bwMode="auto">
              <a:xfrm>
                <a:off x="2887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0" name="Line 1298"/>
              <p:cNvSpPr>
                <a:spLocks noChangeShapeType="1"/>
              </p:cNvSpPr>
              <p:nvPr/>
            </p:nvSpPr>
            <p:spPr bwMode="auto">
              <a:xfrm flipV="1">
                <a:off x="2259" y="256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1" name="Line 1299"/>
              <p:cNvSpPr>
                <a:spLocks noChangeShapeType="1"/>
              </p:cNvSpPr>
              <p:nvPr/>
            </p:nvSpPr>
            <p:spPr bwMode="auto">
              <a:xfrm>
                <a:off x="2330" y="2569"/>
                <a:ext cx="71" cy="52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2" name="Line 1300"/>
              <p:cNvSpPr>
                <a:spLocks noChangeShapeType="1"/>
              </p:cNvSpPr>
              <p:nvPr/>
            </p:nvSpPr>
            <p:spPr bwMode="auto">
              <a:xfrm flipV="1">
                <a:off x="2401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3" name="Line 1301"/>
              <p:cNvSpPr>
                <a:spLocks noChangeShapeType="1"/>
              </p:cNvSpPr>
              <p:nvPr/>
            </p:nvSpPr>
            <p:spPr bwMode="auto">
              <a:xfrm>
                <a:off x="2472" y="2605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4" name="Line 1302"/>
              <p:cNvSpPr>
                <a:spLocks noChangeShapeType="1"/>
              </p:cNvSpPr>
              <p:nvPr/>
            </p:nvSpPr>
            <p:spPr bwMode="auto">
              <a:xfrm>
                <a:off x="2543" y="26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5" name="Line 1303"/>
              <p:cNvSpPr>
                <a:spLocks noChangeShapeType="1"/>
              </p:cNvSpPr>
              <p:nvPr/>
            </p:nvSpPr>
            <p:spPr bwMode="auto">
              <a:xfrm flipV="1">
                <a:off x="2614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6" name="Line 1304"/>
              <p:cNvSpPr>
                <a:spLocks noChangeShapeType="1"/>
              </p:cNvSpPr>
              <p:nvPr/>
            </p:nvSpPr>
            <p:spPr bwMode="auto">
              <a:xfrm>
                <a:off x="2685" y="2621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7" name="Line 1305"/>
              <p:cNvSpPr>
                <a:spLocks noChangeShapeType="1"/>
              </p:cNvSpPr>
              <p:nvPr/>
            </p:nvSpPr>
            <p:spPr bwMode="auto">
              <a:xfrm flipV="1">
                <a:off x="2827" y="262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8" name="Freeform 1306"/>
              <p:cNvSpPr>
                <a:spLocks/>
              </p:cNvSpPr>
              <p:nvPr/>
            </p:nvSpPr>
            <p:spPr bwMode="auto">
              <a:xfrm>
                <a:off x="2249" y="2558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99" name="Freeform 1307"/>
              <p:cNvSpPr>
                <a:spLocks/>
              </p:cNvSpPr>
              <p:nvPr/>
            </p:nvSpPr>
            <p:spPr bwMode="auto">
              <a:xfrm>
                <a:off x="2319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0" name="Freeform 1308"/>
              <p:cNvSpPr>
                <a:spLocks/>
              </p:cNvSpPr>
              <p:nvPr/>
            </p:nvSpPr>
            <p:spPr bwMode="auto">
              <a:xfrm>
                <a:off x="2390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1" name="Freeform 1309"/>
              <p:cNvSpPr>
                <a:spLocks/>
              </p:cNvSpPr>
              <p:nvPr/>
            </p:nvSpPr>
            <p:spPr bwMode="auto">
              <a:xfrm>
                <a:off x="2461" y="254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2" name="Freeform 1310"/>
              <p:cNvSpPr>
                <a:spLocks/>
              </p:cNvSpPr>
              <p:nvPr/>
            </p:nvSpPr>
            <p:spPr bwMode="auto">
              <a:xfrm>
                <a:off x="2532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3" name="Freeform 1311"/>
              <p:cNvSpPr>
                <a:spLocks/>
              </p:cNvSpPr>
              <p:nvPr/>
            </p:nvSpPr>
            <p:spPr bwMode="auto">
              <a:xfrm>
                <a:off x="2603" y="254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4" name="Freeform 1312"/>
              <p:cNvSpPr>
                <a:spLocks/>
              </p:cNvSpPr>
              <p:nvPr/>
            </p:nvSpPr>
            <p:spPr bwMode="auto">
              <a:xfrm>
                <a:off x="2674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5" name="Freeform 1313"/>
              <p:cNvSpPr>
                <a:spLocks/>
              </p:cNvSpPr>
              <p:nvPr/>
            </p:nvSpPr>
            <p:spPr bwMode="auto">
              <a:xfrm>
                <a:off x="2745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6" name="Freeform 1314"/>
              <p:cNvSpPr>
                <a:spLocks/>
              </p:cNvSpPr>
              <p:nvPr/>
            </p:nvSpPr>
            <p:spPr bwMode="auto">
              <a:xfrm>
                <a:off x="2816" y="2576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7" name="Freeform 1315"/>
              <p:cNvSpPr>
                <a:spLocks/>
              </p:cNvSpPr>
              <p:nvPr/>
            </p:nvSpPr>
            <p:spPr bwMode="auto">
              <a:xfrm>
                <a:off x="2887" y="2558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8" name="Line 1316"/>
              <p:cNvSpPr>
                <a:spLocks noChangeShapeType="1"/>
              </p:cNvSpPr>
              <p:nvPr/>
            </p:nvSpPr>
            <p:spPr bwMode="auto">
              <a:xfrm>
                <a:off x="2259" y="2569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09" name="Line 1317"/>
              <p:cNvSpPr>
                <a:spLocks noChangeShapeType="1"/>
              </p:cNvSpPr>
              <p:nvPr/>
            </p:nvSpPr>
            <p:spPr bwMode="auto">
              <a:xfrm flipV="1">
                <a:off x="2401" y="255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0" name="Line 1318"/>
              <p:cNvSpPr>
                <a:spLocks noChangeShapeType="1"/>
              </p:cNvSpPr>
              <p:nvPr/>
            </p:nvSpPr>
            <p:spPr bwMode="auto">
              <a:xfrm>
                <a:off x="2472" y="255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1" name="Line 1319"/>
              <p:cNvSpPr>
                <a:spLocks noChangeShapeType="1"/>
              </p:cNvSpPr>
              <p:nvPr/>
            </p:nvSpPr>
            <p:spPr bwMode="auto">
              <a:xfrm flipV="1">
                <a:off x="2543" y="255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2" name="Line 1320"/>
              <p:cNvSpPr>
                <a:spLocks noChangeShapeType="1"/>
              </p:cNvSpPr>
              <p:nvPr/>
            </p:nvSpPr>
            <p:spPr bwMode="auto">
              <a:xfrm>
                <a:off x="2614" y="255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3" name="Line 1321"/>
              <p:cNvSpPr>
                <a:spLocks noChangeShapeType="1"/>
              </p:cNvSpPr>
              <p:nvPr/>
            </p:nvSpPr>
            <p:spPr bwMode="auto">
              <a:xfrm flipV="1">
                <a:off x="2685" y="256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4" name="Line 1322"/>
              <p:cNvSpPr>
                <a:spLocks noChangeShapeType="1"/>
              </p:cNvSpPr>
              <p:nvPr/>
            </p:nvSpPr>
            <p:spPr bwMode="auto">
              <a:xfrm>
                <a:off x="2756" y="256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5" name="Line 1323"/>
              <p:cNvSpPr>
                <a:spLocks noChangeShapeType="1"/>
              </p:cNvSpPr>
              <p:nvPr/>
            </p:nvSpPr>
            <p:spPr bwMode="auto">
              <a:xfrm flipV="1">
                <a:off x="2827" y="256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6" name="Freeform 1324"/>
              <p:cNvSpPr>
                <a:spLocks/>
              </p:cNvSpPr>
              <p:nvPr/>
            </p:nvSpPr>
            <p:spPr bwMode="auto">
              <a:xfrm>
                <a:off x="2249" y="2416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7" name="Freeform 1325"/>
              <p:cNvSpPr>
                <a:spLocks/>
              </p:cNvSpPr>
              <p:nvPr/>
            </p:nvSpPr>
            <p:spPr bwMode="auto">
              <a:xfrm>
                <a:off x="2319" y="239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8" name="Freeform 1326"/>
              <p:cNvSpPr>
                <a:spLocks/>
              </p:cNvSpPr>
              <p:nvPr/>
            </p:nvSpPr>
            <p:spPr bwMode="auto">
              <a:xfrm>
                <a:off x="2390" y="238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19" name="Freeform 1327"/>
              <p:cNvSpPr>
                <a:spLocks/>
              </p:cNvSpPr>
              <p:nvPr/>
            </p:nvSpPr>
            <p:spPr bwMode="auto">
              <a:xfrm>
                <a:off x="2461" y="241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0" name="Freeform 1328"/>
              <p:cNvSpPr>
                <a:spLocks/>
              </p:cNvSpPr>
              <p:nvPr/>
            </p:nvSpPr>
            <p:spPr bwMode="auto">
              <a:xfrm>
                <a:off x="2532" y="2416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1" name="Freeform 1329"/>
              <p:cNvSpPr>
                <a:spLocks/>
              </p:cNvSpPr>
              <p:nvPr/>
            </p:nvSpPr>
            <p:spPr bwMode="auto">
              <a:xfrm>
                <a:off x="2603" y="239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2" name="Freeform 1330"/>
              <p:cNvSpPr>
                <a:spLocks/>
              </p:cNvSpPr>
              <p:nvPr/>
            </p:nvSpPr>
            <p:spPr bwMode="auto">
              <a:xfrm>
                <a:off x="2674" y="239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3" name="Freeform 1331"/>
              <p:cNvSpPr>
                <a:spLocks/>
              </p:cNvSpPr>
              <p:nvPr/>
            </p:nvSpPr>
            <p:spPr bwMode="auto">
              <a:xfrm>
                <a:off x="2745" y="238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4" name="Freeform 1332"/>
              <p:cNvSpPr>
                <a:spLocks/>
              </p:cNvSpPr>
              <p:nvPr/>
            </p:nvSpPr>
            <p:spPr bwMode="auto">
              <a:xfrm>
                <a:off x="2816" y="2398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5" name="Freeform 1333"/>
              <p:cNvSpPr>
                <a:spLocks/>
              </p:cNvSpPr>
              <p:nvPr/>
            </p:nvSpPr>
            <p:spPr bwMode="auto">
              <a:xfrm>
                <a:off x="2887" y="2434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6" name="Line 1334"/>
              <p:cNvSpPr>
                <a:spLocks noChangeShapeType="1"/>
              </p:cNvSpPr>
              <p:nvPr/>
            </p:nvSpPr>
            <p:spPr bwMode="auto">
              <a:xfrm flipV="1">
                <a:off x="2259" y="2391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7" name="Line 1335"/>
              <p:cNvSpPr>
                <a:spLocks noChangeShapeType="1"/>
              </p:cNvSpPr>
              <p:nvPr/>
            </p:nvSpPr>
            <p:spPr bwMode="auto">
              <a:xfrm>
                <a:off x="2401" y="239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8" name="Line 1336"/>
              <p:cNvSpPr>
                <a:spLocks noChangeShapeType="1"/>
              </p:cNvSpPr>
              <p:nvPr/>
            </p:nvSpPr>
            <p:spPr bwMode="auto">
              <a:xfrm>
                <a:off x="2472" y="242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29" name="Line 1337"/>
              <p:cNvSpPr>
                <a:spLocks noChangeShapeType="1"/>
              </p:cNvSpPr>
              <p:nvPr/>
            </p:nvSpPr>
            <p:spPr bwMode="auto">
              <a:xfrm flipV="1">
                <a:off x="2543" y="240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0" name="Line 1338"/>
              <p:cNvSpPr>
                <a:spLocks noChangeShapeType="1"/>
              </p:cNvSpPr>
              <p:nvPr/>
            </p:nvSpPr>
            <p:spPr bwMode="auto">
              <a:xfrm>
                <a:off x="2614" y="240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1" name="Line 1339"/>
              <p:cNvSpPr>
                <a:spLocks noChangeShapeType="1"/>
              </p:cNvSpPr>
              <p:nvPr/>
            </p:nvSpPr>
            <p:spPr bwMode="auto">
              <a:xfrm flipV="1">
                <a:off x="2685" y="239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2" name="Line 1340"/>
              <p:cNvSpPr>
                <a:spLocks noChangeShapeType="1"/>
              </p:cNvSpPr>
              <p:nvPr/>
            </p:nvSpPr>
            <p:spPr bwMode="auto">
              <a:xfrm>
                <a:off x="2756" y="239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3" name="Line 1341"/>
              <p:cNvSpPr>
                <a:spLocks noChangeShapeType="1"/>
              </p:cNvSpPr>
              <p:nvPr/>
            </p:nvSpPr>
            <p:spPr bwMode="auto">
              <a:xfrm>
                <a:off x="2827" y="240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4" name="Freeform 1342"/>
              <p:cNvSpPr>
                <a:spLocks/>
              </p:cNvSpPr>
              <p:nvPr/>
            </p:nvSpPr>
            <p:spPr bwMode="auto">
              <a:xfrm>
                <a:off x="2249" y="2612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5" name="Freeform 1343"/>
              <p:cNvSpPr>
                <a:spLocks/>
              </p:cNvSpPr>
              <p:nvPr/>
            </p:nvSpPr>
            <p:spPr bwMode="auto">
              <a:xfrm>
                <a:off x="2319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6" name="Freeform 1344"/>
              <p:cNvSpPr>
                <a:spLocks/>
              </p:cNvSpPr>
              <p:nvPr/>
            </p:nvSpPr>
            <p:spPr bwMode="auto">
              <a:xfrm>
                <a:off x="2390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7" name="Freeform 1345"/>
              <p:cNvSpPr>
                <a:spLocks/>
              </p:cNvSpPr>
              <p:nvPr/>
            </p:nvSpPr>
            <p:spPr bwMode="auto">
              <a:xfrm>
                <a:off x="2461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8" name="Freeform 1346"/>
              <p:cNvSpPr>
                <a:spLocks/>
              </p:cNvSpPr>
              <p:nvPr/>
            </p:nvSpPr>
            <p:spPr bwMode="auto">
              <a:xfrm>
                <a:off x="2532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39" name="Freeform 1347"/>
              <p:cNvSpPr>
                <a:spLocks/>
              </p:cNvSpPr>
              <p:nvPr/>
            </p:nvSpPr>
            <p:spPr bwMode="auto">
              <a:xfrm>
                <a:off x="2603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0" name="Freeform 1348"/>
              <p:cNvSpPr>
                <a:spLocks/>
              </p:cNvSpPr>
              <p:nvPr/>
            </p:nvSpPr>
            <p:spPr bwMode="auto">
              <a:xfrm>
                <a:off x="2674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1" name="Freeform 1349"/>
              <p:cNvSpPr>
                <a:spLocks/>
              </p:cNvSpPr>
              <p:nvPr/>
            </p:nvSpPr>
            <p:spPr bwMode="auto">
              <a:xfrm>
                <a:off x="2745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2" name="Freeform 1350"/>
              <p:cNvSpPr>
                <a:spLocks/>
              </p:cNvSpPr>
              <p:nvPr/>
            </p:nvSpPr>
            <p:spPr bwMode="auto">
              <a:xfrm>
                <a:off x="2816" y="262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3" name="Freeform 1351"/>
              <p:cNvSpPr>
                <a:spLocks/>
              </p:cNvSpPr>
              <p:nvPr/>
            </p:nvSpPr>
            <p:spPr bwMode="auto">
              <a:xfrm>
                <a:off x="2887" y="266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4" name="Line 1352"/>
              <p:cNvSpPr>
                <a:spLocks noChangeShapeType="1"/>
              </p:cNvSpPr>
              <p:nvPr/>
            </p:nvSpPr>
            <p:spPr bwMode="auto">
              <a:xfrm>
                <a:off x="2259" y="26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5" name="Line 1353"/>
              <p:cNvSpPr>
                <a:spLocks noChangeShapeType="1"/>
              </p:cNvSpPr>
              <p:nvPr/>
            </p:nvSpPr>
            <p:spPr bwMode="auto">
              <a:xfrm>
                <a:off x="2330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6" name="Line 1354"/>
              <p:cNvSpPr>
                <a:spLocks noChangeShapeType="1"/>
              </p:cNvSpPr>
              <p:nvPr/>
            </p:nvSpPr>
            <p:spPr bwMode="auto">
              <a:xfrm>
                <a:off x="2401" y="2639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7" name="Line 1355"/>
              <p:cNvSpPr>
                <a:spLocks noChangeShapeType="1"/>
              </p:cNvSpPr>
              <p:nvPr/>
            </p:nvSpPr>
            <p:spPr bwMode="auto">
              <a:xfrm flipV="1">
                <a:off x="2543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8" name="Line 1356"/>
              <p:cNvSpPr>
                <a:spLocks noChangeShapeType="1"/>
              </p:cNvSpPr>
              <p:nvPr/>
            </p:nvSpPr>
            <p:spPr bwMode="auto">
              <a:xfrm flipV="1">
                <a:off x="2614" y="2587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49" name="Line 1357"/>
              <p:cNvSpPr>
                <a:spLocks noChangeShapeType="1"/>
              </p:cNvSpPr>
              <p:nvPr/>
            </p:nvSpPr>
            <p:spPr bwMode="auto">
              <a:xfrm>
                <a:off x="2685" y="2587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0" name="Line 1358"/>
              <p:cNvSpPr>
                <a:spLocks noChangeShapeType="1"/>
              </p:cNvSpPr>
              <p:nvPr/>
            </p:nvSpPr>
            <p:spPr bwMode="auto">
              <a:xfrm>
                <a:off x="2756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1" name="Line 1359"/>
              <p:cNvSpPr>
                <a:spLocks noChangeShapeType="1"/>
              </p:cNvSpPr>
              <p:nvPr/>
            </p:nvSpPr>
            <p:spPr bwMode="auto">
              <a:xfrm>
                <a:off x="2827" y="263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2" name="Line 1360"/>
              <p:cNvSpPr>
                <a:spLocks noChangeShapeType="1"/>
              </p:cNvSpPr>
              <p:nvPr/>
            </p:nvSpPr>
            <p:spPr bwMode="auto">
              <a:xfrm>
                <a:off x="2216" y="292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3" name="Line 1361"/>
              <p:cNvSpPr>
                <a:spLocks noChangeShapeType="1"/>
              </p:cNvSpPr>
              <p:nvPr/>
            </p:nvSpPr>
            <p:spPr bwMode="auto">
              <a:xfrm flipV="1">
                <a:off x="2940" y="2214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4" name="Line 1362"/>
              <p:cNvSpPr>
                <a:spLocks noChangeShapeType="1"/>
              </p:cNvSpPr>
              <p:nvPr/>
            </p:nvSpPr>
            <p:spPr bwMode="auto">
              <a:xfrm flipH="1">
                <a:off x="2216" y="221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5" name="Line 1363"/>
              <p:cNvSpPr>
                <a:spLocks noChangeShapeType="1"/>
              </p:cNvSpPr>
              <p:nvPr/>
            </p:nvSpPr>
            <p:spPr bwMode="auto">
              <a:xfrm>
                <a:off x="2216" y="2214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6" name="Rectangle 1364"/>
              <p:cNvSpPr>
                <a:spLocks noChangeArrowheads="1"/>
              </p:cNvSpPr>
              <p:nvPr/>
            </p:nvSpPr>
            <p:spPr bwMode="auto">
              <a:xfrm>
                <a:off x="2216" y="2142"/>
                <a:ext cx="724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7" name="Line 1365"/>
              <p:cNvSpPr>
                <a:spLocks noChangeShapeType="1"/>
              </p:cNvSpPr>
              <p:nvPr/>
            </p:nvSpPr>
            <p:spPr bwMode="auto">
              <a:xfrm>
                <a:off x="2216" y="221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8" name="Line 1366"/>
              <p:cNvSpPr>
                <a:spLocks noChangeShapeType="1"/>
              </p:cNvSpPr>
              <p:nvPr/>
            </p:nvSpPr>
            <p:spPr bwMode="auto">
              <a:xfrm flipV="1">
                <a:off x="2940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59" name="Line 1367"/>
              <p:cNvSpPr>
                <a:spLocks noChangeShapeType="1"/>
              </p:cNvSpPr>
              <p:nvPr/>
            </p:nvSpPr>
            <p:spPr bwMode="auto">
              <a:xfrm flipH="1">
                <a:off x="2216" y="2142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60" name="Line 1368"/>
              <p:cNvSpPr>
                <a:spLocks noChangeShapeType="1"/>
              </p:cNvSpPr>
              <p:nvPr/>
            </p:nvSpPr>
            <p:spPr bwMode="auto">
              <a:xfrm>
                <a:off x="2216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61" name="Rectangle 1369"/>
              <p:cNvSpPr>
                <a:spLocks noChangeArrowheads="1"/>
              </p:cNvSpPr>
              <p:nvPr/>
            </p:nvSpPr>
            <p:spPr bwMode="auto">
              <a:xfrm>
                <a:off x="2517" y="2145"/>
                <a:ext cx="7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62" name="Rectangle 1370"/>
              <p:cNvSpPr>
                <a:spLocks noChangeArrowheads="1"/>
              </p:cNvSpPr>
              <p:nvPr/>
            </p:nvSpPr>
            <p:spPr bwMode="auto">
              <a:xfrm>
                <a:off x="2566" y="2145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63" name="Rectangle 1371"/>
              <p:cNvSpPr>
                <a:spLocks noChangeArrowheads="1"/>
              </p:cNvSpPr>
              <p:nvPr/>
            </p:nvSpPr>
            <p:spPr bwMode="auto">
              <a:xfrm>
                <a:off x="2611" y="2145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V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64" name="Line 1372"/>
              <p:cNvSpPr>
                <a:spLocks noChangeShapeType="1"/>
              </p:cNvSpPr>
              <p:nvPr/>
            </p:nvSpPr>
            <p:spPr bwMode="auto">
              <a:xfrm>
                <a:off x="2216" y="221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65" name="Line 1373"/>
              <p:cNvSpPr>
                <a:spLocks noChangeShapeType="1"/>
              </p:cNvSpPr>
              <p:nvPr/>
            </p:nvSpPr>
            <p:spPr bwMode="auto">
              <a:xfrm flipV="1">
                <a:off x="2940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66" name="Line 1374"/>
              <p:cNvSpPr>
                <a:spLocks noChangeShapeType="1"/>
              </p:cNvSpPr>
              <p:nvPr/>
            </p:nvSpPr>
            <p:spPr bwMode="auto">
              <a:xfrm flipH="1">
                <a:off x="2216" y="2142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67" name="Line 1375"/>
              <p:cNvSpPr>
                <a:spLocks noChangeShapeType="1"/>
              </p:cNvSpPr>
              <p:nvPr/>
            </p:nvSpPr>
            <p:spPr bwMode="auto">
              <a:xfrm>
                <a:off x="2216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68" name="Line 1376"/>
              <p:cNvSpPr>
                <a:spLocks noChangeShapeType="1"/>
              </p:cNvSpPr>
              <p:nvPr/>
            </p:nvSpPr>
            <p:spPr bwMode="auto">
              <a:xfrm>
                <a:off x="3665" y="2746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69" name="Line 1377"/>
              <p:cNvSpPr>
                <a:spLocks noChangeShapeType="1"/>
              </p:cNvSpPr>
              <p:nvPr/>
            </p:nvSpPr>
            <p:spPr bwMode="auto">
              <a:xfrm>
                <a:off x="3665" y="2569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70" name="Line 1378"/>
              <p:cNvSpPr>
                <a:spLocks noChangeShapeType="1"/>
              </p:cNvSpPr>
              <p:nvPr/>
            </p:nvSpPr>
            <p:spPr bwMode="auto">
              <a:xfrm>
                <a:off x="3665" y="2391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71" name="Rectangle 1379"/>
              <p:cNvSpPr>
                <a:spLocks noChangeArrowheads="1"/>
              </p:cNvSpPr>
              <p:nvPr/>
            </p:nvSpPr>
            <p:spPr bwMode="auto">
              <a:xfrm>
                <a:off x="3723" y="2718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2" name="Rectangle 1380"/>
              <p:cNvSpPr>
                <a:spLocks noChangeArrowheads="1"/>
              </p:cNvSpPr>
              <p:nvPr/>
            </p:nvSpPr>
            <p:spPr bwMode="auto">
              <a:xfrm>
                <a:off x="3757" y="2718"/>
                <a:ext cx="38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.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3" name="Rectangle 1381"/>
              <p:cNvSpPr>
                <a:spLocks noChangeArrowheads="1"/>
              </p:cNvSpPr>
              <p:nvPr/>
            </p:nvSpPr>
            <p:spPr bwMode="auto">
              <a:xfrm>
                <a:off x="3776" y="2718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4" name="Rectangle 1382"/>
              <p:cNvSpPr>
                <a:spLocks noChangeArrowheads="1"/>
              </p:cNvSpPr>
              <p:nvPr/>
            </p:nvSpPr>
            <p:spPr bwMode="auto">
              <a:xfrm>
                <a:off x="3723" y="254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5" name="Rectangle 1383"/>
              <p:cNvSpPr>
                <a:spLocks noChangeArrowheads="1"/>
              </p:cNvSpPr>
              <p:nvPr/>
            </p:nvSpPr>
            <p:spPr bwMode="auto">
              <a:xfrm>
                <a:off x="3757" y="2541"/>
                <a:ext cx="38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.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6" name="Rectangle 1384"/>
              <p:cNvSpPr>
                <a:spLocks noChangeArrowheads="1"/>
              </p:cNvSpPr>
              <p:nvPr/>
            </p:nvSpPr>
            <p:spPr bwMode="auto">
              <a:xfrm>
                <a:off x="3776" y="254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7" name="Rectangle 1385"/>
              <p:cNvSpPr>
                <a:spLocks noChangeArrowheads="1"/>
              </p:cNvSpPr>
              <p:nvPr/>
            </p:nvSpPr>
            <p:spPr bwMode="auto">
              <a:xfrm>
                <a:off x="3723" y="2363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8" name="Rectangle 1386"/>
              <p:cNvSpPr>
                <a:spLocks noChangeArrowheads="1"/>
              </p:cNvSpPr>
              <p:nvPr/>
            </p:nvSpPr>
            <p:spPr bwMode="auto">
              <a:xfrm>
                <a:off x="3757" y="2363"/>
                <a:ext cx="38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.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79" name="Rectangle 1387"/>
              <p:cNvSpPr>
                <a:spLocks noChangeArrowheads="1"/>
              </p:cNvSpPr>
              <p:nvPr/>
            </p:nvSpPr>
            <p:spPr bwMode="auto">
              <a:xfrm>
                <a:off x="3776" y="2363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80" name="Freeform 1388"/>
              <p:cNvSpPr>
                <a:spLocks/>
              </p:cNvSpPr>
              <p:nvPr/>
            </p:nvSpPr>
            <p:spPr bwMode="auto">
              <a:xfrm>
                <a:off x="2972" y="271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1" name="Freeform 1389"/>
              <p:cNvSpPr>
                <a:spLocks/>
              </p:cNvSpPr>
              <p:nvPr/>
            </p:nvSpPr>
            <p:spPr bwMode="auto">
              <a:xfrm>
                <a:off x="3043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2" name="Freeform 1390"/>
              <p:cNvSpPr>
                <a:spLocks/>
              </p:cNvSpPr>
              <p:nvPr/>
            </p:nvSpPr>
            <p:spPr bwMode="auto">
              <a:xfrm>
                <a:off x="3114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3" name="Freeform 1391"/>
              <p:cNvSpPr>
                <a:spLocks/>
              </p:cNvSpPr>
              <p:nvPr/>
            </p:nvSpPr>
            <p:spPr bwMode="auto">
              <a:xfrm>
                <a:off x="3185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4" name="Freeform 1392"/>
              <p:cNvSpPr>
                <a:spLocks/>
              </p:cNvSpPr>
              <p:nvPr/>
            </p:nvSpPr>
            <p:spPr bwMode="auto">
              <a:xfrm>
                <a:off x="3256" y="2717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5" name="Freeform 1393"/>
              <p:cNvSpPr>
                <a:spLocks/>
              </p:cNvSpPr>
              <p:nvPr/>
            </p:nvSpPr>
            <p:spPr bwMode="auto">
              <a:xfrm>
                <a:off x="3327" y="2683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6" name="Freeform 1394"/>
              <p:cNvSpPr>
                <a:spLocks/>
              </p:cNvSpPr>
              <p:nvPr/>
            </p:nvSpPr>
            <p:spPr bwMode="auto">
              <a:xfrm>
                <a:off x="3399" y="2683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7" name="Freeform 1395"/>
              <p:cNvSpPr>
                <a:spLocks/>
              </p:cNvSpPr>
              <p:nvPr/>
            </p:nvSpPr>
            <p:spPr bwMode="auto">
              <a:xfrm>
                <a:off x="3470" y="2683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8" name="Freeform 1396"/>
              <p:cNvSpPr>
                <a:spLocks/>
              </p:cNvSpPr>
              <p:nvPr/>
            </p:nvSpPr>
            <p:spPr bwMode="auto">
              <a:xfrm>
                <a:off x="3541" y="2717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89" name="Freeform 1397"/>
              <p:cNvSpPr>
                <a:spLocks/>
              </p:cNvSpPr>
              <p:nvPr/>
            </p:nvSpPr>
            <p:spPr bwMode="auto">
              <a:xfrm>
                <a:off x="3612" y="2717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0" name="Line 1398"/>
              <p:cNvSpPr>
                <a:spLocks noChangeShapeType="1"/>
              </p:cNvSpPr>
              <p:nvPr/>
            </p:nvSpPr>
            <p:spPr bwMode="auto">
              <a:xfrm flipV="1">
                <a:off x="2983" y="2675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1" name="Line 1399"/>
              <p:cNvSpPr>
                <a:spLocks noChangeShapeType="1"/>
              </p:cNvSpPr>
              <p:nvPr/>
            </p:nvSpPr>
            <p:spPr bwMode="auto">
              <a:xfrm flipV="1">
                <a:off x="3054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2" name="Line 1400"/>
              <p:cNvSpPr>
                <a:spLocks noChangeShapeType="1"/>
              </p:cNvSpPr>
              <p:nvPr/>
            </p:nvSpPr>
            <p:spPr bwMode="auto">
              <a:xfrm>
                <a:off x="3125" y="26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3" name="Line 1401"/>
              <p:cNvSpPr>
                <a:spLocks noChangeShapeType="1"/>
              </p:cNvSpPr>
              <p:nvPr/>
            </p:nvSpPr>
            <p:spPr bwMode="auto">
              <a:xfrm>
                <a:off x="3196" y="2692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4" name="Line 1402"/>
              <p:cNvSpPr>
                <a:spLocks noChangeShapeType="1"/>
              </p:cNvSpPr>
              <p:nvPr/>
            </p:nvSpPr>
            <p:spPr bwMode="auto">
              <a:xfrm flipV="1">
                <a:off x="3267" y="2692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5" name="Line 1403"/>
              <p:cNvSpPr>
                <a:spLocks noChangeShapeType="1"/>
              </p:cNvSpPr>
              <p:nvPr/>
            </p:nvSpPr>
            <p:spPr bwMode="auto">
              <a:xfrm>
                <a:off x="3338" y="2692"/>
                <a:ext cx="143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6" name="Line 1404"/>
              <p:cNvSpPr>
                <a:spLocks noChangeShapeType="1"/>
              </p:cNvSpPr>
              <p:nvPr/>
            </p:nvSpPr>
            <p:spPr bwMode="auto">
              <a:xfrm>
                <a:off x="3481" y="2692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7" name="Line 1405"/>
              <p:cNvSpPr>
                <a:spLocks noChangeShapeType="1"/>
              </p:cNvSpPr>
              <p:nvPr/>
            </p:nvSpPr>
            <p:spPr bwMode="auto">
              <a:xfrm>
                <a:off x="3552" y="272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8" name="Freeform 1406"/>
              <p:cNvSpPr>
                <a:spLocks/>
              </p:cNvSpPr>
              <p:nvPr/>
            </p:nvSpPr>
            <p:spPr bwMode="auto">
              <a:xfrm>
                <a:off x="2972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99" name="Freeform 1407"/>
              <p:cNvSpPr>
                <a:spLocks/>
              </p:cNvSpPr>
              <p:nvPr/>
            </p:nvSpPr>
            <p:spPr bwMode="auto">
              <a:xfrm>
                <a:off x="3043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0" name="Freeform 1408"/>
              <p:cNvSpPr>
                <a:spLocks/>
              </p:cNvSpPr>
              <p:nvPr/>
            </p:nvSpPr>
            <p:spPr bwMode="auto">
              <a:xfrm>
                <a:off x="3114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1" name="Freeform 1409"/>
              <p:cNvSpPr>
                <a:spLocks/>
              </p:cNvSpPr>
              <p:nvPr/>
            </p:nvSpPr>
            <p:spPr bwMode="auto">
              <a:xfrm>
                <a:off x="3185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2" name="Freeform 1410"/>
              <p:cNvSpPr>
                <a:spLocks/>
              </p:cNvSpPr>
              <p:nvPr/>
            </p:nvSpPr>
            <p:spPr bwMode="auto">
              <a:xfrm>
                <a:off x="3256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204" name="Group 1612"/>
            <p:cNvGrpSpPr>
              <a:grpSpLocks/>
            </p:cNvGrpSpPr>
            <p:nvPr/>
          </p:nvGrpSpPr>
          <p:grpSpPr bwMode="auto">
            <a:xfrm>
              <a:off x="4718050" y="3638550"/>
              <a:ext cx="1049338" cy="793750"/>
              <a:chOff x="2972" y="2292"/>
              <a:chExt cx="661" cy="500"/>
            </a:xfrm>
          </p:grpSpPr>
          <p:sp>
            <p:nvSpPr>
              <p:cNvPr id="112004" name="Freeform 1412"/>
              <p:cNvSpPr>
                <a:spLocks/>
              </p:cNvSpPr>
              <p:nvPr/>
            </p:nvSpPr>
            <p:spPr bwMode="auto">
              <a:xfrm>
                <a:off x="3327" y="2647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5" name="Freeform 1413"/>
              <p:cNvSpPr>
                <a:spLocks/>
              </p:cNvSpPr>
              <p:nvPr/>
            </p:nvSpPr>
            <p:spPr bwMode="auto">
              <a:xfrm>
                <a:off x="3399" y="2629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6" name="Freeform 1414"/>
              <p:cNvSpPr>
                <a:spLocks/>
              </p:cNvSpPr>
              <p:nvPr/>
            </p:nvSpPr>
            <p:spPr bwMode="auto">
              <a:xfrm>
                <a:off x="3470" y="2629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7" name="Freeform 1415"/>
              <p:cNvSpPr>
                <a:spLocks/>
              </p:cNvSpPr>
              <p:nvPr/>
            </p:nvSpPr>
            <p:spPr bwMode="auto">
              <a:xfrm>
                <a:off x="3541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8" name="Freeform 1416"/>
              <p:cNvSpPr>
                <a:spLocks/>
              </p:cNvSpPr>
              <p:nvPr/>
            </p:nvSpPr>
            <p:spPr bwMode="auto">
              <a:xfrm>
                <a:off x="3612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09" name="Line 1417"/>
              <p:cNvSpPr>
                <a:spLocks noChangeShapeType="1"/>
              </p:cNvSpPr>
              <p:nvPr/>
            </p:nvSpPr>
            <p:spPr bwMode="auto">
              <a:xfrm flipV="1">
                <a:off x="2983" y="26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0" name="Line 1418"/>
              <p:cNvSpPr>
                <a:spLocks noChangeShapeType="1"/>
              </p:cNvSpPr>
              <p:nvPr/>
            </p:nvSpPr>
            <p:spPr bwMode="auto">
              <a:xfrm flipV="1">
                <a:off x="3054" y="262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1" name="Line 1419"/>
              <p:cNvSpPr>
                <a:spLocks noChangeShapeType="1"/>
              </p:cNvSpPr>
              <p:nvPr/>
            </p:nvSpPr>
            <p:spPr bwMode="auto">
              <a:xfrm>
                <a:off x="3125" y="262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2" name="Line 1420"/>
              <p:cNvSpPr>
                <a:spLocks noChangeShapeType="1"/>
              </p:cNvSpPr>
              <p:nvPr/>
            </p:nvSpPr>
            <p:spPr bwMode="auto">
              <a:xfrm flipV="1">
                <a:off x="3196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3" name="Line 1421"/>
              <p:cNvSpPr>
                <a:spLocks noChangeShapeType="1"/>
              </p:cNvSpPr>
              <p:nvPr/>
            </p:nvSpPr>
            <p:spPr bwMode="auto">
              <a:xfrm>
                <a:off x="3267" y="26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4" name="Line 1422"/>
              <p:cNvSpPr>
                <a:spLocks noChangeShapeType="1"/>
              </p:cNvSpPr>
              <p:nvPr/>
            </p:nvSpPr>
            <p:spPr bwMode="auto">
              <a:xfrm flipV="1">
                <a:off x="3338" y="2639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5" name="Line 1423"/>
              <p:cNvSpPr>
                <a:spLocks noChangeShapeType="1"/>
              </p:cNvSpPr>
              <p:nvPr/>
            </p:nvSpPr>
            <p:spPr bwMode="auto">
              <a:xfrm>
                <a:off x="3410" y="26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6" name="Line 1424"/>
              <p:cNvSpPr>
                <a:spLocks noChangeShapeType="1"/>
              </p:cNvSpPr>
              <p:nvPr/>
            </p:nvSpPr>
            <p:spPr bwMode="auto">
              <a:xfrm flipV="1">
                <a:off x="3481" y="26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7" name="Line 1425"/>
              <p:cNvSpPr>
                <a:spLocks noChangeShapeType="1"/>
              </p:cNvSpPr>
              <p:nvPr/>
            </p:nvSpPr>
            <p:spPr bwMode="auto">
              <a:xfrm>
                <a:off x="3552" y="2621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8" name="Freeform 1426"/>
              <p:cNvSpPr>
                <a:spLocks/>
              </p:cNvSpPr>
              <p:nvPr/>
            </p:nvSpPr>
            <p:spPr bwMode="auto">
              <a:xfrm>
                <a:off x="2972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19" name="Freeform 1427"/>
              <p:cNvSpPr>
                <a:spLocks/>
              </p:cNvSpPr>
              <p:nvPr/>
            </p:nvSpPr>
            <p:spPr bwMode="auto">
              <a:xfrm>
                <a:off x="3043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0" name="Freeform 1428"/>
              <p:cNvSpPr>
                <a:spLocks/>
              </p:cNvSpPr>
              <p:nvPr/>
            </p:nvSpPr>
            <p:spPr bwMode="auto">
              <a:xfrm>
                <a:off x="3114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1" name="Freeform 1429"/>
              <p:cNvSpPr>
                <a:spLocks/>
              </p:cNvSpPr>
              <p:nvPr/>
            </p:nvSpPr>
            <p:spPr bwMode="auto">
              <a:xfrm>
                <a:off x="3185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2" name="Freeform 1430"/>
              <p:cNvSpPr>
                <a:spLocks/>
              </p:cNvSpPr>
              <p:nvPr/>
            </p:nvSpPr>
            <p:spPr bwMode="auto">
              <a:xfrm>
                <a:off x="3256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3" name="Freeform 1431"/>
              <p:cNvSpPr>
                <a:spLocks/>
              </p:cNvSpPr>
              <p:nvPr/>
            </p:nvSpPr>
            <p:spPr bwMode="auto">
              <a:xfrm>
                <a:off x="3327" y="2699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4" name="Freeform 1432"/>
              <p:cNvSpPr>
                <a:spLocks/>
              </p:cNvSpPr>
              <p:nvPr/>
            </p:nvSpPr>
            <p:spPr bwMode="auto">
              <a:xfrm>
                <a:off x="3399" y="2717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5" name="Freeform 1433"/>
              <p:cNvSpPr>
                <a:spLocks/>
              </p:cNvSpPr>
              <p:nvPr/>
            </p:nvSpPr>
            <p:spPr bwMode="auto">
              <a:xfrm>
                <a:off x="3470" y="2699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6" name="Freeform 1434"/>
              <p:cNvSpPr>
                <a:spLocks/>
              </p:cNvSpPr>
              <p:nvPr/>
            </p:nvSpPr>
            <p:spPr bwMode="auto">
              <a:xfrm>
                <a:off x="3541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7" name="Freeform 1435"/>
              <p:cNvSpPr>
                <a:spLocks/>
              </p:cNvSpPr>
              <p:nvPr/>
            </p:nvSpPr>
            <p:spPr bwMode="auto">
              <a:xfrm>
                <a:off x="3612" y="266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8" name="Line 1436"/>
              <p:cNvSpPr>
                <a:spLocks noChangeShapeType="1"/>
              </p:cNvSpPr>
              <p:nvPr/>
            </p:nvSpPr>
            <p:spPr bwMode="auto">
              <a:xfrm flipV="1">
                <a:off x="2983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29" name="Line 1437"/>
              <p:cNvSpPr>
                <a:spLocks noChangeShapeType="1"/>
              </p:cNvSpPr>
              <p:nvPr/>
            </p:nvSpPr>
            <p:spPr bwMode="auto">
              <a:xfrm>
                <a:off x="3054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0" name="Line 1438"/>
              <p:cNvSpPr>
                <a:spLocks noChangeShapeType="1"/>
              </p:cNvSpPr>
              <p:nvPr/>
            </p:nvSpPr>
            <p:spPr bwMode="auto">
              <a:xfrm>
                <a:off x="3125" y="271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1" name="Line 1439"/>
              <p:cNvSpPr>
                <a:spLocks noChangeShapeType="1"/>
              </p:cNvSpPr>
              <p:nvPr/>
            </p:nvSpPr>
            <p:spPr bwMode="auto">
              <a:xfrm flipV="1">
                <a:off x="3196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2" name="Line 1440"/>
              <p:cNvSpPr>
                <a:spLocks noChangeShapeType="1"/>
              </p:cNvSpPr>
              <p:nvPr/>
            </p:nvSpPr>
            <p:spPr bwMode="auto">
              <a:xfrm>
                <a:off x="3267" y="267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3" name="Line 1441"/>
              <p:cNvSpPr>
                <a:spLocks noChangeShapeType="1"/>
              </p:cNvSpPr>
              <p:nvPr/>
            </p:nvSpPr>
            <p:spPr bwMode="auto">
              <a:xfrm>
                <a:off x="3338" y="2710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4" name="Line 1442"/>
              <p:cNvSpPr>
                <a:spLocks noChangeShapeType="1"/>
              </p:cNvSpPr>
              <p:nvPr/>
            </p:nvSpPr>
            <p:spPr bwMode="auto">
              <a:xfrm flipV="1">
                <a:off x="3410" y="2692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5" name="Line 1443"/>
              <p:cNvSpPr>
                <a:spLocks noChangeShapeType="1"/>
              </p:cNvSpPr>
              <p:nvPr/>
            </p:nvSpPr>
            <p:spPr bwMode="auto">
              <a:xfrm flipV="1">
                <a:off x="3552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6" name="Freeform 1444"/>
              <p:cNvSpPr>
                <a:spLocks/>
              </p:cNvSpPr>
              <p:nvPr/>
            </p:nvSpPr>
            <p:spPr bwMode="auto">
              <a:xfrm>
                <a:off x="2972" y="254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7" name="Freeform 1445"/>
              <p:cNvSpPr>
                <a:spLocks/>
              </p:cNvSpPr>
              <p:nvPr/>
            </p:nvSpPr>
            <p:spPr bwMode="auto">
              <a:xfrm>
                <a:off x="3043" y="254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8" name="Freeform 1446"/>
              <p:cNvSpPr>
                <a:spLocks/>
              </p:cNvSpPr>
              <p:nvPr/>
            </p:nvSpPr>
            <p:spPr bwMode="auto">
              <a:xfrm>
                <a:off x="3114" y="25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39" name="Freeform 1447"/>
              <p:cNvSpPr>
                <a:spLocks/>
              </p:cNvSpPr>
              <p:nvPr/>
            </p:nvSpPr>
            <p:spPr bwMode="auto">
              <a:xfrm>
                <a:off x="3185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0" name="Freeform 1448"/>
              <p:cNvSpPr>
                <a:spLocks/>
              </p:cNvSpPr>
              <p:nvPr/>
            </p:nvSpPr>
            <p:spPr bwMode="auto">
              <a:xfrm>
                <a:off x="3256" y="254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1" name="Freeform 1449"/>
              <p:cNvSpPr>
                <a:spLocks/>
              </p:cNvSpPr>
              <p:nvPr/>
            </p:nvSpPr>
            <p:spPr bwMode="auto">
              <a:xfrm>
                <a:off x="3327" y="2576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2" name="Freeform 1450"/>
              <p:cNvSpPr>
                <a:spLocks/>
              </p:cNvSpPr>
              <p:nvPr/>
            </p:nvSpPr>
            <p:spPr bwMode="auto">
              <a:xfrm>
                <a:off x="3399" y="2594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3" name="Freeform 1451"/>
              <p:cNvSpPr>
                <a:spLocks/>
              </p:cNvSpPr>
              <p:nvPr/>
            </p:nvSpPr>
            <p:spPr bwMode="auto">
              <a:xfrm>
                <a:off x="3470" y="2576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4" name="Freeform 1452"/>
              <p:cNvSpPr>
                <a:spLocks/>
              </p:cNvSpPr>
              <p:nvPr/>
            </p:nvSpPr>
            <p:spPr bwMode="auto">
              <a:xfrm>
                <a:off x="3541" y="2576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5" name="Freeform 1453"/>
              <p:cNvSpPr>
                <a:spLocks/>
              </p:cNvSpPr>
              <p:nvPr/>
            </p:nvSpPr>
            <p:spPr bwMode="auto">
              <a:xfrm>
                <a:off x="3612" y="2576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6" name="Line 1454"/>
              <p:cNvSpPr>
                <a:spLocks noChangeShapeType="1"/>
              </p:cNvSpPr>
              <p:nvPr/>
            </p:nvSpPr>
            <p:spPr bwMode="auto">
              <a:xfrm>
                <a:off x="2983" y="255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7" name="Line 1455"/>
              <p:cNvSpPr>
                <a:spLocks noChangeShapeType="1"/>
              </p:cNvSpPr>
              <p:nvPr/>
            </p:nvSpPr>
            <p:spPr bwMode="auto">
              <a:xfrm flipV="1">
                <a:off x="3054" y="2516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8" name="Line 1456"/>
              <p:cNvSpPr>
                <a:spLocks noChangeShapeType="1"/>
              </p:cNvSpPr>
              <p:nvPr/>
            </p:nvSpPr>
            <p:spPr bwMode="auto">
              <a:xfrm>
                <a:off x="3125" y="2516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49" name="Line 1457"/>
              <p:cNvSpPr>
                <a:spLocks noChangeShapeType="1"/>
              </p:cNvSpPr>
              <p:nvPr/>
            </p:nvSpPr>
            <p:spPr bwMode="auto">
              <a:xfrm flipV="1">
                <a:off x="3196" y="255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0" name="Line 1458"/>
              <p:cNvSpPr>
                <a:spLocks noChangeShapeType="1"/>
              </p:cNvSpPr>
              <p:nvPr/>
            </p:nvSpPr>
            <p:spPr bwMode="auto">
              <a:xfrm>
                <a:off x="3267" y="255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1" name="Line 1459"/>
              <p:cNvSpPr>
                <a:spLocks noChangeShapeType="1"/>
              </p:cNvSpPr>
              <p:nvPr/>
            </p:nvSpPr>
            <p:spPr bwMode="auto">
              <a:xfrm>
                <a:off x="3338" y="2587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2" name="Line 1460"/>
              <p:cNvSpPr>
                <a:spLocks noChangeShapeType="1"/>
              </p:cNvSpPr>
              <p:nvPr/>
            </p:nvSpPr>
            <p:spPr bwMode="auto">
              <a:xfrm flipV="1">
                <a:off x="3410" y="258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3" name="Line 1461"/>
              <p:cNvSpPr>
                <a:spLocks noChangeShapeType="1"/>
              </p:cNvSpPr>
              <p:nvPr/>
            </p:nvSpPr>
            <p:spPr bwMode="auto">
              <a:xfrm>
                <a:off x="3481" y="2587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4" name="Freeform 1462"/>
              <p:cNvSpPr>
                <a:spLocks/>
              </p:cNvSpPr>
              <p:nvPr/>
            </p:nvSpPr>
            <p:spPr bwMode="auto">
              <a:xfrm>
                <a:off x="2972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5" name="Freeform 1463"/>
              <p:cNvSpPr>
                <a:spLocks/>
              </p:cNvSpPr>
              <p:nvPr/>
            </p:nvSpPr>
            <p:spPr bwMode="auto">
              <a:xfrm>
                <a:off x="3043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6" name="Freeform 1464"/>
              <p:cNvSpPr>
                <a:spLocks/>
              </p:cNvSpPr>
              <p:nvPr/>
            </p:nvSpPr>
            <p:spPr bwMode="auto">
              <a:xfrm>
                <a:off x="3114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7" name="Freeform 1465"/>
              <p:cNvSpPr>
                <a:spLocks/>
              </p:cNvSpPr>
              <p:nvPr/>
            </p:nvSpPr>
            <p:spPr bwMode="auto">
              <a:xfrm>
                <a:off x="3185" y="2753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8" name="Freeform 1466"/>
              <p:cNvSpPr>
                <a:spLocks/>
              </p:cNvSpPr>
              <p:nvPr/>
            </p:nvSpPr>
            <p:spPr bwMode="auto">
              <a:xfrm>
                <a:off x="3256" y="277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59" name="Freeform 1467"/>
              <p:cNvSpPr>
                <a:spLocks/>
              </p:cNvSpPr>
              <p:nvPr/>
            </p:nvSpPr>
            <p:spPr bwMode="auto">
              <a:xfrm>
                <a:off x="3327" y="2753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0" name="Freeform 1468"/>
              <p:cNvSpPr>
                <a:spLocks/>
              </p:cNvSpPr>
              <p:nvPr/>
            </p:nvSpPr>
            <p:spPr bwMode="auto">
              <a:xfrm>
                <a:off x="3399" y="2753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1" name="Freeform 1469"/>
              <p:cNvSpPr>
                <a:spLocks/>
              </p:cNvSpPr>
              <p:nvPr/>
            </p:nvSpPr>
            <p:spPr bwMode="auto">
              <a:xfrm>
                <a:off x="3470" y="2735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2" name="Freeform 1470"/>
              <p:cNvSpPr>
                <a:spLocks/>
              </p:cNvSpPr>
              <p:nvPr/>
            </p:nvSpPr>
            <p:spPr bwMode="auto">
              <a:xfrm>
                <a:off x="3541" y="2753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3" name="Freeform 1471"/>
              <p:cNvSpPr>
                <a:spLocks/>
              </p:cNvSpPr>
              <p:nvPr/>
            </p:nvSpPr>
            <p:spPr bwMode="auto">
              <a:xfrm>
                <a:off x="3612" y="2753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4" name="Line 1472"/>
              <p:cNvSpPr>
                <a:spLocks noChangeShapeType="1"/>
              </p:cNvSpPr>
              <p:nvPr/>
            </p:nvSpPr>
            <p:spPr bwMode="auto">
              <a:xfrm>
                <a:off x="2983" y="2764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5" name="Line 1473"/>
              <p:cNvSpPr>
                <a:spLocks noChangeShapeType="1"/>
              </p:cNvSpPr>
              <p:nvPr/>
            </p:nvSpPr>
            <p:spPr bwMode="auto">
              <a:xfrm>
                <a:off x="3196" y="2764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6" name="Line 1474"/>
              <p:cNvSpPr>
                <a:spLocks noChangeShapeType="1"/>
              </p:cNvSpPr>
              <p:nvPr/>
            </p:nvSpPr>
            <p:spPr bwMode="auto">
              <a:xfrm flipV="1">
                <a:off x="3267" y="2764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7" name="Line 1475"/>
              <p:cNvSpPr>
                <a:spLocks noChangeShapeType="1"/>
              </p:cNvSpPr>
              <p:nvPr/>
            </p:nvSpPr>
            <p:spPr bwMode="auto">
              <a:xfrm>
                <a:off x="3338" y="2764"/>
                <a:ext cx="72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8" name="Line 1476"/>
              <p:cNvSpPr>
                <a:spLocks noChangeShapeType="1"/>
              </p:cNvSpPr>
              <p:nvPr/>
            </p:nvSpPr>
            <p:spPr bwMode="auto">
              <a:xfrm flipV="1">
                <a:off x="3410" y="274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69" name="Line 1477"/>
              <p:cNvSpPr>
                <a:spLocks noChangeShapeType="1"/>
              </p:cNvSpPr>
              <p:nvPr/>
            </p:nvSpPr>
            <p:spPr bwMode="auto">
              <a:xfrm>
                <a:off x="3481" y="2746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0" name="Line 1478"/>
              <p:cNvSpPr>
                <a:spLocks noChangeShapeType="1"/>
              </p:cNvSpPr>
              <p:nvPr/>
            </p:nvSpPr>
            <p:spPr bwMode="auto">
              <a:xfrm>
                <a:off x="3552" y="276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1" name="Freeform 1479"/>
              <p:cNvSpPr>
                <a:spLocks/>
              </p:cNvSpPr>
              <p:nvPr/>
            </p:nvSpPr>
            <p:spPr bwMode="auto">
              <a:xfrm>
                <a:off x="2972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2" name="Freeform 1480"/>
              <p:cNvSpPr>
                <a:spLocks/>
              </p:cNvSpPr>
              <p:nvPr/>
            </p:nvSpPr>
            <p:spPr bwMode="auto">
              <a:xfrm>
                <a:off x="3043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3" name="Freeform 1481"/>
              <p:cNvSpPr>
                <a:spLocks/>
              </p:cNvSpPr>
              <p:nvPr/>
            </p:nvSpPr>
            <p:spPr bwMode="auto">
              <a:xfrm>
                <a:off x="3114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4" name="Freeform 1482"/>
              <p:cNvSpPr>
                <a:spLocks/>
              </p:cNvSpPr>
              <p:nvPr/>
            </p:nvSpPr>
            <p:spPr bwMode="auto">
              <a:xfrm>
                <a:off x="3185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5" name="Freeform 1483"/>
              <p:cNvSpPr>
                <a:spLocks/>
              </p:cNvSpPr>
              <p:nvPr/>
            </p:nvSpPr>
            <p:spPr bwMode="auto">
              <a:xfrm>
                <a:off x="3256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6" name="Freeform 1484"/>
              <p:cNvSpPr>
                <a:spLocks/>
              </p:cNvSpPr>
              <p:nvPr/>
            </p:nvSpPr>
            <p:spPr bwMode="auto">
              <a:xfrm>
                <a:off x="3327" y="2665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7" name="Freeform 1485"/>
              <p:cNvSpPr>
                <a:spLocks/>
              </p:cNvSpPr>
              <p:nvPr/>
            </p:nvSpPr>
            <p:spPr bwMode="auto">
              <a:xfrm>
                <a:off x="3399" y="2665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8" name="Freeform 1486"/>
              <p:cNvSpPr>
                <a:spLocks/>
              </p:cNvSpPr>
              <p:nvPr/>
            </p:nvSpPr>
            <p:spPr bwMode="auto">
              <a:xfrm>
                <a:off x="3470" y="2647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79" name="Freeform 1487"/>
              <p:cNvSpPr>
                <a:spLocks/>
              </p:cNvSpPr>
              <p:nvPr/>
            </p:nvSpPr>
            <p:spPr bwMode="auto">
              <a:xfrm>
                <a:off x="3541" y="266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0" name="Freeform 1488"/>
              <p:cNvSpPr>
                <a:spLocks/>
              </p:cNvSpPr>
              <p:nvPr/>
            </p:nvSpPr>
            <p:spPr bwMode="auto">
              <a:xfrm>
                <a:off x="3612" y="266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1" name="Line 1489"/>
              <p:cNvSpPr>
                <a:spLocks noChangeShapeType="1"/>
              </p:cNvSpPr>
              <p:nvPr/>
            </p:nvSpPr>
            <p:spPr bwMode="auto">
              <a:xfrm>
                <a:off x="2983" y="2639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2" name="Line 1490"/>
              <p:cNvSpPr>
                <a:spLocks noChangeShapeType="1"/>
              </p:cNvSpPr>
              <p:nvPr/>
            </p:nvSpPr>
            <p:spPr bwMode="auto">
              <a:xfrm>
                <a:off x="3125" y="267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3" name="Line 1491"/>
              <p:cNvSpPr>
                <a:spLocks noChangeShapeType="1"/>
              </p:cNvSpPr>
              <p:nvPr/>
            </p:nvSpPr>
            <p:spPr bwMode="auto">
              <a:xfrm flipV="1">
                <a:off x="3196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4" name="Line 1492"/>
              <p:cNvSpPr>
                <a:spLocks noChangeShapeType="1"/>
              </p:cNvSpPr>
              <p:nvPr/>
            </p:nvSpPr>
            <p:spPr bwMode="auto">
              <a:xfrm>
                <a:off x="3267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5" name="Line 1493"/>
              <p:cNvSpPr>
                <a:spLocks noChangeShapeType="1"/>
              </p:cNvSpPr>
              <p:nvPr/>
            </p:nvSpPr>
            <p:spPr bwMode="auto">
              <a:xfrm>
                <a:off x="3338" y="2675"/>
                <a:ext cx="72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6" name="Line 1494"/>
              <p:cNvSpPr>
                <a:spLocks noChangeShapeType="1"/>
              </p:cNvSpPr>
              <p:nvPr/>
            </p:nvSpPr>
            <p:spPr bwMode="auto">
              <a:xfrm flipV="1">
                <a:off x="3410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7" name="Line 1495"/>
              <p:cNvSpPr>
                <a:spLocks noChangeShapeType="1"/>
              </p:cNvSpPr>
              <p:nvPr/>
            </p:nvSpPr>
            <p:spPr bwMode="auto">
              <a:xfrm>
                <a:off x="3481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8" name="Line 1496"/>
              <p:cNvSpPr>
                <a:spLocks noChangeShapeType="1"/>
              </p:cNvSpPr>
              <p:nvPr/>
            </p:nvSpPr>
            <p:spPr bwMode="auto">
              <a:xfrm>
                <a:off x="3552" y="267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89" name="Freeform 1497"/>
              <p:cNvSpPr>
                <a:spLocks/>
              </p:cNvSpPr>
              <p:nvPr/>
            </p:nvSpPr>
            <p:spPr bwMode="auto">
              <a:xfrm>
                <a:off x="2972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0" name="Freeform 1498"/>
              <p:cNvSpPr>
                <a:spLocks/>
              </p:cNvSpPr>
              <p:nvPr/>
            </p:nvSpPr>
            <p:spPr bwMode="auto">
              <a:xfrm>
                <a:off x="3043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1" name="Freeform 1499"/>
              <p:cNvSpPr>
                <a:spLocks/>
              </p:cNvSpPr>
              <p:nvPr/>
            </p:nvSpPr>
            <p:spPr bwMode="auto">
              <a:xfrm>
                <a:off x="3114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2" name="Freeform 1500"/>
              <p:cNvSpPr>
                <a:spLocks/>
              </p:cNvSpPr>
              <p:nvPr/>
            </p:nvSpPr>
            <p:spPr bwMode="auto">
              <a:xfrm>
                <a:off x="3185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3" name="Freeform 1501"/>
              <p:cNvSpPr>
                <a:spLocks/>
              </p:cNvSpPr>
              <p:nvPr/>
            </p:nvSpPr>
            <p:spPr bwMode="auto">
              <a:xfrm>
                <a:off x="3256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4" name="Freeform 1502"/>
              <p:cNvSpPr>
                <a:spLocks/>
              </p:cNvSpPr>
              <p:nvPr/>
            </p:nvSpPr>
            <p:spPr bwMode="auto">
              <a:xfrm>
                <a:off x="3327" y="2683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5" name="Freeform 1503"/>
              <p:cNvSpPr>
                <a:spLocks/>
              </p:cNvSpPr>
              <p:nvPr/>
            </p:nvSpPr>
            <p:spPr bwMode="auto">
              <a:xfrm>
                <a:off x="3399" y="2683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6" name="Freeform 1504"/>
              <p:cNvSpPr>
                <a:spLocks/>
              </p:cNvSpPr>
              <p:nvPr/>
            </p:nvSpPr>
            <p:spPr bwMode="auto">
              <a:xfrm>
                <a:off x="3470" y="2665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7" name="Freeform 1505"/>
              <p:cNvSpPr>
                <a:spLocks/>
              </p:cNvSpPr>
              <p:nvPr/>
            </p:nvSpPr>
            <p:spPr bwMode="auto">
              <a:xfrm>
                <a:off x="3541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8" name="Freeform 1506"/>
              <p:cNvSpPr>
                <a:spLocks/>
              </p:cNvSpPr>
              <p:nvPr/>
            </p:nvSpPr>
            <p:spPr bwMode="auto">
              <a:xfrm>
                <a:off x="3612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99" name="Line 1507"/>
              <p:cNvSpPr>
                <a:spLocks noChangeShapeType="1"/>
              </p:cNvSpPr>
              <p:nvPr/>
            </p:nvSpPr>
            <p:spPr bwMode="auto">
              <a:xfrm>
                <a:off x="2983" y="263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0" name="Line 1508"/>
              <p:cNvSpPr>
                <a:spLocks noChangeShapeType="1"/>
              </p:cNvSpPr>
              <p:nvPr/>
            </p:nvSpPr>
            <p:spPr bwMode="auto">
              <a:xfrm>
                <a:off x="3054" y="267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1" name="Line 1509"/>
              <p:cNvSpPr>
                <a:spLocks noChangeShapeType="1"/>
              </p:cNvSpPr>
              <p:nvPr/>
            </p:nvSpPr>
            <p:spPr bwMode="auto">
              <a:xfrm>
                <a:off x="3125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2" name="Line 1510"/>
              <p:cNvSpPr>
                <a:spLocks noChangeShapeType="1"/>
              </p:cNvSpPr>
              <p:nvPr/>
            </p:nvSpPr>
            <p:spPr bwMode="auto">
              <a:xfrm>
                <a:off x="3196" y="2692"/>
                <a:ext cx="214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3" name="Line 1511"/>
              <p:cNvSpPr>
                <a:spLocks noChangeShapeType="1"/>
              </p:cNvSpPr>
              <p:nvPr/>
            </p:nvSpPr>
            <p:spPr bwMode="auto">
              <a:xfrm flipV="1">
                <a:off x="3410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4" name="Line 1512"/>
              <p:cNvSpPr>
                <a:spLocks noChangeShapeType="1"/>
              </p:cNvSpPr>
              <p:nvPr/>
            </p:nvSpPr>
            <p:spPr bwMode="auto">
              <a:xfrm>
                <a:off x="3481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5" name="Line 1513"/>
              <p:cNvSpPr>
                <a:spLocks noChangeShapeType="1"/>
              </p:cNvSpPr>
              <p:nvPr/>
            </p:nvSpPr>
            <p:spPr bwMode="auto">
              <a:xfrm>
                <a:off x="3552" y="269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6" name="Freeform 1514"/>
              <p:cNvSpPr>
                <a:spLocks/>
              </p:cNvSpPr>
              <p:nvPr/>
            </p:nvSpPr>
            <p:spPr bwMode="auto">
              <a:xfrm>
                <a:off x="2972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7" name="Freeform 1515"/>
              <p:cNvSpPr>
                <a:spLocks/>
              </p:cNvSpPr>
              <p:nvPr/>
            </p:nvSpPr>
            <p:spPr bwMode="auto">
              <a:xfrm>
                <a:off x="3043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8" name="Freeform 1516"/>
              <p:cNvSpPr>
                <a:spLocks/>
              </p:cNvSpPr>
              <p:nvPr/>
            </p:nvSpPr>
            <p:spPr bwMode="auto">
              <a:xfrm>
                <a:off x="3114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09" name="Freeform 1517"/>
              <p:cNvSpPr>
                <a:spLocks/>
              </p:cNvSpPr>
              <p:nvPr/>
            </p:nvSpPr>
            <p:spPr bwMode="auto">
              <a:xfrm>
                <a:off x="3185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0" name="Freeform 1518"/>
              <p:cNvSpPr>
                <a:spLocks/>
              </p:cNvSpPr>
              <p:nvPr/>
            </p:nvSpPr>
            <p:spPr bwMode="auto">
              <a:xfrm>
                <a:off x="3256" y="2612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1" name="Freeform 1519"/>
              <p:cNvSpPr>
                <a:spLocks/>
              </p:cNvSpPr>
              <p:nvPr/>
            </p:nvSpPr>
            <p:spPr bwMode="auto">
              <a:xfrm>
                <a:off x="3327" y="2612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2" name="Freeform 1520"/>
              <p:cNvSpPr>
                <a:spLocks/>
              </p:cNvSpPr>
              <p:nvPr/>
            </p:nvSpPr>
            <p:spPr bwMode="auto">
              <a:xfrm>
                <a:off x="3399" y="2612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3" name="Freeform 1521"/>
              <p:cNvSpPr>
                <a:spLocks/>
              </p:cNvSpPr>
              <p:nvPr/>
            </p:nvSpPr>
            <p:spPr bwMode="auto">
              <a:xfrm>
                <a:off x="3470" y="2612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4" name="Freeform 1522"/>
              <p:cNvSpPr>
                <a:spLocks/>
              </p:cNvSpPr>
              <p:nvPr/>
            </p:nvSpPr>
            <p:spPr bwMode="auto">
              <a:xfrm>
                <a:off x="3541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5" name="Freeform 1523"/>
              <p:cNvSpPr>
                <a:spLocks/>
              </p:cNvSpPr>
              <p:nvPr/>
            </p:nvSpPr>
            <p:spPr bwMode="auto">
              <a:xfrm>
                <a:off x="3612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6" name="Line 1524"/>
              <p:cNvSpPr>
                <a:spLocks noChangeShapeType="1"/>
              </p:cNvSpPr>
              <p:nvPr/>
            </p:nvSpPr>
            <p:spPr bwMode="auto">
              <a:xfrm>
                <a:off x="2983" y="2621"/>
                <a:ext cx="640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7" name="Freeform 1525"/>
              <p:cNvSpPr>
                <a:spLocks/>
              </p:cNvSpPr>
              <p:nvPr/>
            </p:nvSpPr>
            <p:spPr bwMode="auto">
              <a:xfrm>
                <a:off x="2972" y="245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8" name="Freeform 1526"/>
              <p:cNvSpPr>
                <a:spLocks/>
              </p:cNvSpPr>
              <p:nvPr/>
            </p:nvSpPr>
            <p:spPr bwMode="auto">
              <a:xfrm>
                <a:off x="3043" y="239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19" name="Freeform 1527"/>
              <p:cNvSpPr>
                <a:spLocks/>
              </p:cNvSpPr>
              <p:nvPr/>
            </p:nvSpPr>
            <p:spPr bwMode="auto">
              <a:xfrm>
                <a:off x="3114" y="238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0" name="Freeform 1528"/>
              <p:cNvSpPr>
                <a:spLocks/>
              </p:cNvSpPr>
              <p:nvPr/>
            </p:nvSpPr>
            <p:spPr bwMode="auto">
              <a:xfrm>
                <a:off x="3185" y="2523"/>
                <a:ext cx="22" cy="1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19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19">
                    <a:moveTo>
                      <a:pt x="11" y="0"/>
                    </a:moveTo>
                    <a:lnTo>
                      <a:pt x="22" y="10"/>
                    </a:lnTo>
                    <a:lnTo>
                      <a:pt x="11" y="19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1" name="Freeform 1529"/>
              <p:cNvSpPr>
                <a:spLocks/>
              </p:cNvSpPr>
              <p:nvPr/>
            </p:nvSpPr>
            <p:spPr bwMode="auto">
              <a:xfrm>
                <a:off x="3256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2" name="Freeform 1530"/>
              <p:cNvSpPr>
                <a:spLocks/>
              </p:cNvSpPr>
              <p:nvPr/>
            </p:nvSpPr>
            <p:spPr bwMode="auto">
              <a:xfrm>
                <a:off x="3327" y="2416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3" name="Freeform 1531"/>
              <p:cNvSpPr>
                <a:spLocks/>
              </p:cNvSpPr>
              <p:nvPr/>
            </p:nvSpPr>
            <p:spPr bwMode="auto">
              <a:xfrm>
                <a:off x="3399" y="2345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4" name="Freeform 1532"/>
              <p:cNvSpPr>
                <a:spLocks/>
              </p:cNvSpPr>
              <p:nvPr/>
            </p:nvSpPr>
            <p:spPr bwMode="auto">
              <a:xfrm>
                <a:off x="3470" y="2647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5" name="Freeform 1533"/>
              <p:cNvSpPr>
                <a:spLocks/>
              </p:cNvSpPr>
              <p:nvPr/>
            </p:nvSpPr>
            <p:spPr bwMode="auto">
              <a:xfrm>
                <a:off x="3541" y="2398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6" name="Freeform 1534"/>
              <p:cNvSpPr>
                <a:spLocks/>
              </p:cNvSpPr>
              <p:nvPr/>
            </p:nvSpPr>
            <p:spPr bwMode="auto">
              <a:xfrm>
                <a:off x="3612" y="2292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7" name="Line 1535"/>
              <p:cNvSpPr>
                <a:spLocks noChangeShapeType="1"/>
              </p:cNvSpPr>
              <p:nvPr/>
            </p:nvSpPr>
            <p:spPr bwMode="auto">
              <a:xfrm flipV="1">
                <a:off x="2983" y="2409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8" name="Line 1536"/>
              <p:cNvSpPr>
                <a:spLocks noChangeShapeType="1"/>
              </p:cNvSpPr>
              <p:nvPr/>
            </p:nvSpPr>
            <p:spPr bwMode="auto">
              <a:xfrm flipV="1">
                <a:off x="3054" y="239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29" name="Line 1537"/>
              <p:cNvSpPr>
                <a:spLocks noChangeShapeType="1"/>
              </p:cNvSpPr>
              <p:nvPr/>
            </p:nvSpPr>
            <p:spPr bwMode="auto">
              <a:xfrm>
                <a:off x="3125" y="2391"/>
                <a:ext cx="71" cy="142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0" name="Line 1538"/>
              <p:cNvSpPr>
                <a:spLocks noChangeShapeType="1"/>
              </p:cNvSpPr>
              <p:nvPr/>
            </p:nvSpPr>
            <p:spPr bwMode="auto">
              <a:xfrm>
                <a:off x="3196" y="2533"/>
                <a:ext cx="71" cy="10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1" name="Line 1539"/>
              <p:cNvSpPr>
                <a:spLocks noChangeShapeType="1"/>
              </p:cNvSpPr>
              <p:nvPr/>
            </p:nvSpPr>
            <p:spPr bwMode="auto">
              <a:xfrm flipV="1">
                <a:off x="3267" y="2427"/>
                <a:ext cx="71" cy="212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2" name="Line 1540"/>
              <p:cNvSpPr>
                <a:spLocks noChangeShapeType="1"/>
              </p:cNvSpPr>
              <p:nvPr/>
            </p:nvSpPr>
            <p:spPr bwMode="auto">
              <a:xfrm flipV="1">
                <a:off x="3338" y="2356"/>
                <a:ext cx="72" cy="7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3" name="Line 1541"/>
              <p:cNvSpPr>
                <a:spLocks noChangeShapeType="1"/>
              </p:cNvSpPr>
              <p:nvPr/>
            </p:nvSpPr>
            <p:spPr bwMode="auto">
              <a:xfrm>
                <a:off x="3410" y="2356"/>
                <a:ext cx="71" cy="30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4" name="Line 1542"/>
              <p:cNvSpPr>
                <a:spLocks noChangeShapeType="1"/>
              </p:cNvSpPr>
              <p:nvPr/>
            </p:nvSpPr>
            <p:spPr bwMode="auto">
              <a:xfrm flipV="1">
                <a:off x="3481" y="2409"/>
                <a:ext cx="71" cy="24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5" name="Line 1543"/>
              <p:cNvSpPr>
                <a:spLocks noChangeShapeType="1"/>
              </p:cNvSpPr>
              <p:nvPr/>
            </p:nvSpPr>
            <p:spPr bwMode="auto">
              <a:xfrm flipV="1">
                <a:off x="3552" y="2302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6" name="Freeform 1544"/>
              <p:cNvSpPr>
                <a:spLocks/>
              </p:cNvSpPr>
              <p:nvPr/>
            </p:nvSpPr>
            <p:spPr bwMode="auto">
              <a:xfrm>
                <a:off x="2972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7" name="Freeform 1545"/>
              <p:cNvSpPr>
                <a:spLocks/>
              </p:cNvSpPr>
              <p:nvPr/>
            </p:nvSpPr>
            <p:spPr bwMode="auto">
              <a:xfrm>
                <a:off x="3043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8" name="Freeform 1546"/>
              <p:cNvSpPr>
                <a:spLocks/>
              </p:cNvSpPr>
              <p:nvPr/>
            </p:nvSpPr>
            <p:spPr bwMode="auto">
              <a:xfrm>
                <a:off x="3114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39" name="Freeform 1547"/>
              <p:cNvSpPr>
                <a:spLocks/>
              </p:cNvSpPr>
              <p:nvPr/>
            </p:nvSpPr>
            <p:spPr bwMode="auto">
              <a:xfrm>
                <a:off x="3185" y="262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0" name="Freeform 1548"/>
              <p:cNvSpPr>
                <a:spLocks/>
              </p:cNvSpPr>
              <p:nvPr/>
            </p:nvSpPr>
            <p:spPr bwMode="auto">
              <a:xfrm>
                <a:off x="3256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1" name="Freeform 1549"/>
              <p:cNvSpPr>
                <a:spLocks/>
              </p:cNvSpPr>
              <p:nvPr/>
            </p:nvSpPr>
            <p:spPr bwMode="auto">
              <a:xfrm>
                <a:off x="3327" y="2647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2" name="Freeform 1550"/>
              <p:cNvSpPr>
                <a:spLocks/>
              </p:cNvSpPr>
              <p:nvPr/>
            </p:nvSpPr>
            <p:spPr bwMode="auto">
              <a:xfrm>
                <a:off x="3399" y="2665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3" name="Freeform 1551"/>
              <p:cNvSpPr>
                <a:spLocks/>
              </p:cNvSpPr>
              <p:nvPr/>
            </p:nvSpPr>
            <p:spPr bwMode="auto">
              <a:xfrm>
                <a:off x="3470" y="2647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4" name="Freeform 1552"/>
              <p:cNvSpPr>
                <a:spLocks/>
              </p:cNvSpPr>
              <p:nvPr/>
            </p:nvSpPr>
            <p:spPr bwMode="auto">
              <a:xfrm>
                <a:off x="3541" y="264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5" name="Freeform 1553"/>
              <p:cNvSpPr>
                <a:spLocks/>
              </p:cNvSpPr>
              <p:nvPr/>
            </p:nvSpPr>
            <p:spPr bwMode="auto">
              <a:xfrm>
                <a:off x="3612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6" name="Line 1554"/>
              <p:cNvSpPr>
                <a:spLocks noChangeShapeType="1"/>
              </p:cNvSpPr>
              <p:nvPr/>
            </p:nvSpPr>
            <p:spPr bwMode="auto">
              <a:xfrm>
                <a:off x="2983" y="267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7" name="Line 1555"/>
              <p:cNvSpPr>
                <a:spLocks noChangeShapeType="1"/>
              </p:cNvSpPr>
              <p:nvPr/>
            </p:nvSpPr>
            <p:spPr bwMode="auto">
              <a:xfrm flipV="1">
                <a:off x="3054" y="2587"/>
                <a:ext cx="71" cy="8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8" name="Line 1556"/>
              <p:cNvSpPr>
                <a:spLocks noChangeShapeType="1"/>
              </p:cNvSpPr>
              <p:nvPr/>
            </p:nvSpPr>
            <p:spPr bwMode="auto">
              <a:xfrm>
                <a:off x="3125" y="2587"/>
                <a:ext cx="71" cy="52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49" name="Line 1557"/>
              <p:cNvSpPr>
                <a:spLocks noChangeShapeType="1"/>
              </p:cNvSpPr>
              <p:nvPr/>
            </p:nvSpPr>
            <p:spPr bwMode="auto">
              <a:xfrm>
                <a:off x="3196" y="263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0" name="Line 1558"/>
              <p:cNvSpPr>
                <a:spLocks noChangeShapeType="1"/>
              </p:cNvSpPr>
              <p:nvPr/>
            </p:nvSpPr>
            <p:spPr bwMode="auto">
              <a:xfrm flipV="1">
                <a:off x="3267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1" name="Line 1559"/>
              <p:cNvSpPr>
                <a:spLocks noChangeShapeType="1"/>
              </p:cNvSpPr>
              <p:nvPr/>
            </p:nvSpPr>
            <p:spPr bwMode="auto">
              <a:xfrm>
                <a:off x="3338" y="2657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2" name="Line 1560"/>
              <p:cNvSpPr>
                <a:spLocks noChangeShapeType="1"/>
              </p:cNvSpPr>
              <p:nvPr/>
            </p:nvSpPr>
            <p:spPr bwMode="auto">
              <a:xfrm flipV="1">
                <a:off x="3410" y="265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3" name="Line 1561"/>
              <p:cNvSpPr>
                <a:spLocks noChangeShapeType="1"/>
              </p:cNvSpPr>
              <p:nvPr/>
            </p:nvSpPr>
            <p:spPr bwMode="auto">
              <a:xfrm>
                <a:off x="3481" y="26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4" name="Line 1562"/>
              <p:cNvSpPr>
                <a:spLocks noChangeShapeType="1"/>
              </p:cNvSpPr>
              <p:nvPr/>
            </p:nvSpPr>
            <p:spPr bwMode="auto">
              <a:xfrm>
                <a:off x="3552" y="26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5" name="Freeform 1563"/>
              <p:cNvSpPr>
                <a:spLocks/>
              </p:cNvSpPr>
              <p:nvPr/>
            </p:nvSpPr>
            <p:spPr bwMode="auto">
              <a:xfrm>
                <a:off x="2972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6" name="Freeform 1564"/>
              <p:cNvSpPr>
                <a:spLocks/>
              </p:cNvSpPr>
              <p:nvPr/>
            </p:nvSpPr>
            <p:spPr bwMode="auto">
              <a:xfrm>
                <a:off x="3043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7" name="Freeform 1565"/>
              <p:cNvSpPr>
                <a:spLocks/>
              </p:cNvSpPr>
              <p:nvPr/>
            </p:nvSpPr>
            <p:spPr bwMode="auto">
              <a:xfrm>
                <a:off x="3114" y="257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8" name="Freeform 1566"/>
              <p:cNvSpPr>
                <a:spLocks/>
              </p:cNvSpPr>
              <p:nvPr/>
            </p:nvSpPr>
            <p:spPr bwMode="auto">
              <a:xfrm>
                <a:off x="3185" y="2558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59" name="Freeform 1567"/>
              <p:cNvSpPr>
                <a:spLocks/>
              </p:cNvSpPr>
              <p:nvPr/>
            </p:nvSpPr>
            <p:spPr bwMode="auto">
              <a:xfrm>
                <a:off x="3256" y="259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0" name="Freeform 1568"/>
              <p:cNvSpPr>
                <a:spLocks/>
              </p:cNvSpPr>
              <p:nvPr/>
            </p:nvSpPr>
            <p:spPr bwMode="auto">
              <a:xfrm>
                <a:off x="3327" y="2576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1" name="Freeform 1569"/>
              <p:cNvSpPr>
                <a:spLocks/>
              </p:cNvSpPr>
              <p:nvPr/>
            </p:nvSpPr>
            <p:spPr bwMode="auto">
              <a:xfrm>
                <a:off x="3399" y="2594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2" name="Freeform 1570"/>
              <p:cNvSpPr>
                <a:spLocks/>
              </p:cNvSpPr>
              <p:nvPr/>
            </p:nvSpPr>
            <p:spPr bwMode="auto">
              <a:xfrm>
                <a:off x="3470" y="2612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3" name="Freeform 1571"/>
              <p:cNvSpPr>
                <a:spLocks/>
              </p:cNvSpPr>
              <p:nvPr/>
            </p:nvSpPr>
            <p:spPr bwMode="auto">
              <a:xfrm>
                <a:off x="3541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4" name="Freeform 1572"/>
              <p:cNvSpPr>
                <a:spLocks/>
              </p:cNvSpPr>
              <p:nvPr/>
            </p:nvSpPr>
            <p:spPr bwMode="auto">
              <a:xfrm>
                <a:off x="3612" y="2612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5" name="Line 1573"/>
              <p:cNvSpPr>
                <a:spLocks noChangeShapeType="1"/>
              </p:cNvSpPr>
              <p:nvPr/>
            </p:nvSpPr>
            <p:spPr bwMode="auto">
              <a:xfrm>
                <a:off x="2983" y="2587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6" name="Line 1574"/>
              <p:cNvSpPr>
                <a:spLocks noChangeShapeType="1"/>
              </p:cNvSpPr>
              <p:nvPr/>
            </p:nvSpPr>
            <p:spPr bwMode="auto">
              <a:xfrm flipV="1">
                <a:off x="3125" y="256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7" name="Line 1575"/>
              <p:cNvSpPr>
                <a:spLocks noChangeShapeType="1"/>
              </p:cNvSpPr>
              <p:nvPr/>
            </p:nvSpPr>
            <p:spPr bwMode="auto">
              <a:xfrm>
                <a:off x="3196" y="2569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8" name="Line 1576"/>
              <p:cNvSpPr>
                <a:spLocks noChangeShapeType="1"/>
              </p:cNvSpPr>
              <p:nvPr/>
            </p:nvSpPr>
            <p:spPr bwMode="auto">
              <a:xfrm flipV="1">
                <a:off x="3267" y="2587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69" name="Line 1577"/>
              <p:cNvSpPr>
                <a:spLocks noChangeShapeType="1"/>
              </p:cNvSpPr>
              <p:nvPr/>
            </p:nvSpPr>
            <p:spPr bwMode="auto">
              <a:xfrm>
                <a:off x="3338" y="2587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0" name="Line 1578"/>
              <p:cNvSpPr>
                <a:spLocks noChangeShapeType="1"/>
              </p:cNvSpPr>
              <p:nvPr/>
            </p:nvSpPr>
            <p:spPr bwMode="auto">
              <a:xfrm>
                <a:off x="3410" y="2605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1" name="Line 1579"/>
              <p:cNvSpPr>
                <a:spLocks noChangeShapeType="1"/>
              </p:cNvSpPr>
              <p:nvPr/>
            </p:nvSpPr>
            <p:spPr bwMode="auto">
              <a:xfrm>
                <a:off x="3481" y="2621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2" name="Freeform 1580"/>
              <p:cNvSpPr>
                <a:spLocks/>
              </p:cNvSpPr>
              <p:nvPr/>
            </p:nvSpPr>
            <p:spPr bwMode="auto">
              <a:xfrm>
                <a:off x="2972" y="243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3" name="Freeform 1581"/>
              <p:cNvSpPr>
                <a:spLocks/>
              </p:cNvSpPr>
              <p:nvPr/>
            </p:nvSpPr>
            <p:spPr bwMode="auto">
              <a:xfrm>
                <a:off x="3043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4" name="Freeform 1582"/>
              <p:cNvSpPr>
                <a:spLocks/>
              </p:cNvSpPr>
              <p:nvPr/>
            </p:nvSpPr>
            <p:spPr bwMode="auto">
              <a:xfrm>
                <a:off x="3114" y="245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5" name="Freeform 1583"/>
              <p:cNvSpPr>
                <a:spLocks/>
              </p:cNvSpPr>
              <p:nvPr/>
            </p:nvSpPr>
            <p:spPr bwMode="auto">
              <a:xfrm>
                <a:off x="3185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6" name="Freeform 1584"/>
              <p:cNvSpPr>
                <a:spLocks/>
              </p:cNvSpPr>
              <p:nvPr/>
            </p:nvSpPr>
            <p:spPr bwMode="auto">
              <a:xfrm>
                <a:off x="3256" y="246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7" name="Freeform 1585"/>
              <p:cNvSpPr>
                <a:spLocks/>
              </p:cNvSpPr>
              <p:nvPr/>
            </p:nvSpPr>
            <p:spPr bwMode="auto">
              <a:xfrm>
                <a:off x="3327" y="2469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8" name="Freeform 1586"/>
              <p:cNvSpPr>
                <a:spLocks/>
              </p:cNvSpPr>
              <p:nvPr/>
            </p:nvSpPr>
            <p:spPr bwMode="auto">
              <a:xfrm>
                <a:off x="3399" y="2469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79" name="Freeform 1587"/>
              <p:cNvSpPr>
                <a:spLocks/>
              </p:cNvSpPr>
              <p:nvPr/>
            </p:nvSpPr>
            <p:spPr bwMode="auto">
              <a:xfrm>
                <a:off x="3470" y="2469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0" name="Freeform 1588"/>
              <p:cNvSpPr>
                <a:spLocks/>
              </p:cNvSpPr>
              <p:nvPr/>
            </p:nvSpPr>
            <p:spPr bwMode="auto">
              <a:xfrm>
                <a:off x="3541" y="250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1" name="Freeform 1589"/>
              <p:cNvSpPr>
                <a:spLocks/>
              </p:cNvSpPr>
              <p:nvPr/>
            </p:nvSpPr>
            <p:spPr bwMode="auto">
              <a:xfrm>
                <a:off x="3612" y="2416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2" name="Line 1590"/>
              <p:cNvSpPr>
                <a:spLocks noChangeShapeType="1"/>
              </p:cNvSpPr>
              <p:nvPr/>
            </p:nvSpPr>
            <p:spPr bwMode="auto">
              <a:xfrm>
                <a:off x="2983" y="2445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3" name="Line 1591"/>
              <p:cNvSpPr>
                <a:spLocks noChangeShapeType="1"/>
              </p:cNvSpPr>
              <p:nvPr/>
            </p:nvSpPr>
            <p:spPr bwMode="auto">
              <a:xfrm flipV="1">
                <a:off x="3054" y="246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4" name="Line 1592"/>
              <p:cNvSpPr>
                <a:spLocks noChangeShapeType="1"/>
              </p:cNvSpPr>
              <p:nvPr/>
            </p:nvSpPr>
            <p:spPr bwMode="auto">
              <a:xfrm>
                <a:off x="3125" y="246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5" name="Line 1593"/>
              <p:cNvSpPr>
                <a:spLocks noChangeShapeType="1"/>
              </p:cNvSpPr>
              <p:nvPr/>
            </p:nvSpPr>
            <p:spPr bwMode="auto">
              <a:xfrm>
                <a:off x="3196" y="2480"/>
                <a:ext cx="285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6" name="Line 1594"/>
              <p:cNvSpPr>
                <a:spLocks noChangeShapeType="1"/>
              </p:cNvSpPr>
              <p:nvPr/>
            </p:nvSpPr>
            <p:spPr bwMode="auto">
              <a:xfrm>
                <a:off x="3481" y="2480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7" name="Line 1595"/>
              <p:cNvSpPr>
                <a:spLocks noChangeShapeType="1"/>
              </p:cNvSpPr>
              <p:nvPr/>
            </p:nvSpPr>
            <p:spPr bwMode="auto">
              <a:xfrm flipV="1">
                <a:off x="3552" y="2427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8" name="Freeform 1596"/>
              <p:cNvSpPr>
                <a:spLocks/>
              </p:cNvSpPr>
              <p:nvPr/>
            </p:nvSpPr>
            <p:spPr bwMode="auto">
              <a:xfrm>
                <a:off x="2972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89" name="Freeform 1597"/>
              <p:cNvSpPr>
                <a:spLocks/>
              </p:cNvSpPr>
              <p:nvPr/>
            </p:nvSpPr>
            <p:spPr bwMode="auto">
              <a:xfrm>
                <a:off x="3043" y="264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0" name="Freeform 1598"/>
              <p:cNvSpPr>
                <a:spLocks/>
              </p:cNvSpPr>
              <p:nvPr/>
            </p:nvSpPr>
            <p:spPr bwMode="auto">
              <a:xfrm>
                <a:off x="3114" y="26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1" name="Freeform 1599"/>
              <p:cNvSpPr>
                <a:spLocks/>
              </p:cNvSpPr>
              <p:nvPr/>
            </p:nvSpPr>
            <p:spPr bwMode="auto">
              <a:xfrm>
                <a:off x="3185" y="2683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2" name="Freeform 1600"/>
              <p:cNvSpPr>
                <a:spLocks/>
              </p:cNvSpPr>
              <p:nvPr/>
            </p:nvSpPr>
            <p:spPr bwMode="auto">
              <a:xfrm>
                <a:off x="3256" y="266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3" name="Freeform 1601"/>
              <p:cNvSpPr>
                <a:spLocks/>
              </p:cNvSpPr>
              <p:nvPr/>
            </p:nvSpPr>
            <p:spPr bwMode="auto">
              <a:xfrm>
                <a:off x="3327" y="2665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4" name="Freeform 1602"/>
              <p:cNvSpPr>
                <a:spLocks/>
              </p:cNvSpPr>
              <p:nvPr/>
            </p:nvSpPr>
            <p:spPr bwMode="auto">
              <a:xfrm>
                <a:off x="3399" y="2647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5" name="Freeform 1603"/>
              <p:cNvSpPr>
                <a:spLocks/>
              </p:cNvSpPr>
              <p:nvPr/>
            </p:nvSpPr>
            <p:spPr bwMode="auto">
              <a:xfrm>
                <a:off x="3470" y="2683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6" name="Freeform 1604"/>
              <p:cNvSpPr>
                <a:spLocks/>
              </p:cNvSpPr>
              <p:nvPr/>
            </p:nvSpPr>
            <p:spPr bwMode="auto">
              <a:xfrm>
                <a:off x="3541" y="2683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7" name="Freeform 1605"/>
              <p:cNvSpPr>
                <a:spLocks/>
              </p:cNvSpPr>
              <p:nvPr/>
            </p:nvSpPr>
            <p:spPr bwMode="auto">
              <a:xfrm>
                <a:off x="3612" y="269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8" name="Line 1606"/>
              <p:cNvSpPr>
                <a:spLocks noChangeShapeType="1"/>
              </p:cNvSpPr>
              <p:nvPr/>
            </p:nvSpPr>
            <p:spPr bwMode="auto">
              <a:xfrm>
                <a:off x="2983" y="26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99" name="Line 1607"/>
              <p:cNvSpPr>
                <a:spLocks noChangeShapeType="1"/>
              </p:cNvSpPr>
              <p:nvPr/>
            </p:nvSpPr>
            <p:spPr bwMode="auto">
              <a:xfrm>
                <a:off x="3054" y="265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0" name="Line 1608"/>
              <p:cNvSpPr>
                <a:spLocks noChangeShapeType="1"/>
              </p:cNvSpPr>
              <p:nvPr/>
            </p:nvSpPr>
            <p:spPr bwMode="auto">
              <a:xfrm flipV="1">
                <a:off x="3125" y="269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1" name="Line 1609"/>
              <p:cNvSpPr>
                <a:spLocks noChangeShapeType="1"/>
              </p:cNvSpPr>
              <p:nvPr/>
            </p:nvSpPr>
            <p:spPr bwMode="auto">
              <a:xfrm flipV="1">
                <a:off x="3196" y="2675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2" name="Line 1610"/>
              <p:cNvSpPr>
                <a:spLocks noChangeShapeType="1"/>
              </p:cNvSpPr>
              <p:nvPr/>
            </p:nvSpPr>
            <p:spPr bwMode="auto">
              <a:xfrm>
                <a:off x="3267" y="267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3" name="Line 1611"/>
              <p:cNvSpPr>
                <a:spLocks noChangeShapeType="1"/>
              </p:cNvSpPr>
              <p:nvPr/>
            </p:nvSpPr>
            <p:spPr bwMode="auto">
              <a:xfrm flipV="1">
                <a:off x="3338" y="2657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405" name="Group 1813"/>
            <p:cNvGrpSpPr>
              <a:grpSpLocks/>
            </p:cNvGrpSpPr>
            <p:nvPr/>
          </p:nvGrpSpPr>
          <p:grpSpPr bwMode="auto">
            <a:xfrm>
              <a:off x="2162175" y="3400425"/>
              <a:ext cx="3657600" cy="2674938"/>
              <a:chOff x="1362" y="2142"/>
              <a:chExt cx="2304" cy="1685"/>
            </a:xfrm>
          </p:grpSpPr>
          <p:sp>
            <p:nvSpPr>
              <p:cNvPr id="112205" name="Line 1613"/>
              <p:cNvSpPr>
                <a:spLocks noChangeShapeType="1"/>
              </p:cNvSpPr>
              <p:nvPr/>
            </p:nvSpPr>
            <p:spPr bwMode="auto">
              <a:xfrm>
                <a:off x="3410" y="26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6" name="Line 1614"/>
              <p:cNvSpPr>
                <a:spLocks noChangeShapeType="1"/>
              </p:cNvSpPr>
              <p:nvPr/>
            </p:nvSpPr>
            <p:spPr bwMode="auto">
              <a:xfrm>
                <a:off x="3481" y="269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7" name="Line 1615"/>
              <p:cNvSpPr>
                <a:spLocks noChangeShapeType="1"/>
              </p:cNvSpPr>
              <p:nvPr/>
            </p:nvSpPr>
            <p:spPr bwMode="auto">
              <a:xfrm>
                <a:off x="3552" y="269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8" name="Line 1616"/>
              <p:cNvSpPr>
                <a:spLocks noChangeShapeType="1"/>
              </p:cNvSpPr>
              <p:nvPr/>
            </p:nvSpPr>
            <p:spPr bwMode="auto">
              <a:xfrm>
                <a:off x="2940" y="2923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09" name="Line 1617"/>
              <p:cNvSpPr>
                <a:spLocks noChangeShapeType="1"/>
              </p:cNvSpPr>
              <p:nvPr/>
            </p:nvSpPr>
            <p:spPr bwMode="auto">
              <a:xfrm flipV="1">
                <a:off x="3665" y="2214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0" name="Line 1618"/>
              <p:cNvSpPr>
                <a:spLocks noChangeShapeType="1"/>
              </p:cNvSpPr>
              <p:nvPr/>
            </p:nvSpPr>
            <p:spPr bwMode="auto">
              <a:xfrm flipH="1">
                <a:off x="2940" y="2214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1" name="Line 1619"/>
              <p:cNvSpPr>
                <a:spLocks noChangeShapeType="1"/>
              </p:cNvSpPr>
              <p:nvPr/>
            </p:nvSpPr>
            <p:spPr bwMode="auto">
              <a:xfrm>
                <a:off x="2940" y="2214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2" name="Rectangle 1620"/>
              <p:cNvSpPr>
                <a:spLocks noChangeArrowheads="1"/>
              </p:cNvSpPr>
              <p:nvPr/>
            </p:nvSpPr>
            <p:spPr bwMode="auto">
              <a:xfrm>
                <a:off x="2940" y="2142"/>
                <a:ext cx="725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3" name="Line 1621"/>
              <p:cNvSpPr>
                <a:spLocks noChangeShapeType="1"/>
              </p:cNvSpPr>
              <p:nvPr/>
            </p:nvSpPr>
            <p:spPr bwMode="auto">
              <a:xfrm>
                <a:off x="2940" y="2214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4" name="Line 1622"/>
              <p:cNvSpPr>
                <a:spLocks noChangeShapeType="1"/>
              </p:cNvSpPr>
              <p:nvPr/>
            </p:nvSpPr>
            <p:spPr bwMode="auto">
              <a:xfrm flipV="1">
                <a:off x="3665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5" name="Line 1623"/>
              <p:cNvSpPr>
                <a:spLocks noChangeShapeType="1"/>
              </p:cNvSpPr>
              <p:nvPr/>
            </p:nvSpPr>
            <p:spPr bwMode="auto">
              <a:xfrm flipH="1">
                <a:off x="2940" y="2142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6" name="Line 1624"/>
              <p:cNvSpPr>
                <a:spLocks noChangeShapeType="1"/>
              </p:cNvSpPr>
              <p:nvPr/>
            </p:nvSpPr>
            <p:spPr bwMode="auto">
              <a:xfrm>
                <a:off x="2940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17" name="Rectangle 1625"/>
              <p:cNvSpPr>
                <a:spLocks noChangeArrowheads="1"/>
              </p:cNvSpPr>
              <p:nvPr/>
            </p:nvSpPr>
            <p:spPr bwMode="auto">
              <a:xfrm>
                <a:off x="3247" y="2145"/>
                <a:ext cx="6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L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18" name="Rectangle 1626"/>
              <p:cNvSpPr>
                <a:spLocks noChangeArrowheads="1"/>
              </p:cNvSpPr>
              <p:nvPr/>
            </p:nvSpPr>
            <p:spPr bwMode="auto">
              <a:xfrm>
                <a:off x="3286" y="2145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V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19" name="Rectangle 1627"/>
              <p:cNvSpPr>
                <a:spLocks noChangeArrowheads="1"/>
              </p:cNvSpPr>
              <p:nvPr/>
            </p:nvSpPr>
            <p:spPr bwMode="auto">
              <a:xfrm>
                <a:off x="3331" y="2145"/>
                <a:ext cx="7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20" name="Line 1628"/>
              <p:cNvSpPr>
                <a:spLocks noChangeShapeType="1"/>
              </p:cNvSpPr>
              <p:nvPr/>
            </p:nvSpPr>
            <p:spPr bwMode="auto">
              <a:xfrm>
                <a:off x="2940" y="2214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21" name="Line 1629"/>
              <p:cNvSpPr>
                <a:spLocks noChangeShapeType="1"/>
              </p:cNvSpPr>
              <p:nvPr/>
            </p:nvSpPr>
            <p:spPr bwMode="auto">
              <a:xfrm flipV="1">
                <a:off x="3665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22" name="Line 1630"/>
              <p:cNvSpPr>
                <a:spLocks noChangeShapeType="1"/>
              </p:cNvSpPr>
              <p:nvPr/>
            </p:nvSpPr>
            <p:spPr bwMode="auto">
              <a:xfrm flipH="1">
                <a:off x="2940" y="2142"/>
                <a:ext cx="725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23" name="Line 1631"/>
              <p:cNvSpPr>
                <a:spLocks noChangeShapeType="1"/>
              </p:cNvSpPr>
              <p:nvPr/>
            </p:nvSpPr>
            <p:spPr bwMode="auto">
              <a:xfrm>
                <a:off x="2940" y="2142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24" name="Line 1632"/>
              <p:cNvSpPr>
                <a:spLocks noChangeShapeType="1"/>
              </p:cNvSpPr>
              <p:nvPr/>
            </p:nvSpPr>
            <p:spPr bwMode="auto">
              <a:xfrm flipH="1">
                <a:off x="1463" y="3528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25" name="Line 1633"/>
              <p:cNvSpPr>
                <a:spLocks noChangeShapeType="1"/>
              </p:cNvSpPr>
              <p:nvPr/>
            </p:nvSpPr>
            <p:spPr bwMode="auto">
              <a:xfrm flipH="1">
                <a:off x="1463" y="3350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26" name="Line 1634"/>
              <p:cNvSpPr>
                <a:spLocks noChangeShapeType="1"/>
              </p:cNvSpPr>
              <p:nvPr/>
            </p:nvSpPr>
            <p:spPr bwMode="auto">
              <a:xfrm flipH="1">
                <a:off x="1463" y="3172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27" name="Rectangle 1635"/>
              <p:cNvSpPr>
                <a:spLocks noChangeArrowheads="1"/>
              </p:cNvSpPr>
              <p:nvPr/>
            </p:nvSpPr>
            <p:spPr bwMode="auto">
              <a:xfrm>
                <a:off x="1362" y="3500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28" name="Rectangle 1636"/>
              <p:cNvSpPr>
                <a:spLocks noChangeArrowheads="1"/>
              </p:cNvSpPr>
              <p:nvPr/>
            </p:nvSpPr>
            <p:spPr bwMode="auto">
              <a:xfrm>
                <a:off x="1396" y="3500"/>
                <a:ext cx="38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.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29" name="Rectangle 1637"/>
              <p:cNvSpPr>
                <a:spLocks noChangeArrowheads="1"/>
              </p:cNvSpPr>
              <p:nvPr/>
            </p:nvSpPr>
            <p:spPr bwMode="auto">
              <a:xfrm>
                <a:off x="1415" y="3500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30" name="Rectangle 1638"/>
              <p:cNvSpPr>
                <a:spLocks noChangeArrowheads="1"/>
              </p:cNvSpPr>
              <p:nvPr/>
            </p:nvSpPr>
            <p:spPr bwMode="auto">
              <a:xfrm>
                <a:off x="1362" y="3322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31" name="Rectangle 1639"/>
              <p:cNvSpPr>
                <a:spLocks noChangeArrowheads="1"/>
              </p:cNvSpPr>
              <p:nvPr/>
            </p:nvSpPr>
            <p:spPr bwMode="auto">
              <a:xfrm>
                <a:off x="1396" y="3322"/>
                <a:ext cx="38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.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32" name="Rectangle 1640"/>
              <p:cNvSpPr>
                <a:spLocks noChangeArrowheads="1"/>
              </p:cNvSpPr>
              <p:nvPr/>
            </p:nvSpPr>
            <p:spPr bwMode="auto">
              <a:xfrm>
                <a:off x="1415" y="3322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33" name="Rectangle 1641"/>
              <p:cNvSpPr>
                <a:spLocks noChangeArrowheads="1"/>
              </p:cNvSpPr>
              <p:nvPr/>
            </p:nvSpPr>
            <p:spPr bwMode="auto">
              <a:xfrm>
                <a:off x="1362" y="3144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34" name="Rectangle 1642"/>
              <p:cNvSpPr>
                <a:spLocks noChangeArrowheads="1"/>
              </p:cNvSpPr>
              <p:nvPr/>
            </p:nvSpPr>
            <p:spPr bwMode="auto">
              <a:xfrm>
                <a:off x="1396" y="3144"/>
                <a:ext cx="38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.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35" name="Rectangle 1643"/>
              <p:cNvSpPr>
                <a:spLocks noChangeArrowheads="1"/>
              </p:cNvSpPr>
              <p:nvPr/>
            </p:nvSpPr>
            <p:spPr bwMode="auto">
              <a:xfrm>
                <a:off x="1415" y="3144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36" name="Line 1644"/>
              <p:cNvSpPr>
                <a:spLocks noChangeShapeType="1"/>
              </p:cNvSpPr>
              <p:nvPr/>
            </p:nvSpPr>
            <p:spPr bwMode="auto">
              <a:xfrm>
                <a:off x="1534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37" name="Line 1645"/>
              <p:cNvSpPr>
                <a:spLocks noChangeShapeType="1"/>
              </p:cNvSpPr>
              <p:nvPr/>
            </p:nvSpPr>
            <p:spPr bwMode="auto">
              <a:xfrm>
                <a:off x="1605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38" name="Line 1646"/>
              <p:cNvSpPr>
                <a:spLocks noChangeShapeType="1"/>
              </p:cNvSpPr>
              <p:nvPr/>
            </p:nvSpPr>
            <p:spPr bwMode="auto">
              <a:xfrm>
                <a:off x="1676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39" name="Line 1647"/>
              <p:cNvSpPr>
                <a:spLocks noChangeShapeType="1"/>
              </p:cNvSpPr>
              <p:nvPr/>
            </p:nvSpPr>
            <p:spPr bwMode="auto">
              <a:xfrm>
                <a:off x="1747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40" name="Line 1648"/>
              <p:cNvSpPr>
                <a:spLocks noChangeShapeType="1"/>
              </p:cNvSpPr>
              <p:nvPr/>
            </p:nvSpPr>
            <p:spPr bwMode="auto">
              <a:xfrm>
                <a:off x="1818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41" name="Line 1649"/>
              <p:cNvSpPr>
                <a:spLocks noChangeShapeType="1"/>
              </p:cNvSpPr>
              <p:nvPr/>
            </p:nvSpPr>
            <p:spPr bwMode="auto">
              <a:xfrm>
                <a:off x="1890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42" name="Line 1650"/>
              <p:cNvSpPr>
                <a:spLocks noChangeShapeType="1"/>
              </p:cNvSpPr>
              <p:nvPr/>
            </p:nvSpPr>
            <p:spPr bwMode="auto">
              <a:xfrm>
                <a:off x="1961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43" name="Line 1651"/>
              <p:cNvSpPr>
                <a:spLocks noChangeShapeType="1"/>
              </p:cNvSpPr>
              <p:nvPr/>
            </p:nvSpPr>
            <p:spPr bwMode="auto">
              <a:xfrm>
                <a:off x="2032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44" name="Line 1652"/>
              <p:cNvSpPr>
                <a:spLocks noChangeShapeType="1"/>
              </p:cNvSpPr>
              <p:nvPr/>
            </p:nvSpPr>
            <p:spPr bwMode="auto">
              <a:xfrm>
                <a:off x="2103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45" name="Line 1653"/>
              <p:cNvSpPr>
                <a:spLocks noChangeShapeType="1"/>
              </p:cNvSpPr>
              <p:nvPr/>
            </p:nvSpPr>
            <p:spPr bwMode="auto">
              <a:xfrm>
                <a:off x="2174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46" name="Rectangle 1654"/>
              <p:cNvSpPr>
                <a:spLocks noChangeArrowheads="1"/>
              </p:cNvSpPr>
              <p:nvPr/>
            </p:nvSpPr>
            <p:spPr bwMode="auto">
              <a:xfrm>
                <a:off x="1521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47" name="Rectangle 1655"/>
              <p:cNvSpPr>
                <a:spLocks noChangeArrowheads="1"/>
              </p:cNvSpPr>
              <p:nvPr/>
            </p:nvSpPr>
            <p:spPr bwMode="auto">
              <a:xfrm>
                <a:off x="1592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48" name="Rectangle 1656"/>
              <p:cNvSpPr>
                <a:spLocks noChangeArrowheads="1"/>
              </p:cNvSpPr>
              <p:nvPr/>
            </p:nvSpPr>
            <p:spPr bwMode="auto">
              <a:xfrm>
                <a:off x="1663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49" name="Rectangle 1657"/>
              <p:cNvSpPr>
                <a:spLocks noChangeArrowheads="1"/>
              </p:cNvSpPr>
              <p:nvPr/>
            </p:nvSpPr>
            <p:spPr bwMode="auto">
              <a:xfrm>
                <a:off x="1734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0" name="Rectangle 1658"/>
              <p:cNvSpPr>
                <a:spLocks noChangeArrowheads="1"/>
              </p:cNvSpPr>
              <p:nvPr/>
            </p:nvSpPr>
            <p:spPr bwMode="auto">
              <a:xfrm>
                <a:off x="1805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1" name="Rectangle 1659"/>
              <p:cNvSpPr>
                <a:spLocks noChangeArrowheads="1"/>
              </p:cNvSpPr>
              <p:nvPr/>
            </p:nvSpPr>
            <p:spPr bwMode="auto">
              <a:xfrm>
                <a:off x="1875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2" name="Rectangle 1660"/>
              <p:cNvSpPr>
                <a:spLocks noChangeArrowheads="1"/>
              </p:cNvSpPr>
              <p:nvPr/>
            </p:nvSpPr>
            <p:spPr bwMode="auto">
              <a:xfrm>
                <a:off x="1946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3" name="Rectangle 1661"/>
              <p:cNvSpPr>
                <a:spLocks noChangeArrowheads="1"/>
              </p:cNvSpPr>
              <p:nvPr/>
            </p:nvSpPr>
            <p:spPr bwMode="auto">
              <a:xfrm>
                <a:off x="2017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4" name="Rectangle 1662"/>
              <p:cNvSpPr>
                <a:spLocks noChangeArrowheads="1"/>
              </p:cNvSpPr>
              <p:nvPr/>
            </p:nvSpPr>
            <p:spPr bwMode="auto">
              <a:xfrm>
                <a:off x="2088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5" name="Rectangle 1663"/>
              <p:cNvSpPr>
                <a:spLocks noChangeArrowheads="1"/>
              </p:cNvSpPr>
              <p:nvPr/>
            </p:nvSpPr>
            <p:spPr bwMode="auto">
              <a:xfrm>
                <a:off x="2146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6" name="Rectangle 1664"/>
              <p:cNvSpPr>
                <a:spLocks noChangeArrowheads="1"/>
              </p:cNvSpPr>
              <p:nvPr/>
            </p:nvSpPr>
            <p:spPr bwMode="auto">
              <a:xfrm>
                <a:off x="2180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57" name="Freeform 1665"/>
              <p:cNvSpPr>
                <a:spLocks/>
              </p:cNvSpPr>
              <p:nvPr/>
            </p:nvSpPr>
            <p:spPr bwMode="auto">
              <a:xfrm>
                <a:off x="1524" y="3428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58" name="Freeform 1666"/>
              <p:cNvSpPr>
                <a:spLocks/>
              </p:cNvSpPr>
              <p:nvPr/>
            </p:nvSpPr>
            <p:spPr bwMode="auto">
              <a:xfrm>
                <a:off x="1595" y="3446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59" name="Freeform 1667"/>
              <p:cNvSpPr>
                <a:spLocks/>
              </p:cNvSpPr>
              <p:nvPr/>
            </p:nvSpPr>
            <p:spPr bwMode="auto">
              <a:xfrm>
                <a:off x="1665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0" name="Freeform 1668"/>
              <p:cNvSpPr>
                <a:spLocks/>
              </p:cNvSpPr>
              <p:nvPr/>
            </p:nvSpPr>
            <p:spPr bwMode="auto">
              <a:xfrm>
                <a:off x="1736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1" name="Freeform 1669"/>
              <p:cNvSpPr>
                <a:spLocks/>
              </p:cNvSpPr>
              <p:nvPr/>
            </p:nvSpPr>
            <p:spPr bwMode="auto">
              <a:xfrm>
                <a:off x="1807" y="3446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2" name="Freeform 1670"/>
              <p:cNvSpPr>
                <a:spLocks/>
              </p:cNvSpPr>
              <p:nvPr/>
            </p:nvSpPr>
            <p:spPr bwMode="auto">
              <a:xfrm>
                <a:off x="1879" y="34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3" name="Freeform 1671"/>
              <p:cNvSpPr>
                <a:spLocks/>
              </p:cNvSpPr>
              <p:nvPr/>
            </p:nvSpPr>
            <p:spPr bwMode="auto">
              <a:xfrm>
                <a:off x="1950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4" name="Freeform 1672"/>
              <p:cNvSpPr>
                <a:spLocks/>
              </p:cNvSpPr>
              <p:nvPr/>
            </p:nvSpPr>
            <p:spPr bwMode="auto">
              <a:xfrm>
                <a:off x="2021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5" name="Freeform 1673"/>
              <p:cNvSpPr>
                <a:spLocks/>
              </p:cNvSpPr>
              <p:nvPr/>
            </p:nvSpPr>
            <p:spPr bwMode="auto">
              <a:xfrm>
                <a:off x="2092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6" name="Freeform 1674"/>
              <p:cNvSpPr>
                <a:spLocks/>
              </p:cNvSpPr>
              <p:nvPr/>
            </p:nvSpPr>
            <p:spPr bwMode="auto">
              <a:xfrm>
                <a:off x="2163" y="3428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7" name="Line 1675"/>
              <p:cNvSpPr>
                <a:spLocks noChangeShapeType="1"/>
              </p:cNvSpPr>
              <p:nvPr/>
            </p:nvSpPr>
            <p:spPr bwMode="auto">
              <a:xfrm>
                <a:off x="1534" y="34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8" name="Line 1676"/>
              <p:cNvSpPr>
                <a:spLocks noChangeShapeType="1"/>
              </p:cNvSpPr>
              <p:nvPr/>
            </p:nvSpPr>
            <p:spPr bwMode="auto">
              <a:xfrm>
                <a:off x="1605" y="3457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69" name="Line 1677"/>
              <p:cNvSpPr>
                <a:spLocks noChangeShapeType="1"/>
              </p:cNvSpPr>
              <p:nvPr/>
            </p:nvSpPr>
            <p:spPr bwMode="auto">
              <a:xfrm>
                <a:off x="1818" y="3457"/>
                <a:ext cx="72" cy="53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0" name="Line 1678"/>
              <p:cNvSpPr>
                <a:spLocks noChangeShapeType="1"/>
              </p:cNvSpPr>
              <p:nvPr/>
            </p:nvSpPr>
            <p:spPr bwMode="auto">
              <a:xfrm flipV="1">
                <a:off x="1890" y="3439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1" name="Line 1679"/>
              <p:cNvSpPr>
                <a:spLocks noChangeShapeType="1"/>
              </p:cNvSpPr>
              <p:nvPr/>
            </p:nvSpPr>
            <p:spPr bwMode="auto">
              <a:xfrm>
                <a:off x="1961" y="34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2" name="Line 1680"/>
              <p:cNvSpPr>
                <a:spLocks noChangeShapeType="1"/>
              </p:cNvSpPr>
              <p:nvPr/>
            </p:nvSpPr>
            <p:spPr bwMode="auto">
              <a:xfrm>
                <a:off x="2032" y="3439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3" name="Line 1681"/>
              <p:cNvSpPr>
                <a:spLocks noChangeShapeType="1"/>
              </p:cNvSpPr>
              <p:nvPr/>
            </p:nvSpPr>
            <p:spPr bwMode="auto">
              <a:xfrm flipV="1">
                <a:off x="2103" y="3439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4" name="Freeform 1682"/>
              <p:cNvSpPr>
                <a:spLocks/>
              </p:cNvSpPr>
              <p:nvPr/>
            </p:nvSpPr>
            <p:spPr bwMode="auto">
              <a:xfrm>
                <a:off x="1524" y="335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5" name="Freeform 1683"/>
              <p:cNvSpPr>
                <a:spLocks/>
              </p:cNvSpPr>
              <p:nvPr/>
            </p:nvSpPr>
            <p:spPr bwMode="auto">
              <a:xfrm>
                <a:off x="1595" y="3375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6" name="Freeform 1684"/>
              <p:cNvSpPr>
                <a:spLocks/>
              </p:cNvSpPr>
              <p:nvPr/>
            </p:nvSpPr>
            <p:spPr bwMode="auto">
              <a:xfrm>
                <a:off x="1665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7" name="Freeform 1685"/>
              <p:cNvSpPr>
                <a:spLocks/>
              </p:cNvSpPr>
              <p:nvPr/>
            </p:nvSpPr>
            <p:spPr bwMode="auto">
              <a:xfrm>
                <a:off x="1736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8" name="Freeform 1686"/>
              <p:cNvSpPr>
                <a:spLocks/>
              </p:cNvSpPr>
              <p:nvPr/>
            </p:nvSpPr>
            <p:spPr bwMode="auto">
              <a:xfrm>
                <a:off x="1807" y="3392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79" name="Freeform 1687"/>
              <p:cNvSpPr>
                <a:spLocks/>
              </p:cNvSpPr>
              <p:nvPr/>
            </p:nvSpPr>
            <p:spPr bwMode="auto">
              <a:xfrm>
                <a:off x="1879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0" name="Freeform 1688"/>
              <p:cNvSpPr>
                <a:spLocks/>
              </p:cNvSpPr>
              <p:nvPr/>
            </p:nvSpPr>
            <p:spPr bwMode="auto">
              <a:xfrm>
                <a:off x="1950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1" name="Freeform 1689"/>
              <p:cNvSpPr>
                <a:spLocks/>
              </p:cNvSpPr>
              <p:nvPr/>
            </p:nvSpPr>
            <p:spPr bwMode="auto">
              <a:xfrm>
                <a:off x="2021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2" name="Freeform 1690"/>
              <p:cNvSpPr>
                <a:spLocks/>
              </p:cNvSpPr>
              <p:nvPr/>
            </p:nvSpPr>
            <p:spPr bwMode="auto">
              <a:xfrm>
                <a:off x="2092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3" name="Freeform 1691"/>
              <p:cNvSpPr>
                <a:spLocks/>
              </p:cNvSpPr>
              <p:nvPr/>
            </p:nvSpPr>
            <p:spPr bwMode="auto">
              <a:xfrm>
                <a:off x="2163" y="3392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4" name="Line 1692"/>
              <p:cNvSpPr>
                <a:spLocks noChangeShapeType="1"/>
              </p:cNvSpPr>
              <p:nvPr/>
            </p:nvSpPr>
            <p:spPr bwMode="auto">
              <a:xfrm>
                <a:off x="1534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5" name="Line 1693"/>
              <p:cNvSpPr>
                <a:spLocks noChangeShapeType="1"/>
              </p:cNvSpPr>
              <p:nvPr/>
            </p:nvSpPr>
            <p:spPr bwMode="auto">
              <a:xfrm>
                <a:off x="1605" y="338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6" name="Line 1694"/>
              <p:cNvSpPr>
                <a:spLocks noChangeShapeType="1"/>
              </p:cNvSpPr>
              <p:nvPr/>
            </p:nvSpPr>
            <p:spPr bwMode="auto">
              <a:xfrm>
                <a:off x="1676" y="3385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7" name="Line 1695"/>
              <p:cNvSpPr>
                <a:spLocks noChangeShapeType="1"/>
              </p:cNvSpPr>
              <p:nvPr/>
            </p:nvSpPr>
            <p:spPr bwMode="auto">
              <a:xfrm flipV="1">
                <a:off x="1747" y="3403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8" name="Line 1696"/>
              <p:cNvSpPr>
                <a:spLocks noChangeShapeType="1"/>
              </p:cNvSpPr>
              <p:nvPr/>
            </p:nvSpPr>
            <p:spPr bwMode="auto">
              <a:xfrm flipV="1">
                <a:off x="1818" y="3385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89" name="Line 1697"/>
              <p:cNvSpPr>
                <a:spLocks noChangeShapeType="1"/>
              </p:cNvSpPr>
              <p:nvPr/>
            </p:nvSpPr>
            <p:spPr bwMode="auto">
              <a:xfrm>
                <a:off x="1890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0" name="Line 1698"/>
              <p:cNvSpPr>
                <a:spLocks noChangeShapeType="1"/>
              </p:cNvSpPr>
              <p:nvPr/>
            </p:nvSpPr>
            <p:spPr bwMode="auto">
              <a:xfrm>
                <a:off x="1961" y="3403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1" name="Line 1699"/>
              <p:cNvSpPr>
                <a:spLocks noChangeShapeType="1"/>
              </p:cNvSpPr>
              <p:nvPr/>
            </p:nvSpPr>
            <p:spPr bwMode="auto">
              <a:xfrm flipV="1">
                <a:off x="2032" y="3350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2" name="Line 1700"/>
              <p:cNvSpPr>
                <a:spLocks noChangeShapeType="1"/>
              </p:cNvSpPr>
              <p:nvPr/>
            </p:nvSpPr>
            <p:spPr bwMode="auto">
              <a:xfrm>
                <a:off x="2103" y="3350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3" name="Freeform 1701"/>
              <p:cNvSpPr>
                <a:spLocks/>
              </p:cNvSpPr>
              <p:nvPr/>
            </p:nvSpPr>
            <p:spPr bwMode="auto">
              <a:xfrm>
                <a:off x="1524" y="349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4" name="Freeform 1702"/>
              <p:cNvSpPr>
                <a:spLocks/>
              </p:cNvSpPr>
              <p:nvPr/>
            </p:nvSpPr>
            <p:spPr bwMode="auto">
              <a:xfrm>
                <a:off x="1595" y="346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5" name="Freeform 1703"/>
              <p:cNvSpPr>
                <a:spLocks/>
              </p:cNvSpPr>
              <p:nvPr/>
            </p:nvSpPr>
            <p:spPr bwMode="auto">
              <a:xfrm>
                <a:off x="1665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6" name="Freeform 1704"/>
              <p:cNvSpPr>
                <a:spLocks/>
              </p:cNvSpPr>
              <p:nvPr/>
            </p:nvSpPr>
            <p:spPr bwMode="auto">
              <a:xfrm>
                <a:off x="1736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7" name="Freeform 1705"/>
              <p:cNvSpPr>
                <a:spLocks/>
              </p:cNvSpPr>
              <p:nvPr/>
            </p:nvSpPr>
            <p:spPr bwMode="auto">
              <a:xfrm>
                <a:off x="1807" y="3464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8" name="Freeform 1706"/>
              <p:cNvSpPr>
                <a:spLocks/>
              </p:cNvSpPr>
              <p:nvPr/>
            </p:nvSpPr>
            <p:spPr bwMode="auto">
              <a:xfrm>
                <a:off x="1879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99" name="Freeform 1707"/>
              <p:cNvSpPr>
                <a:spLocks/>
              </p:cNvSpPr>
              <p:nvPr/>
            </p:nvSpPr>
            <p:spPr bwMode="auto">
              <a:xfrm>
                <a:off x="1950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0" name="Freeform 1708"/>
              <p:cNvSpPr>
                <a:spLocks/>
              </p:cNvSpPr>
              <p:nvPr/>
            </p:nvSpPr>
            <p:spPr bwMode="auto">
              <a:xfrm>
                <a:off x="2021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1" name="Freeform 1709"/>
              <p:cNvSpPr>
                <a:spLocks/>
              </p:cNvSpPr>
              <p:nvPr/>
            </p:nvSpPr>
            <p:spPr bwMode="auto">
              <a:xfrm>
                <a:off x="2092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2" name="Freeform 1710"/>
              <p:cNvSpPr>
                <a:spLocks/>
              </p:cNvSpPr>
              <p:nvPr/>
            </p:nvSpPr>
            <p:spPr bwMode="auto">
              <a:xfrm>
                <a:off x="2163" y="348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3" name="Line 1711"/>
              <p:cNvSpPr>
                <a:spLocks noChangeShapeType="1"/>
              </p:cNvSpPr>
              <p:nvPr/>
            </p:nvSpPr>
            <p:spPr bwMode="auto">
              <a:xfrm flipV="1">
                <a:off x="1534" y="3474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4" name="Line 1712"/>
              <p:cNvSpPr>
                <a:spLocks noChangeShapeType="1"/>
              </p:cNvSpPr>
              <p:nvPr/>
            </p:nvSpPr>
            <p:spPr bwMode="auto">
              <a:xfrm flipV="1">
                <a:off x="1605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5" name="Line 1713"/>
              <p:cNvSpPr>
                <a:spLocks noChangeShapeType="1"/>
              </p:cNvSpPr>
              <p:nvPr/>
            </p:nvSpPr>
            <p:spPr bwMode="auto">
              <a:xfrm>
                <a:off x="1676" y="34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6" name="Line 1714"/>
              <p:cNvSpPr>
                <a:spLocks noChangeShapeType="1"/>
              </p:cNvSpPr>
              <p:nvPr/>
            </p:nvSpPr>
            <p:spPr bwMode="auto">
              <a:xfrm>
                <a:off x="1747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7" name="Line 1715"/>
              <p:cNvSpPr>
                <a:spLocks noChangeShapeType="1"/>
              </p:cNvSpPr>
              <p:nvPr/>
            </p:nvSpPr>
            <p:spPr bwMode="auto">
              <a:xfrm>
                <a:off x="1818" y="3474"/>
                <a:ext cx="143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8" name="Line 1716"/>
              <p:cNvSpPr>
                <a:spLocks noChangeShapeType="1"/>
              </p:cNvSpPr>
              <p:nvPr/>
            </p:nvSpPr>
            <p:spPr bwMode="auto">
              <a:xfrm>
                <a:off x="1961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09" name="Line 1717"/>
              <p:cNvSpPr>
                <a:spLocks noChangeShapeType="1"/>
              </p:cNvSpPr>
              <p:nvPr/>
            </p:nvSpPr>
            <p:spPr bwMode="auto">
              <a:xfrm flipV="1">
                <a:off x="2032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0" name="Line 1718"/>
              <p:cNvSpPr>
                <a:spLocks noChangeShapeType="1"/>
              </p:cNvSpPr>
              <p:nvPr/>
            </p:nvSpPr>
            <p:spPr bwMode="auto">
              <a:xfrm>
                <a:off x="2103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1" name="Freeform 1719"/>
              <p:cNvSpPr>
                <a:spLocks/>
              </p:cNvSpPr>
              <p:nvPr/>
            </p:nvSpPr>
            <p:spPr bwMode="auto">
              <a:xfrm>
                <a:off x="1524" y="3321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2" name="Freeform 1720"/>
              <p:cNvSpPr>
                <a:spLocks/>
              </p:cNvSpPr>
              <p:nvPr/>
            </p:nvSpPr>
            <p:spPr bwMode="auto">
              <a:xfrm>
                <a:off x="1595" y="3321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3" name="Freeform 1721"/>
              <p:cNvSpPr>
                <a:spLocks/>
              </p:cNvSpPr>
              <p:nvPr/>
            </p:nvSpPr>
            <p:spPr bwMode="auto">
              <a:xfrm>
                <a:off x="1665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4" name="Freeform 1722"/>
              <p:cNvSpPr>
                <a:spLocks/>
              </p:cNvSpPr>
              <p:nvPr/>
            </p:nvSpPr>
            <p:spPr bwMode="auto">
              <a:xfrm>
                <a:off x="1736" y="328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5" name="Freeform 1723"/>
              <p:cNvSpPr>
                <a:spLocks/>
              </p:cNvSpPr>
              <p:nvPr/>
            </p:nvSpPr>
            <p:spPr bwMode="auto">
              <a:xfrm>
                <a:off x="1807" y="3410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6" name="Freeform 1724"/>
              <p:cNvSpPr>
                <a:spLocks/>
              </p:cNvSpPr>
              <p:nvPr/>
            </p:nvSpPr>
            <p:spPr bwMode="auto">
              <a:xfrm>
                <a:off x="1879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7" name="Freeform 1725"/>
              <p:cNvSpPr>
                <a:spLocks/>
              </p:cNvSpPr>
              <p:nvPr/>
            </p:nvSpPr>
            <p:spPr bwMode="auto">
              <a:xfrm>
                <a:off x="1950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8" name="Freeform 1726"/>
              <p:cNvSpPr>
                <a:spLocks/>
              </p:cNvSpPr>
              <p:nvPr/>
            </p:nvSpPr>
            <p:spPr bwMode="auto">
              <a:xfrm>
                <a:off x="2021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19" name="Freeform 1727"/>
              <p:cNvSpPr>
                <a:spLocks/>
              </p:cNvSpPr>
              <p:nvPr/>
            </p:nvSpPr>
            <p:spPr bwMode="auto">
              <a:xfrm>
                <a:off x="2092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0" name="Freeform 1728"/>
              <p:cNvSpPr>
                <a:spLocks/>
              </p:cNvSpPr>
              <p:nvPr/>
            </p:nvSpPr>
            <p:spPr bwMode="auto">
              <a:xfrm>
                <a:off x="2163" y="332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1" name="Line 1729"/>
              <p:cNvSpPr>
                <a:spLocks noChangeShapeType="1"/>
              </p:cNvSpPr>
              <p:nvPr/>
            </p:nvSpPr>
            <p:spPr bwMode="auto">
              <a:xfrm>
                <a:off x="1534" y="333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2" name="Line 1730"/>
              <p:cNvSpPr>
                <a:spLocks noChangeShapeType="1"/>
              </p:cNvSpPr>
              <p:nvPr/>
            </p:nvSpPr>
            <p:spPr bwMode="auto">
              <a:xfrm>
                <a:off x="1605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3" name="Line 1731"/>
              <p:cNvSpPr>
                <a:spLocks noChangeShapeType="1"/>
              </p:cNvSpPr>
              <p:nvPr/>
            </p:nvSpPr>
            <p:spPr bwMode="auto">
              <a:xfrm flipV="1">
                <a:off x="1676" y="329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4" name="Line 1732"/>
              <p:cNvSpPr>
                <a:spLocks noChangeShapeType="1"/>
              </p:cNvSpPr>
              <p:nvPr/>
            </p:nvSpPr>
            <p:spPr bwMode="auto">
              <a:xfrm>
                <a:off x="1747" y="3297"/>
                <a:ext cx="71" cy="12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5" name="Line 1733"/>
              <p:cNvSpPr>
                <a:spLocks noChangeShapeType="1"/>
              </p:cNvSpPr>
              <p:nvPr/>
            </p:nvSpPr>
            <p:spPr bwMode="auto">
              <a:xfrm flipV="1">
                <a:off x="1818" y="3385"/>
                <a:ext cx="72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6" name="Line 1734"/>
              <p:cNvSpPr>
                <a:spLocks noChangeShapeType="1"/>
              </p:cNvSpPr>
              <p:nvPr/>
            </p:nvSpPr>
            <p:spPr bwMode="auto">
              <a:xfrm flipV="1">
                <a:off x="1890" y="3314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7" name="Line 1735"/>
              <p:cNvSpPr>
                <a:spLocks noChangeShapeType="1"/>
              </p:cNvSpPr>
              <p:nvPr/>
            </p:nvSpPr>
            <p:spPr bwMode="auto">
              <a:xfrm>
                <a:off x="1961" y="3314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8" name="Line 1736"/>
              <p:cNvSpPr>
                <a:spLocks noChangeShapeType="1"/>
              </p:cNvSpPr>
              <p:nvPr/>
            </p:nvSpPr>
            <p:spPr bwMode="auto">
              <a:xfrm>
                <a:off x="2032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29" name="Line 1737"/>
              <p:cNvSpPr>
                <a:spLocks noChangeShapeType="1"/>
              </p:cNvSpPr>
              <p:nvPr/>
            </p:nvSpPr>
            <p:spPr bwMode="auto">
              <a:xfrm flipV="1">
                <a:off x="2103" y="3332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0" name="Freeform 1738"/>
              <p:cNvSpPr>
                <a:spLocks/>
              </p:cNvSpPr>
              <p:nvPr/>
            </p:nvSpPr>
            <p:spPr bwMode="auto">
              <a:xfrm>
                <a:off x="1524" y="349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1" name="Freeform 1739"/>
              <p:cNvSpPr>
                <a:spLocks/>
              </p:cNvSpPr>
              <p:nvPr/>
            </p:nvSpPr>
            <p:spPr bwMode="auto">
              <a:xfrm>
                <a:off x="1595" y="3517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0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0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2" name="Freeform 1740"/>
              <p:cNvSpPr>
                <a:spLocks/>
              </p:cNvSpPr>
              <p:nvPr/>
            </p:nvSpPr>
            <p:spPr bwMode="auto">
              <a:xfrm>
                <a:off x="1665" y="351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3" name="Freeform 1741"/>
              <p:cNvSpPr>
                <a:spLocks/>
              </p:cNvSpPr>
              <p:nvPr/>
            </p:nvSpPr>
            <p:spPr bwMode="auto">
              <a:xfrm>
                <a:off x="1736" y="351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4" name="Freeform 1742"/>
              <p:cNvSpPr>
                <a:spLocks/>
              </p:cNvSpPr>
              <p:nvPr/>
            </p:nvSpPr>
            <p:spPr bwMode="auto">
              <a:xfrm>
                <a:off x="1807" y="3517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5" name="Freeform 1743"/>
              <p:cNvSpPr>
                <a:spLocks/>
              </p:cNvSpPr>
              <p:nvPr/>
            </p:nvSpPr>
            <p:spPr bwMode="auto">
              <a:xfrm>
                <a:off x="1879" y="351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6" name="Freeform 1744"/>
              <p:cNvSpPr>
                <a:spLocks/>
              </p:cNvSpPr>
              <p:nvPr/>
            </p:nvSpPr>
            <p:spPr bwMode="auto">
              <a:xfrm>
                <a:off x="1950" y="353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7" name="Freeform 1745"/>
              <p:cNvSpPr>
                <a:spLocks/>
              </p:cNvSpPr>
              <p:nvPr/>
            </p:nvSpPr>
            <p:spPr bwMode="auto">
              <a:xfrm>
                <a:off x="2021" y="351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8" name="Freeform 1746"/>
              <p:cNvSpPr>
                <a:spLocks/>
              </p:cNvSpPr>
              <p:nvPr/>
            </p:nvSpPr>
            <p:spPr bwMode="auto">
              <a:xfrm>
                <a:off x="2092" y="351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39" name="Freeform 1747"/>
              <p:cNvSpPr>
                <a:spLocks/>
              </p:cNvSpPr>
              <p:nvPr/>
            </p:nvSpPr>
            <p:spPr bwMode="auto">
              <a:xfrm>
                <a:off x="2163" y="349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0" name="Line 1748"/>
              <p:cNvSpPr>
                <a:spLocks noChangeShapeType="1"/>
              </p:cNvSpPr>
              <p:nvPr/>
            </p:nvSpPr>
            <p:spPr bwMode="auto">
              <a:xfrm>
                <a:off x="1534" y="351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1" name="Line 1749"/>
              <p:cNvSpPr>
                <a:spLocks noChangeShapeType="1"/>
              </p:cNvSpPr>
              <p:nvPr/>
            </p:nvSpPr>
            <p:spPr bwMode="auto">
              <a:xfrm>
                <a:off x="1605" y="3528"/>
                <a:ext cx="285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2" name="Line 1750"/>
              <p:cNvSpPr>
                <a:spLocks noChangeShapeType="1"/>
              </p:cNvSpPr>
              <p:nvPr/>
            </p:nvSpPr>
            <p:spPr bwMode="auto">
              <a:xfrm>
                <a:off x="1890" y="352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3" name="Line 1751"/>
              <p:cNvSpPr>
                <a:spLocks noChangeShapeType="1"/>
              </p:cNvSpPr>
              <p:nvPr/>
            </p:nvSpPr>
            <p:spPr bwMode="auto">
              <a:xfrm flipV="1">
                <a:off x="1961" y="352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4" name="Line 1752"/>
              <p:cNvSpPr>
                <a:spLocks noChangeShapeType="1"/>
              </p:cNvSpPr>
              <p:nvPr/>
            </p:nvSpPr>
            <p:spPr bwMode="auto">
              <a:xfrm>
                <a:off x="2032" y="352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5" name="Line 1753"/>
              <p:cNvSpPr>
                <a:spLocks noChangeShapeType="1"/>
              </p:cNvSpPr>
              <p:nvPr/>
            </p:nvSpPr>
            <p:spPr bwMode="auto">
              <a:xfrm flipV="1">
                <a:off x="2103" y="351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6" name="Freeform 1754"/>
              <p:cNvSpPr>
                <a:spLocks/>
              </p:cNvSpPr>
              <p:nvPr/>
            </p:nvSpPr>
            <p:spPr bwMode="auto">
              <a:xfrm>
                <a:off x="1524" y="3410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7" name="Freeform 1755"/>
              <p:cNvSpPr>
                <a:spLocks/>
              </p:cNvSpPr>
              <p:nvPr/>
            </p:nvSpPr>
            <p:spPr bwMode="auto">
              <a:xfrm>
                <a:off x="1595" y="3410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8" name="Freeform 1756"/>
              <p:cNvSpPr>
                <a:spLocks/>
              </p:cNvSpPr>
              <p:nvPr/>
            </p:nvSpPr>
            <p:spPr bwMode="auto">
              <a:xfrm>
                <a:off x="1665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49" name="Freeform 1757"/>
              <p:cNvSpPr>
                <a:spLocks/>
              </p:cNvSpPr>
              <p:nvPr/>
            </p:nvSpPr>
            <p:spPr bwMode="auto">
              <a:xfrm>
                <a:off x="1736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0" name="Freeform 1758"/>
              <p:cNvSpPr>
                <a:spLocks/>
              </p:cNvSpPr>
              <p:nvPr/>
            </p:nvSpPr>
            <p:spPr bwMode="auto">
              <a:xfrm>
                <a:off x="1807" y="3410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1" name="Freeform 1759"/>
              <p:cNvSpPr>
                <a:spLocks/>
              </p:cNvSpPr>
              <p:nvPr/>
            </p:nvSpPr>
            <p:spPr bwMode="auto">
              <a:xfrm>
                <a:off x="1879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2" name="Freeform 1760"/>
              <p:cNvSpPr>
                <a:spLocks/>
              </p:cNvSpPr>
              <p:nvPr/>
            </p:nvSpPr>
            <p:spPr bwMode="auto">
              <a:xfrm>
                <a:off x="1950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3" name="Freeform 1761"/>
              <p:cNvSpPr>
                <a:spLocks/>
              </p:cNvSpPr>
              <p:nvPr/>
            </p:nvSpPr>
            <p:spPr bwMode="auto">
              <a:xfrm>
                <a:off x="2021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4" name="Freeform 1762"/>
              <p:cNvSpPr>
                <a:spLocks/>
              </p:cNvSpPr>
              <p:nvPr/>
            </p:nvSpPr>
            <p:spPr bwMode="auto">
              <a:xfrm>
                <a:off x="2092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5" name="Freeform 1763"/>
              <p:cNvSpPr>
                <a:spLocks/>
              </p:cNvSpPr>
              <p:nvPr/>
            </p:nvSpPr>
            <p:spPr bwMode="auto">
              <a:xfrm>
                <a:off x="2163" y="341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6" name="Line 1764"/>
              <p:cNvSpPr>
                <a:spLocks noChangeShapeType="1"/>
              </p:cNvSpPr>
              <p:nvPr/>
            </p:nvSpPr>
            <p:spPr bwMode="auto">
              <a:xfrm>
                <a:off x="1534" y="3421"/>
                <a:ext cx="284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7" name="Line 1765"/>
              <p:cNvSpPr>
                <a:spLocks noChangeShapeType="1"/>
              </p:cNvSpPr>
              <p:nvPr/>
            </p:nvSpPr>
            <p:spPr bwMode="auto">
              <a:xfrm flipV="1">
                <a:off x="1818" y="3403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8" name="Line 1766"/>
              <p:cNvSpPr>
                <a:spLocks noChangeShapeType="1"/>
              </p:cNvSpPr>
              <p:nvPr/>
            </p:nvSpPr>
            <p:spPr bwMode="auto">
              <a:xfrm>
                <a:off x="1890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59" name="Line 1767"/>
              <p:cNvSpPr>
                <a:spLocks noChangeShapeType="1"/>
              </p:cNvSpPr>
              <p:nvPr/>
            </p:nvSpPr>
            <p:spPr bwMode="auto">
              <a:xfrm flipV="1">
                <a:off x="1961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0" name="Line 1768"/>
              <p:cNvSpPr>
                <a:spLocks noChangeShapeType="1"/>
              </p:cNvSpPr>
              <p:nvPr/>
            </p:nvSpPr>
            <p:spPr bwMode="auto">
              <a:xfrm>
                <a:off x="2032" y="3403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1" name="Line 1769"/>
              <p:cNvSpPr>
                <a:spLocks noChangeShapeType="1"/>
              </p:cNvSpPr>
              <p:nvPr/>
            </p:nvSpPr>
            <p:spPr bwMode="auto">
              <a:xfrm>
                <a:off x="2103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2" name="Freeform 1770"/>
              <p:cNvSpPr>
                <a:spLocks/>
              </p:cNvSpPr>
              <p:nvPr/>
            </p:nvSpPr>
            <p:spPr bwMode="auto">
              <a:xfrm>
                <a:off x="1524" y="3446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3" name="Freeform 1771"/>
              <p:cNvSpPr>
                <a:spLocks/>
              </p:cNvSpPr>
              <p:nvPr/>
            </p:nvSpPr>
            <p:spPr bwMode="auto">
              <a:xfrm>
                <a:off x="1595" y="346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4" name="Freeform 1772"/>
              <p:cNvSpPr>
                <a:spLocks/>
              </p:cNvSpPr>
              <p:nvPr/>
            </p:nvSpPr>
            <p:spPr bwMode="auto">
              <a:xfrm>
                <a:off x="1665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5" name="Freeform 1773"/>
              <p:cNvSpPr>
                <a:spLocks/>
              </p:cNvSpPr>
              <p:nvPr/>
            </p:nvSpPr>
            <p:spPr bwMode="auto">
              <a:xfrm>
                <a:off x="1736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6" name="Freeform 1774"/>
              <p:cNvSpPr>
                <a:spLocks/>
              </p:cNvSpPr>
              <p:nvPr/>
            </p:nvSpPr>
            <p:spPr bwMode="auto">
              <a:xfrm>
                <a:off x="1807" y="3464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7" name="Freeform 1775"/>
              <p:cNvSpPr>
                <a:spLocks/>
              </p:cNvSpPr>
              <p:nvPr/>
            </p:nvSpPr>
            <p:spPr bwMode="auto">
              <a:xfrm>
                <a:off x="1879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8" name="Freeform 1776"/>
              <p:cNvSpPr>
                <a:spLocks/>
              </p:cNvSpPr>
              <p:nvPr/>
            </p:nvSpPr>
            <p:spPr bwMode="auto">
              <a:xfrm>
                <a:off x="1950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69" name="Freeform 1777"/>
              <p:cNvSpPr>
                <a:spLocks/>
              </p:cNvSpPr>
              <p:nvPr/>
            </p:nvSpPr>
            <p:spPr bwMode="auto">
              <a:xfrm>
                <a:off x="2021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0" name="Freeform 1778"/>
              <p:cNvSpPr>
                <a:spLocks/>
              </p:cNvSpPr>
              <p:nvPr/>
            </p:nvSpPr>
            <p:spPr bwMode="auto">
              <a:xfrm>
                <a:off x="2092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1" name="Freeform 1779"/>
              <p:cNvSpPr>
                <a:spLocks/>
              </p:cNvSpPr>
              <p:nvPr/>
            </p:nvSpPr>
            <p:spPr bwMode="auto">
              <a:xfrm>
                <a:off x="2163" y="3464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2" name="Line 1780"/>
              <p:cNvSpPr>
                <a:spLocks noChangeShapeType="1"/>
              </p:cNvSpPr>
              <p:nvPr/>
            </p:nvSpPr>
            <p:spPr bwMode="auto">
              <a:xfrm>
                <a:off x="1534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3" name="Line 1781"/>
              <p:cNvSpPr>
                <a:spLocks noChangeShapeType="1"/>
              </p:cNvSpPr>
              <p:nvPr/>
            </p:nvSpPr>
            <p:spPr bwMode="auto">
              <a:xfrm flipV="1">
                <a:off x="1605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4" name="Line 1782"/>
              <p:cNvSpPr>
                <a:spLocks noChangeShapeType="1"/>
              </p:cNvSpPr>
              <p:nvPr/>
            </p:nvSpPr>
            <p:spPr bwMode="auto">
              <a:xfrm>
                <a:off x="1676" y="34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5" name="Line 1783"/>
              <p:cNvSpPr>
                <a:spLocks noChangeShapeType="1"/>
              </p:cNvSpPr>
              <p:nvPr/>
            </p:nvSpPr>
            <p:spPr bwMode="auto">
              <a:xfrm>
                <a:off x="1747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6" name="Line 1784"/>
              <p:cNvSpPr>
                <a:spLocks noChangeShapeType="1"/>
              </p:cNvSpPr>
              <p:nvPr/>
            </p:nvSpPr>
            <p:spPr bwMode="auto">
              <a:xfrm flipV="1">
                <a:off x="1818" y="3457"/>
                <a:ext cx="72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7" name="Line 1785"/>
              <p:cNvSpPr>
                <a:spLocks noChangeShapeType="1"/>
              </p:cNvSpPr>
              <p:nvPr/>
            </p:nvSpPr>
            <p:spPr bwMode="auto">
              <a:xfrm>
                <a:off x="1890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8" name="Line 1786"/>
              <p:cNvSpPr>
                <a:spLocks noChangeShapeType="1"/>
              </p:cNvSpPr>
              <p:nvPr/>
            </p:nvSpPr>
            <p:spPr bwMode="auto">
              <a:xfrm>
                <a:off x="1961" y="3474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79" name="Freeform 1787"/>
              <p:cNvSpPr>
                <a:spLocks/>
              </p:cNvSpPr>
              <p:nvPr/>
            </p:nvSpPr>
            <p:spPr bwMode="auto">
              <a:xfrm>
                <a:off x="1524" y="3392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0" name="Freeform 1788"/>
              <p:cNvSpPr>
                <a:spLocks/>
              </p:cNvSpPr>
              <p:nvPr/>
            </p:nvSpPr>
            <p:spPr bwMode="auto">
              <a:xfrm>
                <a:off x="1595" y="3375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1" name="Freeform 1789"/>
              <p:cNvSpPr>
                <a:spLocks/>
              </p:cNvSpPr>
              <p:nvPr/>
            </p:nvSpPr>
            <p:spPr bwMode="auto">
              <a:xfrm>
                <a:off x="1665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2" name="Freeform 1790"/>
              <p:cNvSpPr>
                <a:spLocks/>
              </p:cNvSpPr>
              <p:nvPr/>
            </p:nvSpPr>
            <p:spPr bwMode="auto">
              <a:xfrm>
                <a:off x="1736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3" name="Freeform 1791"/>
              <p:cNvSpPr>
                <a:spLocks/>
              </p:cNvSpPr>
              <p:nvPr/>
            </p:nvSpPr>
            <p:spPr bwMode="auto">
              <a:xfrm>
                <a:off x="1807" y="3375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4" name="Freeform 1792"/>
              <p:cNvSpPr>
                <a:spLocks/>
              </p:cNvSpPr>
              <p:nvPr/>
            </p:nvSpPr>
            <p:spPr bwMode="auto">
              <a:xfrm>
                <a:off x="1879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5" name="Freeform 1793"/>
              <p:cNvSpPr>
                <a:spLocks/>
              </p:cNvSpPr>
              <p:nvPr/>
            </p:nvSpPr>
            <p:spPr bwMode="auto">
              <a:xfrm>
                <a:off x="1950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6" name="Freeform 1794"/>
              <p:cNvSpPr>
                <a:spLocks/>
              </p:cNvSpPr>
              <p:nvPr/>
            </p:nvSpPr>
            <p:spPr bwMode="auto">
              <a:xfrm>
                <a:off x="2021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7" name="Freeform 1795"/>
              <p:cNvSpPr>
                <a:spLocks/>
              </p:cNvSpPr>
              <p:nvPr/>
            </p:nvSpPr>
            <p:spPr bwMode="auto">
              <a:xfrm>
                <a:off x="2092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8" name="Freeform 1796"/>
              <p:cNvSpPr>
                <a:spLocks/>
              </p:cNvSpPr>
              <p:nvPr/>
            </p:nvSpPr>
            <p:spPr bwMode="auto">
              <a:xfrm>
                <a:off x="2163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89" name="Line 1797"/>
              <p:cNvSpPr>
                <a:spLocks noChangeShapeType="1"/>
              </p:cNvSpPr>
              <p:nvPr/>
            </p:nvSpPr>
            <p:spPr bwMode="auto">
              <a:xfrm flipV="1">
                <a:off x="1534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0" name="Line 1798"/>
              <p:cNvSpPr>
                <a:spLocks noChangeShapeType="1"/>
              </p:cNvSpPr>
              <p:nvPr/>
            </p:nvSpPr>
            <p:spPr bwMode="auto">
              <a:xfrm>
                <a:off x="1605" y="3385"/>
                <a:ext cx="285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1" name="Line 1799"/>
              <p:cNvSpPr>
                <a:spLocks noChangeShapeType="1"/>
              </p:cNvSpPr>
              <p:nvPr/>
            </p:nvSpPr>
            <p:spPr bwMode="auto">
              <a:xfrm>
                <a:off x="1890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2" name="Line 1800"/>
              <p:cNvSpPr>
                <a:spLocks noChangeShapeType="1"/>
              </p:cNvSpPr>
              <p:nvPr/>
            </p:nvSpPr>
            <p:spPr bwMode="auto">
              <a:xfrm flipV="1">
                <a:off x="1961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3" name="Line 1801"/>
              <p:cNvSpPr>
                <a:spLocks noChangeShapeType="1"/>
              </p:cNvSpPr>
              <p:nvPr/>
            </p:nvSpPr>
            <p:spPr bwMode="auto">
              <a:xfrm>
                <a:off x="2032" y="3385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4" name="Freeform 1802"/>
              <p:cNvSpPr>
                <a:spLocks/>
              </p:cNvSpPr>
              <p:nvPr/>
            </p:nvSpPr>
            <p:spPr bwMode="auto">
              <a:xfrm>
                <a:off x="1524" y="3216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5" name="Freeform 1803"/>
              <p:cNvSpPr>
                <a:spLocks/>
              </p:cNvSpPr>
              <p:nvPr/>
            </p:nvSpPr>
            <p:spPr bwMode="auto">
              <a:xfrm>
                <a:off x="1595" y="3321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6" name="Freeform 1804"/>
              <p:cNvSpPr>
                <a:spLocks/>
              </p:cNvSpPr>
              <p:nvPr/>
            </p:nvSpPr>
            <p:spPr bwMode="auto">
              <a:xfrm>
                <a:off x="1665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7" name="Freeform 1805"/>
              <p:cNvSpPr>
                <a:spLocks/>
              </p:cNvSpPr>
              <p:nvPr/>
            </p:nvSpPr>
            <p:spPr bwMode="auto">
              <a:xfrm>
                <a:off x="1736" y="318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8" name="Freeform 1806"/>
              <p:cNvSpPr>
                <a:spLocks/>
              </p:cNvSpPr>
              <p:nvPr/>
            </p:nvSpPr>
            <p:spPr bwMode="auto">
              <a:xfrm>
                <a:off x="1807" y="3127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99" name="Freeform 1807"/>
              <p:cNvSpPr>
                <a:spLocks/>
              </p:cNvSpPr>
              <p:nvPr/>
            </p:nvSpPr>
            <p:spPr bwMode="auto">
              <a:xfrm>
                <a:off x="1879" y="3216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0" name="Freeform 1808"/>
              <p:cNvSpPr>
                <a:spLocks/>
              </p:cNvSpPr>
              <p:nvPr/>
            </p:nvSpPr>
            <p:spPr bwMode="auto">
              <a:xfrm>
                <a:off x="1950" y="309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1" name="Freeform 1809"/>
              <p:cNvSpPr>
                <a:spLocks/>
              </p:cNvSpPr>
              <p:nvPr/>
            </p:nvSpPr>
            <p:spPr bwMode="auto">
              <a:xfrm>
                <a:off x="2021" y="318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2" name="Freeform 1810"/>
              <p:cNvSpPr>
                <a:spLocks/>
              </p:cNvSpPr>
              <p:nvPr/>
            </p:nvSpPr>
            <p:spPr bwMode="auto">
              <a:xfrm>
                <a:off x="2092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3" name="Freeform 1811"/>
              <p:cNvSpPr>
                <a:spLocks/>
              </p:cNvSpPr>
              <p:nvPr/>
            </p:nvSpPr>
            <p:spPr bwMode="auto">
              <a:xfrm>
                <a:off x="2163" y="325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4" name="Line 1812"/>
              <p:cNvSpPr>
                <a:spLocks noChangeShapeType="1"/>
              </p:cNvSpPr>
              <p:nvPr/>
            </p:nvSpPr>
            <p:spPr bwMode="auto">
              <a:xfrm>
                <a:off x="1534" y="3225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606" name="Group 2014"/>
            <p:cNvGrpSpPr>
              <a:grpSpLocks/>
            </p:cNvGrpSpPr>
            <p:nvPr/>
          </p:nvGrpSpPr>
          <p:grpSpPr bwMode="auto">
            <a:xfrm>
              <a:off x="2368550" y="4640263"/>
              <a:ext cx="2247900" cy="1285875"/>
              <a:chOff x="1492" y="2923"/>
              <a:chExt cx="1416" cy="810"/>
            </a:xfrm>
          </p:grpSpPr>
          <p:sp>
            <p:nvSpPr>
              <p:cNvPr id="112406" name="Line 1814"/>
              <p:cNvSpPr>
                <a:spLocks noChangeShapeType="1"/>
              </p:cNvSpPr>
              <p:nvPr/>
            </p:nvSpPr>
            <p:spPr bwMode="auto">
              <a:xfrm>
                <a:off x="1605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7" name="Line 1815"/>
              <p:cNvSpPr>
                <a:spLocks noChangeShapeType="1"/>
              </p:cNvSpPr>
              <p:nvPr/>
            </p:nvSpPr>
            <p:spPr bwMode="auto">
              <a:xfrm flipV="1">
                <a:off x="1676" y="3190"/>
                <a:ext cx="71" cy="160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8" name="Line 1816"/>
              <p:cNvSpPr>
                <a:spLocks noChangeShapeType="1"/>
              </p:cNvSpPr>
              <p:nvPr/>
            </p:nvSpPr>
            <p:spPr bwMode="auto">
              <a:xfrm flipV="1">
                <a:off x="1747" y="3138"/>
                <a:ext cx="71" cy="52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09" name="Line 1817"/>
              <p:cNvSpPr>
                <a:spLocks noChangeShapeType="1"/>
              </p:cNvSpPr>
              <p:nvPr/>
            </p:nvSpPr>
            <p:spPr bwMode="auto">
              <a:xfrm>
                <a:off x="1818" y="3138"/>
                <a:ext cx="72" cy="8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0" name="Line 1818"/>
              <p:cNvSpPr>
                <a:spLocks noChangeShapeType="1"/>
              </p:cNvSpPr>
              <p:nvPr/>
            </p:nvSpPr>
            <p:spPr bwMode="auto">
              <a:xfrm flipV="1">
                <a:off x="1890" y="3102"/>
                <a:ext cx="71" cy="123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1" name="Line 1819"/>
              <p:cNvSpPr>
                <a:spLocks noChangeShapeType="1"/>
              </p:cNvSpPr>
              <p:nvPr/>
            </p:nvSpPr>
            <p:spPr bwMode="auto">
              <a:xfrm>
                <a:off x="1961" y="3102"/>
                <a:ext cx="71" cy="8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2" name="Line 1820"/>
              <p:cNvSpPr>
                <a:spLocks noChangeShapeType="1"/>
              </p:cNvSpPr>
              <p:nvPr/>
            </p:nvSpPr>
            <p:spPr bwMode="auto">
              <a:xfrm flipV="1">
                <a:off x="2032" y="317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3" name="Line 1821"/>
              <p:cNvSpPr>
                <a:spLocks noChangeShapeType="1"/>
              </p:cNvSpPr>
              <p:nvPr/>
            </p:nvSpPr>
            <p:spPr bwMode="auto">
              <a:xfrm>
                <a:off x="2103" y="3172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4" name="Freeform 1822"/>
              <p:cNvSpPr>
                <a:spLocks/>
              </p:cNvSpPr>
              <p:nvPr/>
            </p:nvSpPr>
            <p:spPr bwMode="auto">
              <a:xfrm>
                <a:off x="1524" y="346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5" name="Freeform 1823"/>
              <p:cNvSpPr>
                <a:spLocks/>
              </p:cNvSpPr>
              <p:nvPr/>
            </p:nvSpPr>
            <p:spPr bwMode="auto">
              <a:xfrm>
                <a:off x="1595" y="3392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6" name="Freeform 1824"/>
              <p:cNvSpPr>
                <a:spLocks/>
              </p:cNvSpPr>
              <p:nvPr/>
            </p:nvSpPr>
            <p:spPr bwMode="auto">
              <a:xfrm>
                <a:off x="1665" y="349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7" name="Freeform 1825"/>
              <p:cNvSpPr>
                <a:spLocks/>
              </p:cNvSpPr>
              <p:nvPr/>
            </p:nvSpPr>
            <p:spPr bwMode="auto">
              <a:xfrm>
                <a:off x="1736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8" name="Freeform 1826"/>
              <p:cNvSpPr>
                <a:spLocks/>
              </p:cNvSpPr>
              <p:nvPr/>
            </p:nvSpPr>
            <p:spPr bwMode="auto">
              <a:xfrm>
                <a:off x="1807" y="3428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19" name="Freeform 1827"/>
              <p:cNvSpPr>
                <a:spLocks/>
              </p:cNvSpPr>
              <p:nvPr/>
            </p:nvSpPr>
            <p:spPr bwMode="auto">
              <a:xfrm>
                <a:off x="1879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0" name="Freeform 1828"/>
              <p:cNvSpPr>
                <a:spLocks/>
              </p:cNvSpPr>
              <p:nvPr/>
            </p:nvSpPr>
            <p:spPr bwMode="auto">
              <a:xfrm>
                <a:off x="1950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1" name="Freeform 1829"/>
              <p:cNvSpPr>
                <a:spLocks/>
              </p:cNvSpPr>
              <p:nvPr/>
            </p:nvSpPr>
            <p:spPr bwMode="auto">
              <a:xfrm>
                <a:off x="2021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2" name="Freeform 1830"/>
              <p:cNvSpPr>
                <a:spLocks/>
              </p:cNvSpPr>
              <p:nvPr/>
            </p:nvSpPr>
            <p:spPr bwMode="auto">
              <a:xfrm>
                <a:off x="2092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3" name="Freeform 1831"/>
              <p:cNvSpPr>
                <a:spLocks/>
              </p:cNvSpPr>
              <p:nvPr/>
            </p:nvSpPr>
            <p:spPr bwMode="auto">
              <a:xfrm>
                <a:off x="2163" y="348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4" name="Line 1832"/>
              <p:cNvSpPr>
                <a:spLocks noChangeShapeType="1"/>
              </p:cNvSpPr>
              <p:nvPr/>
            </p:nvSpPr>
            <p:spPr bwMode="auto">
              <a:xfrm flipV="1">
                <a:off x="1534" y="3403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5" name="Line 1833"/>
              <p:cNvSpPr>
                <a:spLocks noChangeShapeType="1"/>
              </p:cNvSpPr>
              <p:nvPr/>
            </p:nvSpPr>
            <p:spPr bwMode="auto">
              <a:xfrm>
                <a:off x="1605" y="3403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6" name="Line 1834"/>
              <p:cNvSpPr>
                <a:spLocks noChangeShapeType="1"/>
              </p:cNvSpPr>
              <p:nvPr/>
            </p:nvSpPr>
            <p:spPr bwMode="auto">
              <a:xfrm flipV="1">
                <a:off x="1676" y="345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7" name="Line 1835"/>
              <p:cNvSpPr>
                <a:spLocks noChangeShapeType="1"/>
              </p:cNvSpPr>
              <p:nvPr/>
            </p:nvSpPr>
            <p:spPr bwMode="auto">
              <a:xfrm flipV="1">
                <a:off x="1747" y="34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8" name="Line 1836"/>
              <p:cNvSpPr>
                <a:spLocks noChangeShapeType="1"/>
              </p:cNvSpPr>
              <p:nvPr/>
            </p:nvSpPr>
            <p:spPr bwMode="auto">
              <a:xfrm flipV="1">
                <a:off x="1818" y="3403"/>
                <a:ext cx="72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29" name="Line 1837"/>
              <p:cNvSpPr>
                <a:spLocks noChangeShapeType="1"/>
              </p:cNvSpPr>
              <p:nvPr/>
            </p:nvSpPr>
            <p:spPr bwMode="auto">
              <a:xfrm>
                <a:off x="1890" y="3403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0" name="Line 1838"/>
              <p:cNvSpPr>
                <a:spLocks noChangeShapeType="1"/>
              </p:cNvSpPr>
              <p:nvPr/>
            </p:nvSpPr>
            <p:spPr bwMode="auto">
              <a:xfrm flipV="1">
                <a:off x="1961" y="3439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1" name="Line 1839"/>
              <p:cNvSpPr>
                <a:spLocks noChangeShapeType="1"/>
              </p:cNvSpPr>
              <p:nvPr/>
            </p:nvSpPr>
            <p:spPr bwMode="auto">
              <a:xfrm>
                <a:off x="2032" y="3439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2" name="Line 1840"/>
              <p:cNvSpPr>
                <a:spLocks noChangeShapeType="1"/>
              </p:cNvSpPr>
              <p:nvPr/>
            </p:nvSpPr>
            <p:spPr bwMode="auto">
              <a:xfrm>
                <a:off x="2103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3" name="Freeform 1841"/>
              <p:cNvSpPr>
                <a:spLocks/>
              </p:cNvSpPr>
              <p:nvPr/>
            </p:nvSpPr>
            <p:spPr bwMode="auto">
              <a:xfrm>
                <a:off x="1524" y="3305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4" name="Freeform 1842"/>
              <p:cNvSpPr>
                <a:spLocks/>
              </p:cNvSpPr>
              <p:nvPr/>
            </p:nvSpPr>
            <p:spPr bwMode="auto">
              <a:xfrm>
                <a:off x="1595" y="333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5" name="Freeform 1843"/>
              <p:cNvSpPr>
                <a:spLocks/>
              </p:cNvSpPr>
              <p:nvPr/>
            </p:nvSpPr>
            <p:spPr bwMode="auto">
              <a:xfrm>
                <a:off x="1665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6" name="Freeform 1844"/>
              <p:cNvSpPr>
                <a:spLocks/>
              </p:cNvSpPr>
              <p:nvPr/>
            </p:nvSpPr>
            <p:spPr bwMode="auto">
              <a:xfrm>
                <a:off x="1736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7" name="Freeform 1845"/>
              <p:cNvSpPr>
                <a:spLocks/>
              </p:cNvSpPr>
              <p:nvPr/>
            </p:nvSpPr>
            <p:spPr bwMode="auto">
              <a:xfrm>
                <a:off x="1807" y="3357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8" name="Freeform 1846"/>
              <p:cNvSpPr>
                <a:spLocks/>
              </p:cNvSpPr>
              <p:nvPr/>
            </p:nvSpPr>
            <p:spPr bwMode="auto">
              <a:xfrm>
                <a:off x="1879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39" name="Freeform 1847"/>
              <p:cNvSpPr>
                <a:spLocks/>
              </p:cNvSpPr>
              <p:nvPr/>
            </p:nvSpPr>
            <p:spPr bwMode="auto">
              <a:xfrm>
                <a:off x="1950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0" name="Freeform 1848"/>
              <p:cNvSpPr>
                <a:spLocks/>
              </p:cNvSpPr>
              <p:nvPr/>
            </p:nvSpPr>
            <p:spPr bwMode="auto">
              <a:xfrm>
                <a:off x="2021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1" name="Freeform 1849"/>
              <p:cNvSpPr>
                <a:spLocks/>
              </p:cNvSpPr>
              <p:nvPr/>
            </p:nvSpPr>
            <p:spPr bwMode="auto">
              <a:xfrm>
                <a:off x="2092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2" name="Freeform 1850"/>
              <p:cNvSpPr>
                <a:spLocks/>
              </p:cNvSpPr>
              <p:nvPr/>
            </p:nvSpPr>
            <p:spPr bwMode="auto">
              <a:xfrm>
                <a:off x="2163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3" name="Line 1851"/>
              <p:cNvSpPr>
                <a:spLocks noChangeShapeType="1"/>
              </p:cNvSpPr>
              <p:nvPr/>
            </p:nvSpPr>
            <p:spPr bwMode="auto">
              <a:xfrm>
                <a:off x="1534" y="3314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4" name="Line 1852"/>
              <p:cNvSpPr>
                <a:spLocks noChangeShapeType="1"/>
              </p:cNvSpPr>
              <p:nvPr/>
            </p:nvSpPr>
            <p:spPr bwMode="auto">
              <a:xfrm>
                <a:off x="1605" y="335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5" name="Line 1853"/>
              <p:cNvSpPr>
                <a:spLocks noChangeShapeType="1"/>
              </p:cNvSpPr>
              <p:nvPr/>
            </p:nvSpPr>
            <p:spPr bwMode="auto">
              <a:xfrm flipV="1">
                <a:off x="1676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6" name="Line 1854"/>
              <p:cNvSpPr>
                <a:spLocks noChangeShapeType="1"/>
              </p:cNvSpPr>
              <p:nvPr/>
            </p:nvSpPr>
            <p:spPr bwMode="auto">
              <a:xfrm>
                <a:off x="1747" y="3332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7" name="Line 1855"/>
              <p:cNvSpPr>
                <a:spLocks noChangeShapeType="1"/>
              </p:cNvSpPr>
              <p:nvPr/>
            </p:nvSpPr>
            <p:spPr bwMode="auto">
              <a:xfrm flipV="1">
                <a:off x="1818" y="3314"/>
                <a:ext cx="72" cy="54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8" name="Line 1856"/>
              <p:cNvSpPr>
                <a:spLocks noChangeShapeType="1"/>
              </p:cNvSpPr>
              <p:nvPr/>
            </p:nvSpPr>
            <p:spPr bwMode="auto">
              <a:xfrm>
                <a:off x="1890" y="3314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49" name="Line 1857"/>
              <p:cNvSpPr>
                <a:spLocks noChangeShapeType="1"/>
              </p:cNvSpPr>
              <p:nvPr/>
            </p:nvSpPr>
            <p:spPr bwMode="auto">
              <a:xfrm flipV="1">
                <a:off x="1961" y="3332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0" name="Line 1858"/>
              <p:cNvSpPr>
                <a:spLocks noChangeShapeType="1"/>
              </p:cNvSpPr>
              <p:nvPr/>
            </p:nvSpPr>
            <p:spPr bwMode="auto">
              <a:xfrm>
                <a:off x="2032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1" name="Line 1859"/>
              <p:cNvSpPr>
                <a:spLocks noChangeShapeType="1"/>
              </p:cNvSpPr>
              <p:nvPr/>
            </p:nvSpPr>
            <p:spPr bwMode="auto">
              <a:xfrm>
                <a:off x="2103" y="3350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2" name="Freeform 1860"/>
              <p:cNvSpPr>
                <a:spLocks/>
              </p:cNvSpPr>
              <p:nvPr/>
            </p:nvSpPr>
            <p:spPr bwMode="auto">
              <a:xfrm>
                <a:off x="1524" y="3234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3" name="Freeform 1861"/>
              <p:cNvSpPr>
                <a:spLocks/>
              </p:cNvSpPr>
              <p:nvPr/>
            </p:nvSpPr>
            <p:spPr bwMode="auto">
              <a:xfrm>
                <a:off x="1595" y="3216"/>
                <a:ext cx="21" cy="2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9"/>
                  </a:cxn>
                  <a:cxn ang="0">
                    <a:pos x="10" y="2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lnTo>
                      <a:pt x="21" y="9"/>
                    </a:lnTo>
                    <a:lnTo>
                      <a:pt x="10" y="2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4" name="Freeform 1862"/>
              <p:cNvSpPr>
                <a:spLocks/>
              </p:cNvSpPr>
              <p:nvPr/>
            </p:nvSpPr>
            <p:spPr bwMode="auto">
              <a:xfrm>
                <a:off x="1665" y="325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5" name="Freeform 1863"/>
              <p:cNvSpPr>
                <a:spLocks/>
              </p:cNvSpPr>
              <p:nvPr/>
            </p:nvSpPr>
            <p:spPr bwMode="auto">
              <a:xfrm>
                <a:off x="1736" y="323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6" name="Freeform 1864"/>
              <p:cNvSpPr>
                <a:spLocks/>
              </p:cNvSpPr>
              <p:nvPr/>
            </p:nvSpPr>
            <p:spPr bwMode="auto">
              <a:xfrm>
                <a:off x="1807" y="3234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7" name="Freeform 1865"/>
              <p:cNvSpPr>
                <a:spLocks/>
              </p:cNvSpPr>
              <p:nvPr/>
            </p:nvSpPr>
            <p:spPr bwMode="auto">
              <a:xfrm>
                <a:off x="1879" y="3198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8" name="Freeform 1866"/>
              <p:cNvSpPr>
                <a:spLocks/>
              </p:cNvSpPr>
              <p:nvPr/>
            </p:nvSpPr>
            <p:spPr bwMode="auto">
              <a:xfrm>
                <a:off x="1950" y="326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59" name="Freeform 1867"/>
              <p:cNvSpPr>
                <a:spLocks/>
              </p:cNvSpPr>
              <p:nvPr/>
            </p:nvSpPr>
            <p:spPr bwMode="auto">
              <a:xfrm>
                <a:off x="2021" y="326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0" name="Freeform 1868"/>
              <p:cNvSpPr>
                <a:spLocks/>
              </p:cNvSpPr>
              <p:nvPr/>
            </p:nvSpPr>
            <p:spPr bwMode="auto">
              <a:xfrm>
                <a:off x="2092" y="3216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1" name="Freeform 1869"/>
              <p:cNvSpPr>
                <a:spLocks/>
              </p:cNvSpPr>
              <p:nvPr/>
            </p:nvSpPr>
            <p:spPr bwMode="auto">
              <a:xfrm>
                <a:off x="2163" y="3234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2" name="Line 1870"/>
              <p:cNvSpPr>
                <a:spLocks noChangeShapeType="1"/>
              </p:cNvSpPr>
              <p:nvPr/>
            </p:nvSpPr>
            <p:spPr bwMode="auto">
              <a:xfrm flipV="1">
                <a:off x="1534" y="322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3" name="Line 1871"/>
              <p:cNvSpPr>
                <a:spLocks noChangeShapeType="1"/>
              </p:cNvSpPr>
              <p:nvPr/>
            </p:nvSpPr>
            <p:spPr bwMode="auto">
              <a:xfrm>
                <a:off x="1605" y="3225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4" name="Line 1872"/>
              <p:cNvSpPr>
                <a:spLocks noChangeShapeType="1"/>
              </p:cNvSpPr>
              <p:nvPr/>
            </p:nvSpPr>
            <p:spPr bwMode="auto">
              <a:xfrm flipV="1">
                <a:off x="1676" y="324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5" name="Line 1873"/>
              <p:cNvSpPr>
                <a:spLocks noChangeShapeType="1"/>
              </p:cNvSpPr>
              <p:nvPr/>
            </p:nvSpPr>
            <p:spPr bwMode="auto">
              <a:xfrm>
                <a:off x="1747" y="3243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6" name="Line 1874"/>
              <p:cNvSpPr>
                <a:spLocks noChangeShapeType="1"/>
              </p:cNvSpPr>
              <p:nvPr/>
            </p:nvSpPr>
            <p:spPr bwMode="auto">
              <a:xfrm flipV="1">
                <a:off x="1818" y="3208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7" name="Line 1875"/>
              <p:cNvSpPr>
                <a:spLocks noChangeShapeType="1"/>
              </p:cNvSpPr>
              <p:nvPr/>
            </p:nvSpPr>
            <p:spPr bwMode="auto">
              <a:xfrm>
                <a:off x="1890" y="3208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8" name="Line 1876"/>
              <p:cNvSpPr>
                <a:spLocks noChangeShapeType="1"/>
              </p:cNvSpPr>
              <p:nvPr/>
            </p:nvSpPr>
            <p:spPr bwMode="auto">
              <a:xfrm>
                <a:off x="1961" y="327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69" name="Line 1877"/>
              <p:cNvSpPr>
                <a:spLocks noChangeShapeType="1"/>
              </p:cNvSpPr>
              <p:nvPr/>
            </p:nvSpPr>
            <p:spPr bwMode="auto">
              <a:xfrm flipV="1">
                <a:off x="2032" y="3225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0" name="Line 1878"/>
              <p:cNvSpPr>
                <a:spLocks noChangeShapeType="1"/>
              </p:cNvSpPr>
              <p:nvPr/>
            </p:nvSpPr>
            <p:spPr bwMode="auto">
              <a:xfrm>
                <a:off x="2103" y="322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1" name="Freeform 1879"/>
              <p:cNvSpPr>
                <a:spLocks/>
              </p:cNvSpPr>
              <p:nvPr/>
            </p:nvSpPr>
            <p:spPr bwMode="auto">
              <a:xfrm>
                <a:off x="1524" y="3446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2" name="Freeform 1880"/>
              <p:cNvSpPr>
                <a:spLocks/>
              </p:cNvSpPr>
              <p:nvPr/>
            </p:nvSpPr>
            <p:spPr bwMode="auto">
              <a:xfrm>
                <a:off x="1595" y="346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3" name="Freeform 1881"/>
              <p:cNvSpPr>
                <a:spLocks/>
              </p:cNvSpPr>
              <p:nvPr/>
            </p:nvSpPr>
            <p:spPr bwMode="auto">
              <a:xfrm>
                <a:off x="1665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4" name="Freeform 1882"/>
              <p:cNvSpPr>
                <a:spLocks/>
              </p:cNvSpPr>
              <p:nvPr/>
            </p:nvSpPr>
            <p:spPr bwMode="auto">
              <a:xfrm>
                <a:off x="1736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5" name="Freeform 1883"/>
              <p:cNvSpPr>
                <a:spLocks/>
              </p:cNvSpPr>
              <p:nvPr/>
            </p:nvSpPr>
            <p:spPr bwMode="auto">
              <a:xfrm>
                <a:off x="1807" y="3428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6" name="Freeform 1884"/>
              <p:cNvSpPr>
                <a:spLocks/>
              </p:cNvSpPr>
              <p:nvPr/>
            </p:nvSpPr>
            <p:spPr bwMode="auto">
              <a:xfrm>
                <a:off x="1879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7" name="Freeform 1885"/>
              <p:cNvSpPr>
                <a:spLocks/>
              </p:cNvSpPr>
              <p:nvPr/>
            </p:nvSpPr>
            <p:spPr bwMode="auto">
              <a:xfrm>
                <a:off x="1950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8" name="Freeform 1886"/>
              <p:cNvSpPr>
                <a:spLocks/>
              </p:cNvSpPr>
              <p:nvPr/>
            </p:nvSpPr>
            <p:spPr bwMode="auto">
              <a:xfrm>
                <a:off x="2021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79" name="Freeform 1887"/>
              <p:cNvSpPr>
                <a:spLocks/>
              </p:cNvSpPr>
              <p:nvPr/>
            </p:nvSpPr>
            <p:spPr bwMode="auto">
              <a:xfrm>
                <a:off x="2092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0" name="Freeform 1888"/>
              <p:cNvSpPr>
                <a:spLocks/>
              </p:cNvSpPr>
              <p:nvPr/>
            </p:nvSpPr>
            <p:spPr bwMode="auto">
              <a:xfrm>
                <a:off x="2163" y="348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1" name="Line 1889"/>
              <p:cNvSpPr>
                <a:spLocks noChangeShapeType="1"/>
              </p:cNvSpPr>
              <p:nvPr/>
            </p:nvSpPr>
            <p:spPr bwMode="auto">
              <a:xfrm>
                <a:off x="1534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2" name="Line 1890"/>
              <p:cNvSpPr>
                <a:spLocks noChangeShapeType="1"/>
              </p:cNvSpPr>
              <p:nvPr/>
            </p:nvSpPr>
            <p:spPr bwMode="auto">
              <a:xfrm>
                <a:off x="1605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3" name="Line 1891"/>
              <p:cNvSpPr>
                <a:spLocks noChangeShapeType="1"/>
              </p:cNvSpPr>
              <p:nvPr/>
            </p:nvSpPr>
            <p:spPr bwMode="auto">
              <a:xfrm flipV="1">
                <a:off x="1676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4" name="Line 1892"/>
              <p:cNvSpPr>
                <a:spLocks noChangeShapeType="1"/>
              </p:cNvSpPr>
              <p:nvPr/>
            </p:nvSpPr>
            <p:spPr bwMode="auto">
              <a:xfrm flipV="1">
                <a:off x="1747" y="3439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5" name="Line 1893"/>
              <p:cNvSpPr>
                <a:spLocks noChangeShapeType="1"/>
              </p:cNvSpPr>
              <p:nvPr/>
            </p:nvSpPr>
            <p:spPr bwMode="auto">
              <a:xfrm>
                <a:off x="1818" y="3439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6" name="Line 1894"/>
              <p:cNvSpPr>
                <a:spLocks noChangeShapeType="1"/>
              </p:cNvSpPr>
              <p:nvPr/>
            </p:nvSpPr>
            <p:spPr bwMode="auto">
              <a:xfrm>
                <a:off x="1890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7" name="Line 1895"/>
              <p:cNvSpPr>
                <a:spLocks noChangeShapeType="1"/>
              </p:cNvSpPr>
              <p:nvPr/>
            </p:nvSpPr>
            <p:spPr bwMode="auto">
              <a:xfrm flipV="1">
                <a:off x="1961" y="34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8" name="Line 1896"/>
              <p:cNvSpPr>
                <a:spLocks noChangeShapeType="1"/>
              </p:cNvSpPr>
              <p:nvPr/>
            </p:nvSpPr>
            <p:spPr bwMode="auto">
              <a:xfrm>
                <a:off x="2032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89" name="Line 1897"/>
              <p:cNvSpPr>
                <a:spLocks noChangeShapeType="1"/>
              </p:cNvSpPr>
              <p:nvPr/>
            </p:nvSpPr>
            <p:spPr bwMode="auto">
              <a:xfrm>
                <a:off x="2103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0" name="Line 1898"/>
              <p:cNvSpPr>
                <a:spLocks noChangeShapeType="1"/>
              </p:cNvSpPr>
              <p:nvPr/>
            </p:nvSpPr>
            <p:spPr bwMode="auto">
              <a:xfrm>
                <a:off x="1492" y="370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1" name="Line 1899"/>
              <p:cNvSpPr>
                <a:spLocks noChangeShapeType="1"/>
              </p:cNvSpPr>
              <p:nvPr/>
            </p:nvSpPr>
            <p:spPr bwMode="auto">
              <a:xfrm flipV="1">
                <a:off x="2216" y="2995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2" name="Line 1900"/>
              <p:cNvSpPr>
                <a:spLocks noChangeShapeType="1"/>
              </p:cNvSpPr>
              <p:nvPr/>
            </p:nvSpPr>
            <p:spPr bwMode="auto">
              <a:xfrm flipH="1">
                <a:off x="1492" y="2995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3" name="Line 1901"/>
              <p:cNvSpPr>
                <a:spLocks noChangeShapeType="1"/>
              </p:cNvSpPr>
              <p:nvPr/>
            </p:nvSpPr>
            <p:spPr bwMode="auto">
              <a:xfrm>
                <a:off x="1492" y="2995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4" name="Rectangle 1902"/>
              <p:cNvSpPr>
                <a:spLocks noChangeArrowheads="1"/>
              </p:cNvSpPr>
              <p:nvPr/>
            </p:nvSpPr>
            <p:spPr bwMode="auto">
              <a:xfrm>
                <a:off x="1492" y="2923"/>
                <a:ext cx="724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5" name="Line 1903"/>
              <p:cNvSpPr>
                <a:spLocks noChangeShapeType="1"/>
              </p:cNvSpPr>
              <p:nvPr/>
            </p:nvSpPr>
            <p:spPr bwMode="auto">
              <a:xfrm>
                <a:off x="1492" y="2995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6" name="Line 1904"/>
              <p:cNvSpPr>
                <a:spLocks noChangeShapeType="1"/>
              </p:cNvSpPr>
              <p:nvPr/>
            </p:nvSpPr>
            <p:spPr bwMode="auto">
              <a:xfrm flipV="1">
                <a:off x="2216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7" name="Line 1905"/>
              <p:cNvSpPr>
                <a:spLocks noChangeShapeType="1"/>
              </p:cNvSpPr>
              <p:nvPr/>
            </p:nvSpPr>
            <p:spPr bwMode="auto">
              <a:xfrm flipH="1">
                <a:off x="1492" y="292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8" name="Line 1906"/>
              <p:cNvSpPr>
                <a:spLocks noChangeShapeType="1"/>
              </p:cNvSpPr>
              <p:nvPr/>
            </p:nvSpPr>
            <p:spPr bwMode="auto">
              <a:xfrm>
                <a:off x="1492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99" name="Rectangle 1907"/>
              <p:cNvSpPr>
                <a:spLocks noChangeArrowheads="1"/>
              </p:cNvSpPr>
              <p:nvPr/>
            </p:nvSpPr>
            <p:spPr bwMode="auto">
              <a:xfrm>
                <a:off x="1787" y="2925"/>
                <a:ext cx="7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D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500" name="Rectangle 1908"/>
              <p:cNvSpPr>
                <a:spLocks noChangeArrowheads="1"/>
              </p:cNvSpPr>
              <p:nvPr/>
            </p:nvSpPr>
            <p:spPr bwMode="auto">
              <a:xfrm>
                <a:off x="1836" y="2925"/>
                <a:ext cx="7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D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501" name="Rectangle 1909"/>
              <p:cNvSpPr>
                <a:spLocks noChangeArrowheads="1"/>
              </p:cNvSpPr>
              <p:nvPr/>
            </p:nvSpPr>
            <p:spPr bwMode="auto">
              <a:xfrm>
                <a:off x="1885" y="2925"/>
                <a:ext cx="7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G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502" name="Line 1910"/>
              <p:cNvSpPr>
                <a:spLocks noChangeShapeType="1"/>
              </p:cNvSpPr>
              <p:nvPr/>
            </p:nvSpPr>
            <p:spPr bwMode="auto">
              <a:xfrm>
                <a:off x="1492" y="2995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03" name="Line 1911"/>
              <p:cNvSpPr>
                <a:spLocks noChangeShapeType="1"/>
              </p:cNvSpPr>
              <p:nvPr/>
            </p:nvSpPr>
            <p:spPr bwMode="auto">
              <a:xfrm flipV="1">
                <a:off x="2216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04" name="Line 1912"/>
              <p:cNvSpPr>
                <a:spLocks noChangeShapeType="1"/>
              </p:cNvSpPr>
              <p:nvPr/>
            </p:nvSpPr>
            <p:spPr bwMode="auto">
              <a:xfrm flipH="1">
                <a:off x="1492" y="292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05" name="Line 1913"/>
              <p:cNvSpPr>
                <a:spLocks noChangeShapeType="1"/>
              </p:cNvSpPr>
              <p:nvPr/>
            </p:nvSpPr>
            <p:spPr bwMode="auto">
              <a:xfrm>
                <a:off x="1492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06" name="Line 1914"/>
              <p:cNvSpPr>
                <a:spLocks noChangeShapeType="1"/>
              </p:cNvSpPr>
              <p:nvPr/>
            </p:nvSpPr>
            <p:spPr bwMode="auto">
              <a:xfrm>
                <a:off x="2259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07" name="Line 1915"/>
              <p:cNvSpPr>
                <a:spLocks noChangeShapeType="1"/>
              </p:cNvSpPr>
              <p:nvPr/>
            </p:nvSpPr>
            <p:spPr bwMode="auto">
              <a:xfrm>
                <a:off x="2330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08" name="Line 1916"/>
              <p:cNvSpPr>
                <a:spLocks noChangeShapeType="1"/>
              </p:cNvSpPr>
              <p:nvPr/>
            </p:nvSpPr>
            <p:spPr bwMode="auto">
              <a:xfrm>
                <a:off x="2401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09" name="Line 1917"/>
              <p:cNvSpPr>
                <a:spLocks noChangeShapeType="1"/>
              </p:cNvSpPr>
              <p:nvPr/>
            </p:nvSpPr>
            <p:spPr bwMode="auto">
              <a:xfrm>
                <a:off x="2472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0" name="Line 1918"/>
              <p:cNvSpPr>
                <a:spLocks noChangeShapeType="1"/>
              </p:cNvSpPr>
              <p:nvPr/>
            </p:nvSpPr>
            <p:spPr bwMode="auto">
              <a:xfrm>
                <a:off x="2543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1" name="Line 1919"/>
              <p:cNvSpPr>
                <a:spLocks noChangeShapeType="1"/>
              </p:cNvSpPr>
              <p:nvPr/>
            </p:nvSpPr>
            <p:spPr bwMode="auto">
              <a:xfrm>
                <a:off x="2614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2" name="Line 1920"/>
              <p:cNvSpPr>
                <a:spLocks noChangeShapeType="1"/>
              </p:cNvSpPr>
              <p:nvPr/>
            </p:nvSpPr>
            <p:spPr bwMode="auto">
              <a:xfrm>
                <a:off x="2685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3" name="Line 1921"/>
              <p:cNvSpPr>
                <a:spLocks noChangeShapeType="1"/>
              </p:cNvSpPr>
              <p:nvPr/>
            </p:nvSpPr>
            <p:spPr bwMode="auto">
              <a:xfrm>
                <a:off x="2756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4" name="Line 1922"/>
              <p:cNvSpPr>
                <a:spLocks noChangeShapeType="1"/>
              </p:cNvSpPr>
              <p:nvPr/>
            </p:nvSpPr>
            <p:spPr bwMode="auto">
              <a:xfrm>
                <a:off x="2827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5" name="Line 1923"/>
              <p:cNvSpPr>
                <a:spLocks noChangeShapeType="1"/>
              </p:cNvSpPr>
              <p:nvPr/>
            </p:nvSpPr>
            <p:spPr bwMode="auto">
              <a:xfrm>
                <a:off x="2898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6" name="Freeform 1924"/>
              <p:cNvSpPr>
                <a:spLocks/>
              </p:cNvSpPr>
              <p:nvPr/>
            </p:nvSpPr>
            <p:spPr bwMode="auto">
              <a:xfrm>
                <a:off x="2249" y="333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7" name="Freeform 1925"/>
              <p:cNvSpPr>
                <a:spLocks/>
              </p:cNvSpPr>
              <p:nvPr/>
            </p:nvSpPr>
            <p:spPr bwMode="auto">
              <a:xfrm>
                <a:off x="2319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8" name="Freeform 1926"/>
              <p:cNvSpPr>
                <a:spLocks/>
              </p:cNvSpPr>
              <p:nvPr/>
            </p:nvSpPr>
            <p:spPr bwMode="auto">
              <a:xfrm>
                <a:off x="2390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19" name="Freeform 1927"/>
              <p:cNvSpPr>
                <a:spLocks/>
              </p:cNvSpPr>
              <p:nvPr/>
            </p:nvSpPr>
            <p:spPr bwMode="auto">
              <a:xfrm>
                <a:off x="2461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0" name="Freeform 1928"/>
              <p:cNvSpPr>
                <a:spLocks/>
              </p:cNvSpPr>
              <p:nvPr/>
            </p:nvSpPr>
            <p:spPr bwMode="auto">
              <a:xfrm>
                <a:off x="2532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1" name="Freeform 1929"/>
              <p:cNvSpPr>
                <a:spLocks/>
              </p:cNvSpPr>
              <p:nvPr/>
            </p:nvSpPr>
            <p:spPr bwMode="auto">
              <a:xfrm>
                <a:off x="2603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2" name="Freeform 1930"/>
              <p:cNvSpPr>
                <a:spLocks/>
              </p:cNvSpPr>
              <p:nvPr/>
            </p:nvSpPr>
            <p:spPr bwMode="auto">
              <a:xfrm>
                <a:off x="2674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3" name="Freeform 1931"/>
              <p:cNvSpPr>
                <a:spLocks/>
              </p:cNvSpPr>
              <p:nvPr/>
            </p:nvSpPr>
            <p:spPr bwMode="auto">
              <a:xfrm>
                <a:off x="2745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4" name="Freeform 1932"/>
              <p:cNvSpPr>
                <a:spLocks/>
              </p:cNvSpPr>
              <p:nvPr/>
            </p:nvSpPr>
            <p:spPr bwMode="auto">
              <a:xfrm>
                <a:off x="2816" y="3392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5" name="Freeform 1933"/>
              <p:cNvSpPr>
                <a:spLocks/>
              </p:cNvSpPr>
              <p:nvPr/>
            </p:nvSpPr>
            <p:spPr bwMode="auto">
              <a:xfrm>
                <a:off x="2887" y="3464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6" name="Line 1934"/>
              <p:cNvSpPr>
                <a:spLocks noChangeShapeType="1"/>
              </p:cNvSpPr>
              <p:nvPr/>
            </p:nvSpPr>
            <p:spPr bwMode="auto">
              <a:xfrm>
                <a:off x="2259" y="3350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7" name="Line 1935"/>
              <p:cNvSpPr>
                <a:spLocks noChangeShapeType="1"/>
              </p:cNvSpPr>
              <p:nvPr/>
            </p:nvSpPr>
            <p:spPr bwMode="auto">
              <a:xfrm>
                <a:off x="2330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8" name="Line 1936"/>
              <p:cNvSpPr>
                <a:spLocks noChangeShapeType="1"/>
              </p:cNvSpPr>
              <p:nvPr/>
            </p:nvSpPr>
            <p:spPr bwMode="auto">
              <a:xfrm>
                <a:off x="2401" y="3421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29" name="Line 1937"/>
              <p:cNvSpPr>
                <a:spLocks noChangeShapeType="1"/>
              </p:cNvSpPr>
              <p:nvPr/>
            </p:nvSpPr>
            <p:spPr bwMode="auto">
              <a:xfrm flipV="1">
                <a:off x="2472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0" name="Line 1938"/>
              <p:cNvSpPr>
                <a:spLocks noChangeShapeType="1"/>
              </p:cNvSpPr>
              <p:nvPr/>
            </p:nvSpPr>
            <p:spPr bwMode="auto">
              <a:xfrm>
                <a:off x="2543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1" name="Line 1939"/>
              <p:cNvSpPr>
                <a:spLocks noChangeShapeType="1"/>
              </p:cNvSpPr>
              <p:nvPr/>
            </p:nvSpPr>
            <p:spPr bwMode="auto">
              <a:xfrm flipV="1">
                <a:off x="2614" y="3439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2" name="Line 1940"/>
              <p:cNvSpPr>
                <a:spLocks noChangeShapeType="1"/>
              </p:cNvSpPr>
              <p:nvPr/>
            </p:nvSpPr>
            <p:spPr bwMode="auto">
              <a:xfrm flipV="1">
                <a:off x="2685" y="3403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3" name="Line 1941"/>
              <p:cNvSpPr>
                <a:spLocks noChangeShapeType="1"/>
              </p:cNvSpPr>
              <p:nvPr/>
            </p:nvSpPr>
            <p:spPr bwMode="auto">
              <a:xfrm>
                <a:off x="2827" y="3403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4" name="Freeform 1942"/>
              <p:cNvSpPr>
                <a:spLocks/>
              </p:cNvSpPr>
              <p:nvPr/>
            </p:nvSpPr>
            <p:spPr bwMode="auto">
              <a:xfrm>
                <a:off x="2249" y="3357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5" name="Freeform 1943"/>
              <p:cNvSpPr>
                <a:spLocks/>
              </p:cNvSpPr>
              <p:nvPr/>
            </p:nvSpPr>
            <p:spPr bwMode="auto">
              <a:xfrm>
                <a:off x="2319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6" name="Freeform 1944"/>
              <p:cNvSpPr>
                <a:spLocks/>
              </p:cNvSpPr>
              <p:nvPr/>
            </p:nvSpPr>
            <p:spPr bwMode="auto">
              <a:xfrm>
                <a:off x="2390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7" name="Freeform 1945"/>
              <p:cNvSpPr>
                <a:spLocks/>
              </p:cNvSpPr>
              <p:nvPr/>
            </p:nvSpPr>
            <p:spPr bwMode="auto">
              <a:xfrm>
                <a:off x="2461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8" name="Freeform 1946"/>
              <p:cNvSpPr>
                <a:spLocks/>
              </p:cNvSpPr>
              <p:nvPr/>
            </p:nvSpPr>
            <p:spPr bwMode="auto">
              <a:xfrm>
                <a:off x="2532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39" name="Freeform 1947"/>
              <p:cNvSpPr>
                <a:spLocks/>
              </p:cNvSpPr>
              <p:nvPr/>
            </p:nvSpPr>
            <p:spPr bwMode="auto">
              <a:xfrm>
                <a:off x="2603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0" name="Freeform 1948"/>
              <p:cNvSpPr>
                <a:spLocks/>
              </p:cNvSpPr>
              <p:nvPr/>
            </p:nvSpPr>
            <p:spPr bwMode="auto">
              <a:xfrm>
                <a:off x="2674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1" name="Freeform 1949"/>
              <p:cNvSpPr>
                <a:spLocks/>
              </p:cNvSpPr>
              <p:nvPr/>
            </p:nvSpPr>
            <p:spPr bwMode="auto">
              <a:xfrm>
                <a:off x="2745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2" name="Freeform 1950"/>
              <p:cNvSpPr>
                <a:spLocks/>
              </p:cNvSpPr>
              <p:nvPr/>
            </p:nvSpPr>
            <p:spPr bwMode="auto">
              <a:xfrm>
                <a:off x="2816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3" name="Freeform 1951"/>
              <p:cNvSpPr>
                <a:spLocks/>
              </p:cNvSpPr>
              <p:nvPr/>
            </p:nvSpPr>
            <p:spPr bwMode="auto">
              <a:xfrm>
                <a:off x="2887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4" name="Line 1952"/>
              <p:cNvSpPr>
                <a:spLocks noChangeShapeType="1"/>
              </p:cNvSpPr>
              <p:nvPr/>
            </p:nvSpPr>
            <p:spPr bwMode="auto">
              <a:xfrm>
                <a:off x="2259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5" name="Line 1953"/>
              <p:cNvSpPr>
                <a:spLocks noChangeShapeType="1"/>
              </p:cNvSpPr>
              <p:nvPr/>
            </p:nvSpPr>
            <p:spPr bwMode="auto">
              <a:xfrm flipV="1">
                <a:off x="2330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6" name="Line 1954"/>
              <p:cNvSpPr>
                <a:spLocks noChangeShapeType="1"/>
              </p:cNvSpPr>
              <p:nvPr/>
            </p:nvSpPr>
            <p:spPr bwMode="auto">
              <a:xfrm flipV="1">
                <a:off x="2401" y="335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7" name="Line 1955"/>
              <p:cNvSpPr>
                <a:spLocks noChangeShapeType="1"/>
              </p:cNvSpPr>
              <p:nvPr/>
            </p:nvSpPr>
            <p:spPr bwMode="auto">
              <a:xfrm>
                <a:off x="2472" y="3350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8" name="Line 1956"/>
              <p:cNvSpPr>
                <a:spLocks noChangeShapeType="1"/>
              </p:cNvSpPr>
              <p:nvPr/>
            </p:nvSpPr>
            <p:spPr bwMode="auto">
              <a:xfrm flipV="1">
                <a:off x="2543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49" name="Line 1957"/>
              <p:cNvSpPr>
                <a:spLocks noChangeShapeType="1"/>
              </p:cNvSpPr>
              <p:nvPr/>
            </p:nvSpPr>
            <p:spPr bwMode="auto">
              <a:xfrm flipV="1">
                <a:off x="2614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0" name="Line 1958"/>
              <p:cNvSpPr>
                <a:spLocks noChangeShapeType="1"/>
              </p:cNvSpPr>
              <p:nvPr/>
            </p:nvSpPr>
            <p:spPr bwMode="auto">
              <a:xfrm>
                <a:off x="2685" y="3368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1" name="Line 1959"/>
              <p:cNvSpPr>
                <a:spLocks noChangeShapeType="1"/>
              </p:cNvSpPr>
              <p:nvPr/>
            </p:nvSpPr>
            <p:spPr bwMode="auto">
              <a:xfrm flipV="1">
                <a:off x="2756" y="3385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2" name="Line 1960"/>
              <p:cNvSpPr>
                <a:spLocks noChangeShapeType="1"/>
              </p:cNvSpPr>
              <p:nvPr/>
            </p:nvSpPr>
            <p:spPr bwMode="auto">
              <a:xfrm>
                <a:off x="2827" y="338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3" name="Freeform 1961"/>
              <p:cNvSpPr>
                <a:spLocks/>
              </p:cNvSpPr>
              <p:nvPr/>
            </p:nvSpPr>
            <p:spPr bwMode="auto">
              <a:xfrm>
                <a:off x="2249" y="346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4" name="Freeform 1962"/>
              <p:cNvSpPr>
                <a:spLocks/>
              </p:cNvSpPr>
              <p:nvPr/>
            </p:nvSpPr>
            <p:spPr bwMode="auto">
              <a:xfrm>
                <a:off x="2319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5" name="Freeform 1963"/>
              <p:cNvSpPr>
                <a:spLocks/>
              </p:cNvSpPr>
              <p:nvPr/>
            </p:nvSpPr>
            <p:spPr bwMode="auto">
              <a:xfrm>
                <a:off x="2390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6" name="Freeform 1964"/>
              <p:cNvSpPr>
                <a:spLocks/>
              </p:cNvSpPr>
              <p:nvPr/>
            </p:nvSpPr>
            <p:spPr bwMode="auto">
              <a:xfrm>
                <a:off x="2461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7" name="Freeform 1965"/>
              <p:cNvSpPr>
                <a:spLocks/>
              </p:cNvSpPr>
              <p:nvPr/>
            </p:nvSpPr>
            <p:spPr bwMode="auto">
              <a:xfrm>
                <a:off x="2532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8" name="Freeform 1966"/>
              <p:cNvSpPr>
                <a:spLocks/>
              </p:cNvSpPr>
              <p:nvPr/>
            </p:nvSpPr>
            <p:spPr bwMode="auto">
              <a:xfrm>
                <a:off x="2603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59" name="Freeform 1967"/>
              <p:cNvSpPr>
                <a:spLocks/>
              </p:cNvSpPr>
              <p:nvPr/>
            </p:nvSpPr>
            <p:spPr bwMode="auto">
              <a:xfrm>
                <a:off x="2674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0" name="Freeform 1968"/>
              <p:cNvSpPr>
                <a:spLocks/>
              </p:cNvSpPr>
              <p:nvPr/>
            </p:nvSpPr>
            <p:spPr bwMode="auto">
              <a:xfrm>
                <a:off x="2745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1" name="Freeform 1969"/>
              <p:cNvSpPr>
                <a:spLocks/>
              </p:cNvSpPr>
              <p:nvPr/>
            </p:nvSpPr>
            <p:spPr bwMode="auto">
              <a:xfrm>
                <a:off x="2816" y="348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2" name="Freeform 1970"/>
              <p:cNvSpPr>
                <a:spLocks/>
              </p:cNvSpPr>
              <p:nvPr/>
            </p:nvSpPr>
            <p:spPr bwMode="auto">
              <a:xfrm>
                <a:off x="2887" y="3464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3" name="Line 1971"/>
              <p:cNvSpPr>
                <a:spLocks noChangeShapeType="1"/>
              </p:cNvSpPr>
              <p:nvPr/>
            </p:nvSpPr>
            <p:spPr bwMode="auto">
              <a:xfrm flipV="1">
                <a:off x="2259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4" name="Line 1972"/>
              <p:cNvSpPr>
                <a:spLocks noChangeShapeType="1"/>
              </p:cNvSpPr>
              <p:nvPr/>
            </p:nvSpPr>
            <p:spPr bwMode="auto">
              <a:xfrm>
                <a:off x="2330" y="34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5" name="Line 1973"/>
              <p:cNvSpPr>
                <a:spLocks noChangeShapeType="1"/>
              </p:cNvSpPr>
              <p:nvPr/>
            </p:nvSpPr>
            <p:spPr bwMode="auto">
              <a:xfrm>
                <a:off x="2401" y="34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6" name="Line 1974"/>
              <p:cNvSpPr>
                <a:spLocks noChangeShapeType="1"/>
              </p:cNvSpPr>
              <p:nvPr/>
            </p:nvSpPr>
            <p:spPr bwMode="auto">
              <a:xfrm flipV="1">
                <a:off x="2472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7" name="Line 1975"/>
              <p:cNvSpPr>
                <a:spLocks noChangeShapeType="1"/>
              </p:cNvSpPr>
              <p:nvPr/>
            </p:nvSpPr>
            <p:spPr bwMode="auto">
              <a:xfrm flipV="1">
                <a:off x="2543" y="3439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8" name="Line 1976"/>
              <p:cNvSpPr>
                <a:spLocks noChangeShapeType="1"/>
              </p:cNvSpPr>
              <p:nvPr/>
            </p:nvSpPr>
            <p:spPr bwMode="auto">
              <a:xfrm>
                <a:off x="2614" y="34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69" name="Line 1977"/>
              <p:cNvSpPr>
                <a:spLocks noChangeShapeType="1"/>
              </p:cNvSpPr>
              <p:nvPr/>
            </p:nvSpPr>
            <p:spPr bwMode="auto">
              <a:xfrm flipV="1">
                <a:off x="2685" y="34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0" name="Line 1978"/>
              <p:cNvSpPr>
                <a:spLocks noChangeShapeType="1"/>
              </p:cNvSpPr>
              <p:nvPr/>
            </p:nvSpPr>
            <p:spPr bwMode="auto">
              <a:xfrm>
                <a:off x="2756" y="3421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1" name="Line 1979"/>
              <p:cNvSpPr>
                <a:spLocks noChangeShapeType="1"/>
              </p:cNvSpPr>
              <p:nvPr/>
            </p:nvSpPr>
            <p:spPr bwMode="auto">
              <a:xfrm flipV="1">
                <a:off x="2827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2" name="Freeform 1980"/>
              <p:cNvSpPr>
                <a:spLocks/>
              </p:cNvSpPr>
              <p:nvPr/>
            </p:nvSpPr>
            <p:spPr bwMode="auto">
              <a:xfrm>
                <a:off x="2249" y="333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3" name="Freeform 1981"/>
              <p:cNvSpPr>
                <a:spLocks/>
              </p:cNvSpPr>
              <p:nvPr/>
            </p:nvSpPr>
            <p:spPr bwMode="auto">
              <a:xfrm>
                <a:off x="2319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4" name="Freeform 1982"/>
              <p:cNvSpPr>
                <a:spLocks/>
              </p:cNvSpPr>
              <p:nvPr/>
            </p:nvSpPr>
            <p:spPr bwMode="auto">
              <a:xfrm>
                <a:off x="2390" y="325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5" name="Freeform 1983"/>
              <p:cNvSpPr>
                <a:spLocks/>
              </p:cNvSpPr>
              <p:nvPr/>
            </p:nvSpPr>
            <p:spPr bwMode="auto">
              <a:xfrm>
                <a:off x="2461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6" name="Freeform 1984"/>
              <p:cNvSpPr>
                <a:spLocks/>
              </p:cNvSpPr>
              <p:nvPr/>
            </p:nvSpPr>
            <p:spPr bwMode="auto">
              <a:xfrm>
                <a:off x="2532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7" name="Freeform 1985"/>
              <p:cNvSpPr>
                <a:spLocks/>
              </p:cNvSpPr>
              <p:nvPr/>
            </p:nvSpPr>
            <p:spPr bwMode="auto">
              <a:xfrm>
                <a:off x="2603" y="325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8" name="Freeform 1986"/>
              <p:cNvSpPr>
                <a:spLocks/>
              </p:cNvSpPr>
              <p:nvPr/>
            </p:nvSpPr>
            <p:spPr bwMode="auto">
              <a:xfrm>
                <a:off x="2674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79" name="Freeform 1987"/>
              <p:cNvSpPr>
                <a:spLocks/>
              </p:cNvSpPr>
              <p:nvPr/>
            </p:nvSpPr>
            <p:spPr bwMode="auto">
              <a:xfrm>
                <a:off x="2745" y="325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0" name="Freeform 1988"/>
              <p:cNvSpPr>
                <a:spLocks/>
              </p:cNvSpPr>
              <p:nvPr/>
            </p:nvSpPr>
            <p:spPr bwMode="auto">
              <a:xfrm>
                <a:off x="2816" y="332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1" name="Freeform 1989"/>
              <p:cNvSpPr>
                <a:spLocks/>
              </p:cNvSpPr>
              <p:nvPr/>
            </p:nvSpPr>
            <p:spPr bwMode="auto">
              <a:xfrm>
                <a:off x="2887" y="332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2" name="Line 1990"/>
              <p:cNvSpPr>
                <a:spLocks noChangeShapeType="1"/>
              </p:cNvSpPr>
              <p:nvPr/>
            </p:nvSpPr>
            <p:spPr bwMode="auto">
              <a:xfrm>
                <a:off x="2259" y="3350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3" name="Line 1991"/>
              <p:cNvSpPr>
                <a:spLocks noChangeShapeType="1"/>
              </p:cNvSpPr>
              <p:nvPr/>
            </p:nvSpPr>
            <p:spPr bwMode="auto">
              <a:xfrm flipV="1">
                <a:off x="2330" y="3261"/>
                <a:ext cx="71" cy="12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4" name="Line 1992"/>
              <p:cNvSpPr>
                <a:spLocks noChangeShapeType="1"/>
              </p:cNvSpPr>
              <p:nvPr/>
            </p:nvSpPr>
            <p:spPr bwMode="auto">
              <a:xfrm>
                <a:off x="2401" y="3261"/>
                <a:ext cx="71" cy="213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5" name="Line 1993"/>
              <p:cNvSpPr>
                <a:spLocks noChangeShapeType="1"/>
              </p:cNvSpPr>
              <p:nvPr/>
            </p:nvSpPr>
            <p:spPr bwMode="auto">
              <a:xfrm flipV="1">
                <a:off x="2472" y="3403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6" name="Line 1994"/>
              <p:cNvSpPr>
                <a:spLocks noChangeShapeType="1"/>
              </p:cNvSpPr>
              <p:nvPr/>
            </p:nvSpPr>
            <p:spPr bwMode="auto">
              <a:xfrm flipV="1">
                <a:off x="2543" y="3261"/>
                <a:ext cx="71" cy="142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7" name="Line 1995"/>
              <p:cNvSpPr>
                <a:spLocks noChangeShapeType="1"/>
              </p:cNvSpPr>
              <p:nvPr/>
            </p:nvSpPr>
            <p:spPr bwMode="auto">
              <a:xfrm>
                <a:off x="2614" y="3261"/>
                <a:ext cx="71" cy="12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8" name="Line 1996"/>
              <p:cNvSpPr>
                <a:spLocks noChangeShapeType="1"/>
              </p:cNvSpPr>
              <p:nvPr/>
            </p:nvSpPr>
            <p:spPr bwMode="auto">
              <a:xfrm flipV="1">
                <a:off x="2685" y="3261"/>
                <a:ext cx="71" cy="12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89" name="Line 1997"/>
              <p:cNvSpPr>
                <a:spLocks noChangeShapeType="1"/>
              </p:cNvSpPr>
              <p:nvPr/>
            </p:nvSpPr>
            <p:spPr bwMode="auto">
              <a:xfrm>
                <a:off x="2756" y="3261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0" name="Line 1998"/>
              <p:cNvSpPr>
                <a:spLocks noChangeShapeType="1"/>
              </p:cNvSpPr>
              <p:nvPr/>
            </p:nvSpPr>
            <p:spPr bwMode="auto">
              <a:xfrm>
                <a:off x="2827" y="333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1" name="Freeform 1999"/>
              <p:cNvSpPr>
                <a:spLocks/>
              </p:cNvSpPr>
              <p:nvPr/>
            </p:nvSpPr>
            <p:spPr bwMode="auto">
              <a:xfrm>
                <a:off x="2249" y="3464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2" name="Freeform 2000"/>
              <p:cNvSpPr>
                <a:spLocks/>
              </p:cNvSpPr>
              <p:nvPr/>
            </p:nvSpPr>
            <p:spPr bwMode="auto">
              <a:xfrm>
                <a:off x="2319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3" name="Freeform 2001"/>
              <p:cNvSpPr>
                <a:spLocks/>
              </p:cNvSpPr>
              <p:nvPr/>
            </p:nvSpPr>
            <p:spPr bwMode="auto">
              <a:xfrm>
                <a:off x="2390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4" name="Freeform 2002"/>
              <p:cNvSpPr>
                <a:spLocks/>
              </p:cNvSpPr>
              <p:nvPr/>
            </p:nvSpPr>
            <p:spPr bwMode="auto">
              <a:xfrm>
                <a:off x="2461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5" name="Freeform 2003"/>
              <p:cNvSpPr>
                <a:spLocks/>
              </p:cNvSpPr>
              <p:nvPr/>
            </p:nvSpPr>
            <p:spPr bwMode="auto">
              <a:xfrm>
                <a:off x="2532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6" name="Freeform 2004"/>
              <p:cNvSpPr>
                <a:spLocks/>
              </p:cNvSpPr>
              <p:nvPr/>
            </p:nvSpPr>
            <p:spPr bwMode="auto">
              <a:xfrm>
                <a:off x="2603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7" name="Freeform 2005"/>
              <p:cNvSpPr>
                <a:spLocks/>
              </p:cNvSpPr>
              <p:nvPr/>
            </p:nvSpPr>
            <p:spPr bwMode="auto">
              <a:xfrm>
                <a:off x="2674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8" name="Freeform 2006"/>
              <p:cNvSpPr>
                <a:spLocks/>
              </p:cNvSpPr>
              <p:nvPr/>
            </p:nvSpPr>
            <p:spPr bwMode="auto">
              <a:xfrm>
                <a:off x="2745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99" name="Freeform 2007"/>
              <p:cNvSpPr>
                <a:spLocks/>
              </p:cNvSpPr>
              <p:nvPr/>
            </p:nvSpPr>
            <p:spPr bwMode="auto">
              <a:xfrm>
                <a:off x="2816" y="3464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0" name="Freeform 2008"/>
              <p:cNvSpPr>
                <a:spLocks/>
              </p:cNvSpPr>
              <p:nvPr/>
            </p:nvSpPr>
            <p:spPr bwMode="auto">
              <a:xfrm>
                <a:off x="2887" y="3446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1" name="Line 2009"/>
              <p:cNvSpPr>
                <a:spLocks noChangeShapeType="1"/>
              </p:cNvSpPr>
              <p:nvPr/>
            </p:nvSpPr>
            <p:spPr bwMode="auto">
              <a:xfrm flipV="1">
                <a:off x="2259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2" name="Line 2010"/>
              <p:cNvSpPr>
                <a:spLocks noChangeShapeType="1"/>
              </p:cNvSpPr>
              <p:nvPr/>
            </p:nvSpPr>
            <p:spPr bwMode="auto">
              <a:xfrm>
                <a:off x="2330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3" name="Line 2011"/>
              <p:cNvSpPr>
                <a:spLocks noChangeShapeType="1"/>
              </p:cNvSpPr>
              <p:nvPr/>
            </p:nvSpPr>
            <p:spPr bwMode="auto">
              <a:xfrm>
                <a:off x="2401" y="3474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4" name="Line 2012"/>
              <p:cNvSpPr>
                <a:spLocks noChangeShapeType="1"/>
              </p:cNvSpPr>
              <p:nvPr/>
            </p:nvSpPr>
            <p:spPr bwMode="auto">
              <a:xfrm>
                <a:off x="2614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5" name="Line 2013"/>
              <p:cNvSpPr>
                <a:spLocks noChangeShapeType="1"/>
              </p:cNvSpPr>
              <p:nvPr/>
            </p:nvSpPr>
            <p:spPr bwMode="auto">
              <a:xfrm flipV="1">
                <a:off x="2685" y="347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807" name="Group 2215"/>
            <p:cNvGrpSpPr>
              <a:grpSpLocks/>
            </p:cNvGrpSpPr>
            <p:nvPr/>
          </p:nvGrpSpPr>
          <p:grpSpPr bwMode="auto">
            <a:xfrm>
              <a:off x="3517900" y="4640263"/>
              <a:ext cx="2346325" cy="1435100"/>
              <a:chOff x="2216" y="2923"/>
              <a:chExt cx="1478" cy="904"/>
            </a:xfrm>
          </p:grpSpPr>
          <p:sp>
            <p:nvSpPr>
              <p:cNvPr id="112607" name="Line 2015"/>
              <p:cNvSpPr>
                <a:spLocks noChangeShapeType="1"/>
              </p:cNvSpPr>
              <p:nvPr/>
            </p:nvSpPr>
            <p:spPr bwMode="auto">
              <a:xfrm>
                <a:off x="2756" y="347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8" name="Line 2016"/>
              <p:cNvSpPr>
                <a:spLocks noChangeShapeType="1"/>
              </p:cNvSpPr>
              <p:nvPr/>
            </p:nvSpPr>
            <p:spPr bwMode="auto">
              <a:xfrm flipV="1">
                <a:off x="2827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09" name="Freeform 2017"/>
              <p:cNvSpPr>
                <a:spLocks/>
              </p:cNvSpPr>
              <p:nvPr/>
            </p:nvSpPr>
            <p:spPr bwMode="auto">
              <a:xfrm>
                <a:off x="2249" y="3392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0" name="Freeform 2018"/>
              <p:cNvSpPr>
                <a:spLocks/>
              </p:cNvSpPr>
              <p:nvPr/>
            </p:nvSpPr>
            <p:spPr bwMode="auto">
              <a:xfrm>
                <a:off x="2319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1" name="Freeform 2019"/>
              <p:cNvSpPr>
                <a:spLocks/>
              </p:cNvSpPr>
              <p:nvPr/>
            </p:nvSpPr>
            <p:spPr bwMode="auto">
              <a:xfrm>
                <a:off x="2390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2" name="Freeform 2020"/>
              <p:cNvSpPr>
                <a:spLocks/>
              </p:cNvSpPr>
              <p:nvPr/>
            </p:nvSpPr>
            <p:spPr bwMode="auto">
              <a:xfrm>
                <a:off x="2461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3" name="Freeform 2021"/>
              <p:cNvSpPr>
                <a:spLocks/>
              </p:cNvSpPr>
              <p:nvPr/>
            </p:nvSpPr>
            <p:spPr bwMode="auto">
              <a:xfrm>
                <a:off x="2532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4" name="Freeform 2022"/>
              <p:cNvSpPr>
                <a:spLocks/>
              </p:cNvSpPr>
              <p:nvPr/>
            </p:nvSpPr>
            <p:spPr bwMode="auto">
              <a:xfrm>
                <a:off x="2603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5" name="Freeform 2023"/>
              <p:cNvSpPr>
                <a:spLocks/>
              </p:cNvSpPr>
              <p:nvPr/>
            </p:nvSpPr>
            <p:spPr bwMode="auto">
              <a:xfrm>
                <a:off x="2674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6" name="Freeform 2024"/>
              <p:cNvSpPr>
                <a:spLocks/>
              </p:cNvSpPr>
              <p:nvPr/>
            </p:nvSpPr>
            <p:spPr bwMode="auto">
              <a:xfrm>
                <a:off x="2745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7" name="Freeform 2025"/>
              <p:cNvSpPr>
                <a:spLocks/>
              </p:cNvSpPr>
              <p:nvPr/>
            </p:nvSpPr>
            <p:spPr bwMode="auto">
              <a:xfrm>
                <a:off x="2816" y="341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8" name="Freeform 2026"/>
              <p:cNvSpPr>
                <a:spLocks/>
              </p:cNvSpPr>
              <p:nvPr/>
            </p:nvSpPr>
            <p:spPr bwMode="auto">
              <a:xfrm>
                <a:off x="2887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19" name="Line 2027"/>
              <p:cNvSpPr>
                <a:spLocks noChangeShapeType="1"/>
              </p:cNvSpPr>
              <p:nvPr/>
            </p:nvSpPr>
            <p:spPr bwMode="auto">
              <a:xfrm>
                <a:off x="2259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0" name="Line 2028"/>
              <p:cNvSpPr>
                <a:spLocks noChangeShapeType="1"/>
              </p:cNvSpPr>
              <p:nvPr/>
            </p:nvSpPr>
            <p:spPr bwMode="auto">
              <a:xfrm flipV="1">
                <a:off x="2330" y="3385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1" name="Line 2029"/>
              <p:cNvSpPr>
                <a:spLocks noChangeShapeType="1"/>
              </p:cNvSpPr>
              <p:nvPr/>
            </p:nvSpPr>
            <p:spPr bwMode="auto">
              <a:xfrm>
                <a:off x="2472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2" name="Line 2030"/>
              <p:cNvSpPr>
                <a:spLocks noChangeShapeType="1"/>
              </p:cNvSpPr>
              <p:nvPr/>
            </p:nvSpPr>
            <p:spPr bwMode="auto">
              <a:xfrm>
                <a:off x="2543" y="3403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3" name="Line 2031"/>
              <p:cNvSpPr>
                <a:spLocks noChangeShapeType="1"/>
              </p:cNvSpPr>
              <p:nvPr/>
            </p:nvSpPr>
            <p:spPr bwMode="auto">
              <a:xfrm>
                <a:off x="2614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4" name="Line 2032"/>
              <p:cNvSpPr>
                <a:spLocks noChangeShapeType="1"/>
              </p:cNvSpPr>
              <p:nvPr/>
            </p:nvSpPr>
            <p:spPr bwMode="auto">
              <a:xfrm>
                <a:off x="2685" y="3421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5" name="Line 2033"/>
              <p:cNvSpPr>
                <a:spLocks noChangeShapeType="1"/>
              </p:cNvSpPr>
              <p:nvPr/>
            </p:nvSpPr>
            <p:spPr bwMode="auto">
              <a:xfrm flipV="1">
                <a:off x="2827" y="3385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6" name="Freeform 2034"/>
              <p:cNvSpPr>
                <a:spLocks/>
              </p:cNvSpPr>
              <p:nvPr/>
            </p:nvSpPr>
            <p:spPr bwMode="auto">
              <a:xfrm>
                <a:off x="2249" y="3428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7" name="Freeform 2035"/>
              <p:cNvSpPr>
                <a:spLocks/>
              </p:cNvSpPr>
              <p:nvPr/>
            </p:nvSpPr>
            <p:spPr bwMode="auto">
              <a:xfrm>
                <a:off x="2319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8" name="Freeform 2036"/>
              <p:cNvSpPr>
                <a:spLocks/>
              </p:cNvSpPr>
              <p:nvPr/>
            </p:nvSpPr>
            <p:spPr bwMode="auto">
              <a:xfrm>
                <a:off x="2390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29" name="Freeform 2037"/>
              <p:cNvSpPr>
                <a:spLocks/>
              </p:cNvSpPr>
              <p:nvPr/>
            </p:nvSpPr>
            <p:spPr bwMode="auto">
              <a:xfrm>
                <a:off x="2461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0" name="Freeform 2038"/>
              <p:cNvSpPr>
                <a:spLocks/>
              </p:cNvSpPr>
              <p:nvPr/>
            </p:nvSpPr>
            <p:spPr bwMode="auto">
              <a:xfrm>
                <a:off x="2532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1" name="Freeform 2039"/>
              <p:cNvSpPr>
                <a:spLocks/>
              </p:cNvSpPr>
              <p:nvPr/>
            </p:nvSpPr>
            <p:spPr bwMode="auto">
              <a:xfrm>
                <a:off x="2603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2" name="Freeform 2040"/>
              <p:cNvSpPr>
                <a:spLocks/>
              </p:cNvSpPr>
              <p:nvPr/>
            </p:nvSpPr>
            <p:spPr bwMode="auto">
              <a:xfrm>
                <a:off x="2674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3" name="Freeform 2041"/>
              <p:cNvSpPr>
                <a:spLocks/>
              </p:cNvSpPr>
              <p:nvPr/>
            </p:nvSpPr>
            <p:spPr bwMode="auto">
              <a:xfrm>
                <a:off x="2745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4" name="Freeform 2042"/>
              <p:cNvSpPr>
                <a:spLocks/>
              </p:cNvSpPr>
              <p:nvPr/>
            </p:nvSpPr>
            <p:spPr bwMode="auto">
              <a:xfrm>
                <a:off x="2816" y="341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5" name="Freeform 2043"/>
              <p:cNvSpPr>
                <a:spLocks/>
              </p:cNvSpPr>
              <p:nvPr/>
            </p:nvSpPr>
            <p:spPr bwMode="auto">
              <a:xfrm>
                <a:off x="2887" y="3428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6" name="Line 2044"/>
              <p:cNvSpPr>
                <a:spLocks noChangeShapeType="1"/>
              </p:cNvSpPr>
              <p:nvPr/>
            </p:nvSpPr>
            <p:spPr bwMode="auto">
              <a:xfrm flipV="1">
                <a:off x="2259" y="3403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7" name="Line 2045"/>
              <p:cNvSpPr>
                <a:spLocks noChangeShapeType="1"/>
              </p:cNvSpPr>
              <p:nvPr/>
            </p:nvSpPr>
            <p:spPr bwMode="auto">
              <a:xfrm>
                <a:off x="2330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8" name="Line 2046"/>
              <p:cNvSpPr>
                <a:spLocks noChangeShapeType="1"/>
              </p:cNvSpPr>
              <p:nvPr/>
            </p:nvSpPr>
            <p:spPr bwMode="auto">
              <a:xfrm>
                <a:off x="2401" y="34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39" name="Line 2047"/>
              <p:cNvSpPr>
                <a:spLocks noChangeShapeType="1"/>
              </p:cNvSpPr>
              <p:nvPr/>
            </p:nvSpPr>
            <p:spPr bwMode="auto">
              <a:xfrm flipV="1">
                <a:off x="2472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0" name="Line 2048"/>
              <p:cNvSpPr>
                <a:spLocks noChangeShapeType="1"/>
              </p:cNvSpPr>
              <p:nvPr/>
            </p:nvSpPr>
            <p:spPr bwMode="auto">
              <a:xfrm>
                <a:off x="2543" y="3403"/>
                <a:ext cx="213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1" name="Line 2049"/>
              <p:cNvSpPr>
                <a:spLocks noChangeShapeType="1"/>
              </p:cNvSpPr>
              <p:nvPr/>
            </p:nvSpPr>
            <p:spPr bwMode="auto">
              <a:xfrm>
                <a:off x="2756" y="3403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2" name="Freeform 2050"/>
              <p:cNvSpPr>
                <a:spLocks/>
              </p:cNvSpPr>
              <p:nvPr/>
            </p:nvSpPr>
            <p:spPr bwMode="auto">
              <a:xfrm>
                <a:off x="2249" y="3339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3" name="Freeform 2051"/>
              <p:cNvSpPr>
                <a:spLocks/>
              </p:cNvSpPr>
              <p:nvPr/>
            </p:nvSpPr>
            <p:spPr bwMode="auto">
              <a:xfrm>
                <a:off x="2319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4" name="Freeform 2052"/>
              <p:cNvSpPr>
                <a:spLocks/>
              </p:cNvSpPr>
              <p:nvPr/>
            </p:nvSpPr>
            <p:spPr bwMode="auto">
              <a:xfrm>
                <a:off x="2390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5" name="Freeform 2053"/>
              <p:cNvSpPr>
                <a:spLocks/>
              </p:cNvSpPr>
              <p:nvPr/>
            </p:nvSpPr>
            <p:spPr bwMode="auto">
              <a:xfrm>
                <a:off x="2461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6" name="Freeform 2054"/>
              <p:cNvSpPr>
                <a:spLocks/>
              </p:cNvSpPr>
              <p:nvPr/>
            </p:nvSpPr>
            <p:spPr bwMode="auto">
              <a:xfrm>
                <a:off x="2532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7" name="Freeform 2055"/>
              <p:cNvSpPr>
                <a:spLocks/>
              </p:cNvSpPr>
              <p:nvPr/>
            </p:nvSpPr>
            <p:spPr bwMode="auto">
              <a:xfrm>
                <a:off x="2603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8" name="Freeform 2056"/>
              <p:cNvSpPr>
                <a:spLocks/>
              </p:cNvSpPr>
              <p:nvPr/>
            </p:nvSpPr>
            <p:spPr bwMode="auto">
              <a:xfrm>
                <a:off x="2674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49" name="Freeform 2057"/>
              <p:cNvSpPr>
                <a:spLocks/>
              </p:cNvSpPr>
              <p:nvPr/>
            </p:nvSpPr>
            <p:spPr bwMode="auto">
              <a:xfrm>
                <a:off x="2745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0" name="Freeform 2058"/>
              <p:cNvSpPr>
                <a:spLocks/>
              </p:cNvSpPr>
              <p:nvPr/>
            </p:nvSpPr>
            <p:spPr bwMode="auto">
              <a:xfrm>
                <a:off x="2816" y="333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1" name="Freeform 2059"/>
              <p:cNvSpPr>
                <a:spLocks/>
              </p:cNvSpPr>
              <p:nvPr/>
            </p:nvSpPr>
            <p:spPr bwMode="auto">
              <a:xfrm>
                <a:off x="2887" y="333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2" name="Line 2060"/>
              <p:cNvSpPr>
                <a:spLocks noChangeShapeType="1"/>
              </p:cNvSpPr>
              <p:nvPr/>
            </p:nvSpPr>
            <p:spPr bwMode="auto">
              <a:xfrm flipV="1">
                <a:off x="2259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3" name="Line 2061"/>
              <p:cNvSpPr>
                <a:spLocks noChangeShapeType="1"/>
              </p:cNvSpPr>
              <p:nvPr/>
            </p:nvSpPr>
            <p:spPr bwMode="auto">
              <a:xfrm>
                <a:off x="2330" y="333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4" name="Line 2062"/>
              <p:cNvSpPr>
                <a:spLocks noChangeShapeType="1"/>
              </p:cNvSpPr>
              <p:nvPr/>
            </p:nvSpPr>
            <p:spPr bwMode="auto">
              <a:xfrm>
                <a:off x="2401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5" name="Line 2063"/>
              <p:cNvSpPr>
                <a:spLocks noChangeShapeType="1"/>
              </p:cNvSpPr>
              <p:nvPr/>
            </p:nvSpPr>
            <p:spPr bwMode="auto">
              <a:xfrm>
                <a:off x="2472" y="335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6" name="Line 2064"/>
              <p:cNvSpPr>
                <a:spLocks noChangeShapeType="1"/>
              </p:cNvSpPr>
              <p:nvPr/>
            </p:nvSpPr>
            <p:spPr bwMode="auto">
              <a:xfrm flipV="1">
                <a:off x="2543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7" name="Line 2065"/>
              <p:cNvSpPr>
                <a:spLocks noChangeShapeType="1"/>
              </p:cNvSpPr>
              <p:nvPr/>
            </p:nvSpPr>
            <p:spPr bwMode="auto">
              <a:xfrm>
                <a:off x="2614" y="333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8" name="Line 2066"/>
              <p:cNvSpPr>
                <a:spLocks noChangeShapeType="1"/>
              </p:cNvSpPr>
              <p:nvPr/>
            </p:nvSpPr>
            <p:spPr bwMode="auto">
              <a:xfrm>
                <a:off x="2685" y="333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59" name="Line 2067"/>
              <p:cNvSpPr>
                <a:spLocks noChangeShapeType="1"/>
              </p:cNvSpPr>
              <p:nvPr/>
            </p:nvSpPr>
            <p:spPr bwMode="auto">
              <a:xfrm>
                <a:off x="2756" y="3350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0" name="Freeform 2068"/>
              <p:cNvSpPr>
                <a:spLocks/>
              </p:cNvSpPr>
              <p:nvPr/>
            </p:nvSpPr>
            <p:spPr bwMode="auto">
              <a:xfrm>
                <a:off x="2249" y="3109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1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1" name="Freeform 2069"/>
              <p:cNvSpPr>
                <a:spLocks/>
              </p:cNvSpPr>
              <p:nvPr/>
            </p:nvSpPr>
            <p:spPr bwMode="auto">
              <a:xfrm>
                <a:off x="2319" y="318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2" name="Freeform 2070"/>
              <p:cNvSpPr>
                <a:spLocks/>
              </p:cNvSpPr>
              <p:nvPr/>
            </p:nvSpPr>
            <p:spPr bwMode="auto">
              <a:xfrm>
                <a:off x="2390" y="3198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3" name="Freeform 2071"/>
              <p:cNvSpPr>
                <a:spLocks/>
              </p:cNvSpPr>
              <p:nvPr/>
            </p:nvSpPr>
            <p:spPr bwMode="auto">
              <a:xfrm>
                <a:off x="2461" y="3091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4" name="Freeform 2072"/>
              <p:cNvSpPr>
                <a:spLocks/>
              </p:cNvSpPr>
              <p:nvPr/>
            </p:nvSpPr>
            <p:spPr bwMode="auto">
              <a:xfrm>
                <a:off x="2532" y="323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5" name="Freeform 2073"/>
              <p:cNvSpPr>
                <a:spLocks/>
              </p:cNvSpPr>
              <p:nvPr/>
            </p:nvSpPr>
            <p:spPr bwMode="auto">
              <a:xfrm>
                <a:off x="2603" y="310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6" name="Freeform 2074"/>
              <p:cNvSpPr>
                <a:spLocks/>
              </p:cNvSpPr>
              <p:nvPr/>
            </p:nvSpPr>
            <p:spPr bwMode="auto">
              <a:xfrm>
                <a:off x="2674" y="3056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7" name="Freeform 2075"/>
              <p:cNvSpPr>
                <a:spLocks/>
              </p:cNvSpPr>
              <p:nvPr/>
            </p:nvSpPr>
            <p:spPr bwMode="auto">
              <a:xfrm>
                <a:off x="2745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8" name="Freeform 2076"/>
              <p:cNvSpPr>
                <a:spLocks/>
              </p:cNvSpPr>
              <p:nvPr/>
            </p:nvSpPr>
            <p:spPr bwMode="auto">
              <a:xfrm>
                <a:off x="2816" y="3127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69" name="Freeform 2077"/>
              <p:cNvSpPr>
                <a:spLocks/>
              </p:cNvSpPr>
              <p:nvPr/>
            </p:nvSpPr>
            <p:spPr bwMode="auto">
              <a:xfrm>
                <a:off x="2887" y="310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0" name="Line 2078"/>
              <p:cNvSpPr>
                <a:spLocks noChangeShapeType="1"/>
              </p:cNvSpPr>
              <p:nvPr/>
            </p:nvSpPr>
            <p:spPr bwMode="auto">
              <a:xfrm>
                <a:off x="2259" y="3120"/>
                <a:ext cx="71" cy="70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1" name="Line 2079"/>
              <p:cNvSpPr>
                <a:spLocks noChangeShapeType="1"/>
              </p:cNvSpPr>
              <p:nvPr/>
            </p:nvSpPr>
            <p:spPr bwMode="auto">
              <a:xfrm>
                <a:off x="2330" y="319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2" name="Line 2080"/>
              <p:cNvSpPr>
                <a:spLocks noChangeShapeType="1"/>
              </p:cNvSpPr>
              <p:nvPr/>
            </p:nvSpPr>
            <p:spPr bwMode="auto">
              <a:xfrm flipV="1">
                <a:off x="2401" y="3102"/>
                <a:ext cx="71" cy="106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3" name="Line 2081"/>
              <p:cNvSpPr>
                <a:spLocks noChangeShapeType="1"/>
              </p:cNvSpPr>
              <p:nvPr/>
            </p:nvSpPr>
            <p:spPr bwMode="auto">
              <a:xfrm>
                <a:off x="2472" y="3102"/>
                <a:ext cx="71" cy="14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4" name="Line 2082"/>
              <p:cNvSpPr>
                <a:spLocks noChangeShapeType="1"/>
              </p:cNvSpPr>
              <p:nvPr/>
            </p:nvSpPr>
            <p:spPr bwMode="auto">
              <a:xfrm flipV="1">
                <a:off x="2543" y="3120"/>
                <a:ext cx="71" cy="123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5" name="Line 2083"/>
              <p:cNvSpPr>
                <a:spLocks noChangeShapeType="1"/>
              </p:cNvSpPr>
              <p:nvPr/>
            </p:nvSpPr>
            <p:spPr bwMode="auto">
              <a:xfrm flipV="1">
                <a:off x="2614" y="3067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6" name="Line 2084"/>
              <p:cNvSpPr>
                <a:spLocks noChangeShapeType="1"/>
              </p:cNvSpPr>
              <p:nvPr/>
            </p:nvSpPr>
            <p:spPr bwMode="auto">
              <a:xfrm>
                <a:off x="2685" y="3067"/>
                <a:ext cx="71" cy="354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7" name="Line 2085"/>
              <p:cNvSpPr>
                <a:spLocks noChangeShapeType="1"/>
              </p:cNvSpPr>
              <p:nvPr/>
            </p:nvSpPr>
            <p:spPr bwMode="auto">
              <a:xfrm flipV="1">
                <a:off x="2756" y="3138"/>
                <a:ext cx="71" cy="283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8" name="Line 2086"/>
              <p:cNvSpPr>
                <a:spLocks noChangeShapeType="1"/>
              </p:cNvSpPr>
              <p:nvPr/>
            </p:nvSpPr>
            <p:spPr bwMode="auto">
              <a:xfrm flipV="1">
                <a:off x="2827" y="312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79" name="Freeform 2087"/>
              <p:cNvSpPr>
                <a:spLocks/>
              </p:cNvSpPr>
              <p:nvPr/>
            </p:nvSpPr>
            <p:spPr bwMode="auto">
              <a:xfrm>
                <a:off x="2249" y="3321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0" name="Freeform 2088"/>
              <p:cNvSpPr>
                <a:spLocks/>
              </p:cNvSpPr>
              <p:nvPr/>
            </p:nvSpPr>
            <p:spPr bwMode="auto">
              <a:xfrm>
                <a:off x="2319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1" name="Freeform 2089"/>
              <p:cNvSpPr>
                <a:spLocks/>
              </p:cNvSpPr>
              <p:nvPr/>
            </p:nvSpPr>
            <p:spPr bwMode="auto">
              <a:xfrm>
                <a:off x="2390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2" name="Freeform 2090"/>
              <p:cNvSpPr>
                <a:spLocks/>
              </p:cNvSpPr>
              <p:nvPr/>
            </p:nvSpPr>
            <p:spPr bwMode="auto">
              <a:xfrm>
                <a:off x="2461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3" name="Freeform 2091"/>
              <p:cNvSpPr>
                <a:spLocks/>
              </p:cNvSpPr>
              <p:nvPr/>
            </p:nvSpPr>
            <p:spPr bwMode="auto">
              <a:xfrm>
                <a:off x="2532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4" name="Freeform 2092"/>
              <p:cNvSpPr>
                <a:spLocks/>
              </p:cNvSpPr>
              <p:nvPr/>
            </p:nvSpPr>
            <p:spPr bwMode="auto">
              <a:xfrm>
                <a:off x="2603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5" name="Freeform 2093"/>
              <p:cNvSpPr>
                <a:spLocks/>
              </p:cNvSpPr>
              <p:nvPr/>
            </p:nvSpPr>
            <p:spPr bwMode="auto">
              <a:xfrm>
                <a:off x="2674" y="3216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6" name="Freeform 2094"/>
              <p:cNvSpPr>
                <a:spLocks/>
              </p:cNvSpPr>
              <p:nvPr/>
            </p:nvSpPr>
            <p:spPr bwMode="auto">
              <a:xfrm>
                <a:off x="2745" y="325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7" name="Freeform 2095"/>
              <p:cNvSpPr>
                <a:spLocks/>
              </p:cNvSpPr>
              <p:nvPr/>
            </p:nvSpPr>
            <p:spPr bwMode="auto">
              <a:xfrm>
                <a:off x="2816" y="3180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8" name="Freeform 2096"/>
              <p:cNvSpPr>
                <a:spLocks/>
              </p:cNvSpPr>
              <p:nvPr/>
            </p:nvSpPr>
            <p:spPr bwMode="auto">
              <a:xfrm>
                <a:off x="2887" y="3109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89" name="Line 2097"/>
              <p:cNvSpPr>
                <a:spLocks noChangeShapeType="1"/>
              </p:cNvSpPr>
              <p:nvPr/>
            </p:nvSpPr>
            <p:spPr bwMode="auto">
              <a:xfrm>
                <a:off x="2259" y="3332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0" name="Line 2098"/>
              <p:cNvSpPr>
                <a:spLocks noChangeShapeType="1"/>
              </p:cNvSpPr>
              <p:nvPr/>
            </p:nvSpPr>
            <p:spPr bwMode="auto">
              <a:xfrm flipV="1">
                <a:off x="2330" y="3350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1" name="Line 2099"/>
              <p:cNvSpPr>
                <a:spLocks noChangeShapeType="1"/>
              </p:cNvSpPr>
              <p:nvPr/>
            </p:nvSpPr>
            <p:spPr bwMode="auto">
              <a:xfrm>
                <a:off x="2401" y="3350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2" name="Line 2100"/>
              <p:cNvSpPr>
                <a:spLocks noChangeShapeType="1"/>
              </p:cNvSpPr>
              <p:nvPr/>
            </p:nvSpPr>
            <p:spPr bwMode="auto">
              <a:xfrm flipV="1">
                <a:off x="2472" y="3332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3" name="Line 2101"/>
              <p:cNvSpPr>
                <a:spLocks noChangeShapeType="1"/>
              </p:cNvSpPr>
              <p:nvPr/>
            </p:nvSpPr>
            <p:spPr bwMode="auto">
              <a:xfrm>
                <a:off x="2543" y="3332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4" name="Line 2102"/>
              <p:cNvSpPr>
                <a:spLocks noChangeShapeType="1"/>
              </p:cNvSpPr>
              <p:nvPr/>
            </p:nvSpPr>
            <p:spPr bwMode="auto">
              <a:xfrm flipV="1">
                <a:off x="2614" y="3225"/>
                <a:ext cx="71" cy="160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5" name="Line 2103"/>
              <p:cNvSpPr>
                <a:spLocks noChangeShapeType="1"/>
              </p:cNvSpPr>
              <p:nvPr/>
            </p:nvSpPr>
            <p:spPr bwMode="auto">
              <a:xfrm>
                <a:off x="2685" y="3225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6" name="Line 2104"/>
              <p:cNvSpPr>
                <a:spLocks noChangeShapeType="1"/>
              </p:cNvSpPr>
              <p:nvPr/>
            </p:nvSpPr>
            <p:spPr bwMode="auto">
              <a:xfrm flipV="1">
                <a:off x="2756" y="3120"/>
                <a:ext cx="142" cy="14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7" name="Freeform 2105"/>
              <p:cNvSpPr>
                <a:spLocks/>
              </p:cNvSpPr>
              <p:nvPr/>
            </p:nvSpPr>
            <p:spPr bwMode="auto">
              <a:xfrm>
                <a:off x="2249" y="3321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8" name="Freeform 2106"/>
              <p:cNvSpPr>
                <a:spLocks/>
              </p:cNvSpPr>
              <p:nvPr/>
            </p:nvSpPr>
            <p:spPr bwMode="auto">
              <a:xfrm>
                <a:off x="2319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99" name="Freeform 2107"/>
              <p:cNvSpPr>
                <a:spLocks/>
              </p:cNvSpPr>
              <p:nvPr/>
            </p:nvSpPr>
            <p:spPr bwMode="auto">
              <a:xfrm>
                <a:off x="2390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0" name="Freeform 2108"/>
              <p:cNvSpPr>
                <a:spLocks/>
              </p:cNvSpPr>
              <p:nvPr/>
            </p:nvSpPr>
            <p:spPr bwMode="auto">
              <a:xfrm>
                <a:off x="2461" y="328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1" name="Freeform 2109"/>
              <p:cNvSpPr>
                <a:spLocks/>
              </p:cNvSpPr>
              <p:nvPr/>
            </p:nvSpPr>
            <p:spPr bwMode="auto">
              <a:xfrm>
                <a:off x="2532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2" name="Freeform 2110"/>
              <p:cNvSpPr>
                <a:spLocks/>
              </p:cNvSpPr>
              <p:nvPr/>
            </p:nvSpPr>
            <p:spPr bwMode="auto">
              <a:xfrm>
                <a:off x="2603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3" name="Freeform 2111"/>
              <p:cNvSpPr>
                <a:spLocks/>
              </p:cNvSpPr>
              <p:nvPr/>
            </p:nvSpPr>
            <p:spPr bwMode="auto">
              <a:xfrm>
                <a:off x="2674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4" name="Freeform 2112"/>
              <p:cNvSpPr>
                <a:spLocks/>
              </p:cNvSpPr>
              <p:nvPr/>
            </p:nvSpPr>
            <p:spPr bwMode="auto">
              <a:xfrm>
                <a:off x="2745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5" name="Freeform 2113"/>
              <p:cNvSpPr>
                <a:spLocks/>
              </p:cNvSpPr>
              <p:nvPr/>
            </p:nvSpPr>
            <p:spPr bwMode="auto">
              <a:xfrm>
                <a:off x="2816" y="3321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6" name="Freeform 2114"/>
              <p:cNvSpPr>
                <a:spLocks/>
              </p:cNvSpPr>
              <p:nvPr/>
            </p:nvSpPr>
            <p:spPr bwMode="auto">
              <a:xfrm>
                <a:off x="2887" y="330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7" name="Line 2115"/>
              <p:cNvSpPr>
                <a:spLocks noChangeShapeType="1"/>
              </p:cNvSpPr>
              <p:nvPr/>
            </p:nvSpPr>
            <p:spPr bwMode="auto">
              <a:xfrm flipV="1">
                <a:off x="2259" y="331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8" name="Line 2116"/>
              <p:cNvSpPr>
                <a:spLocks noChangeShapeType="1"/>
              </p:cNvSpPr>
              <p:nvPr/>
            </p:nvSpPr>
            <p:spPr bwMode="auto">
              <a:xfrm>
                <a:off x="2330" y="331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09" name="Line 2117"/>
              <p:cNvSpPr>
                <a:spLocks noChangeShapeType="1"/>
              </p:cNvSpPr>
              <p:nvPr/>
            </p:nvSpPr>
            <p:spPr bwMode="auto">
              <a:xfrm flipV="1">
                <a:off x="2401" y="329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0" name="Line 2118"/>
              <p:cNvSpPr>
                <a:spLocks noChangeShapeType="1"/>
              </p:cNvSpPr>
              <p:nvPr/>
            </p:nvSpPr>
            <p:spPr bwMode="auto">
              <a:xfrm>
                <a:off x="2472" y="329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1" name="Line 2119"/>
              <p:cNvSpPr>
                <a:spLocks noChangeShapeType="1"/>
              </p:cNvSpPr>
              <p:nvPr/>
            </p:nvSpPr>
            <p:spPr bwMode="auto">
              <a:xfrm>
                <a:off x="2543" y="331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2" name="Line 2120"/>
              <p:cNvSpPr>
                <a:spLocks noChangeShapeType="1"/>
              </p:cNvSpPr>
              <p:nvPr/>
            </p:nvSpPr>
            <p:spPr bwMode="auto">
              <a:xfrm>
                <a:off x="2614" y="333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3" name="Line 2121"/>
              <p:cNvSpPr>
                <a:spLocks noChangeShapeType="1"/>
              </p:cNvSpPr>
              <p:nvPr/>
            </p:nvSpPr>
            <p:spPr bwMode="auto">
              <a:xfrm flipV="1">
                <a:off x="2685" y="331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4" name="Line 2122"/>
              <p:cNvSpPr>
                <a:spLocks noChangeShapeType="1"/>
              </p:cNvSpPr>
              <p:nvPr/>
            </p:nvSpPr>
            <p:spPr bwMode="auto">
              <a:xfrm>
                <a:off x="2756" y="331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5" name="Line 2123"/>
              <p:cNvSpPr>
                <a:spLocks noChangeShapeType="1"/>
              </p:cNvSpPr>
              <p:nvPr/>
            </p:nvSpPr>
            <p:spPr bwMode="auto">
              <a:xfrm flipV="1">
                <a:off x="2827" y="331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6" name="Freeform 2124"/>
              <p:cNvSpPr>
                <a:spLocks/>
              </p:cNvSpPr>
              <p:nvPr/>
            </p:nvSpPr>
            <p:spPr bwMode="auto">
              <a:xfrm>
                <a:off x="2249" y="3162"/>
                <a:ext cx="2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0"/>
                  </a:cxn>
                  <a:cxn ang="0">
                    <a:pos x="10" y="21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10"/>
                    </a:lnTo>
                    <a:lnTo>
                      <a:pt x="10" y="21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7" name="Freeform 2125"/>
              <p:cNvSpPr>
                <a:spLocks/>
              </p:cNvSpPr>
              <p:nvPr/>
            </p:nvSpPr>
            <p:spPr bwMode="auto">
              <a:xfrm>
                <a:off x="2319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8" name="Freeform 2126"/>
              <p:cNvSpPr>
                <a:spLocks/>
              </p:cNvSpPr>
              <p:nvPr/>
            </p:nvSpPr>
            <p:spPr bwMode="auto">
              <a:xfrm>
                <a:off x="2390" y="318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19" name="Freeform 2127"/>
              <p:cNvSpPr>
                <a:spLocks/>
              </p:cNvSpPr>
              <p:nvPr/>
            </p:nvSpPr>
            <p:spPr bwMode="auto">
              <a:xfrm>
                <a:off x="2461" y="318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0" name="Freeform 2128"/>
              <p:cNvSpPr>
                <a:spLocks/>
              </p:cNvSpPr>
              <p:nvPr/>
            </p:nvSpPr>
            <p:spPr bwMode="auto">
              <a:xfrm>
                <a:off x="2532" y="314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1" name="Freeform 2129"/>
              <p:cNvSpPr>
                <a:spLocks/>
              </p:cNvSpPr>
              <p:nvPr/>
            </p:nvSpPr>
            <p:spPr bwMode="auto">
              <a:xfrm>
                <a:off x="2603" y="318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2" name="Freeform 2130"/>
              <p:cNvSpPr>
                <a:spLocks/>
              </p:cNvSpPr>
              <p:nvPr/>
            </p:nvSpPr>
            <p:spPr bwMode="auto">
              <a:xfrm>
                <a:off x="2674" y="3180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3" name="Freeform 2131"/>
              <p:cNvSpPr>
                <a:spLocks/>
              </p:cNvSpPr>
              <p:nvPr/>
            </p:nvSpPr>
            <p:spPr bwMode="auto">
              <a:xfrm>
                <a:off x="2745" y="3198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4" name="Freeform 2132"/>
              <p:cNvSpPr>
                <a:spLocks/>
              </p:cNvSpPr>
              <p:nvPr/>
            </p:nvSpPr>
            <p:spPr bwMode="auto">
              <a:xfrm>
                <a:off x="2816" y="3180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5" name="Freeform 2133"/>
              <p:cNvSpPr>
                <a:spLocks/>
              </p:cNvSpPr>
              <p:nvPr/>
            </p:nvSpPr>
            <p:spPr bwMode="auto">
              <a:xfrm>
                <a:off x="2887" y="3180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6" name="Line 2134"/>
              <p:cNvSpPr>
                <a:spLocks noChangeShapeType="1"/>
              </p:cNvSpPr>
              <p:nvPr/>
            </p:nvSpPr>
            <p:spPr bwMode="auto">
              <a:xfrm>
                <a:off x="2259" y="317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7" name="Line 2135"/>
              <p:cNvSpPr>
                <a:spLocks noChangeShapeType="1"/>
              </p:cNvSpPr>
              <p:nvPr/>
            </p:nvSpPr>
            <p:spPr bwMode="auto">
              <a:xfrm>
                <a:off x="2330" y="3172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8" name="Line 2136"/>
              <p:cNvSpPr>
                <a:spLocks noChangeShapeType="1"/>
              </p:cNvSpPr>
              <p:nvPr/>
            </p:nvSpPr>
            <p:spPr bwMode="auto">
              <a:xfrm>
                <a:off x="2401" y="319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29" name="Line 2137"/>
              <p:cNvSpPr>
                <a:spLocks noChangeShapeType="1"/>
              </p:cNvSpPr>
              <p:nvPr/>
            </p:nvSpPr>
            <p:spPr bwMode="auto">
              <a:xfrm flipV="1">
                <a:off x="2472" y="3154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0" name="Line 2138"/>
              <p:cNvSpPr>
                <a:spLocks noChangeShapeType="1"/>
              </p:cNvSpPr>
              <p:nvPr/>
            </p:nvSpPr>
            <p:spPr bwMode="auto">
              <a:xfrm>
                <a:off x="2543" y="3154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1" name="Line 2139"/>
              <p:cNvSpPr>
                <a:spLocks noChangeShapeType="1"/>
              </p:cNvSpPr>
              <p:nvPr/>
            </p:nvSpPr>
            <p:spPr bwMode="auto">
              <a:xfrm>
                <a:off x="2614" y="319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2" name="Line 2140"/>
              <p:cNvSpPr>
                <a:spLocks noChangeShapeType="1"/>
              </p:cNvSpPr>
              <p:nvPr/>
            </p:nvSpPr>
            <p:spPr bwMode="auto">
              <a:xfrm>
                <a:off x="2685" y="319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3" name="Line 2141"/>
              <p:cNvSpPr>
                <a:spLocks noChangeShapeType="1"/>
              </p:cNvSpPr>
              <p:nvPr/>
            </p:nvSpPr>
            <p:spPr bwMode="auto">
              <a:xfrm flipV="1">
                <a:off x="2756" y="319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4" name="Line 2142"/>
              <p:cNvSpPr>
                <a:spLocks noChangeShapeType="1"/>
              </p:cNvSpPr>
              <p:nvPr/>
            </p:nvSpPr>
            <p:spPr bwMode="auto">
              <a:xfrm>
                <a:off x="2827" y="3190"/>
                <a:ext cx="71" cy="1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5" name="Freeform 2143"/>
              <p:cNvSpPr>
                <a:spLocks/>
              </p:cNvSpPr>
              <p:nvPr/>
            </p:nvSpPr>
            <p:spPr bwMode="auto">
              <a:xfrm>
                <a:off x="2249" y="3410"/>
                <a:ext cx="21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11"/>
                  </a:cxn>
                  <a:cxn ang="0">
                    <a:pos x="10" y="22"/>
                  </a:cxn>
                  <a:cxn ang="0">
                    <a:pos x="0" y="11"/>
                  </a:cxn>
                  <a:cxn ang="0">
                    <a:pos x="10" y="0"/>
                  </a:cxn>
                </a:cxnLst>
                <a:rect l="0" t="0" r="r" b="b"/>
                <a:pathLst>
                  <a:path w="21" h="22">
                    <a:moveTo>
                      <a:pt x="10" y="0"/>
                    </a:moveTo>
                    <a:lnTo>
                      <a:pt x="21" y="11"/>
                    </a:lnTo>
                    <a:lnTo>
                      <a:pt x="10" y="22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6" name="Freeform 2144"/>
              <p:cNvSpPr>
                <a:spLocks/>
              </p:cNvSpPr>
              <p:nvPr/>
            </p:nvSpPr>
            <p:spPr bwMode="auto">
              <a:xfrm>
                <a:off x="2319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7" name="Freeform 2145"/>
              <p:cNvSpPr>
                <a:spLocks/>
              </p:cNvSpPr>
              <p:nvPr/>
            </p:nvSpPr>
            <p:spPr bwMode="auto">
              <a:xfrm>
                <a:off x="2390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8" name="Freeform 2146"/>
              <p:cNvSpPr>
                <a:spLocks/>
              </p:cNvSpPr>
              <p:nvPr/>
            </p:nvSpPr>
            <p:spPr bwMode="auto">
              <a:xfrm>
                <a:off x="2461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39" name="Freeform 2147"/>
              <p:cNvSpPr>
                <a:spLocks/>
              </p:cNvSpPr>
              <p:nvPr/>
            </p:nvSpPr>
            <p:spPr bwMode="auto">
              <a:xfrm>
                <a:off x="2532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0" name="Freeform 2148"/>
              <p:cNvSpPr>
                <a:spLocks/>
              </p:cNvSpPr>
              <p:nvPr/>
            </p:nvSpPr>
            <p:spPr bwMode="auto">
              <a:xfrm>
                <a:off x="2603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1" name="Freeform 2149"/>
              <p:cNvSpPr>
                <a:spLocks/>
              </p:cNvSpPr>
              <p:nvPr/>
            </p:nvSpPr>
            <p:spPr bwMode="auto">
              <a:xfrm>
                <a:off x="2674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2" name="Freeform 2150"/>
              <p:cNvSpPr>
                <a:spLocks/>
              </p:cNvSpPr>
              <p:nvPr/>
            </p:nvSpPr>
            <p:spPr bwMode="auto">
              <a:xfrm>
                <a:off x="2745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3" name="Freeform 2151"/>
              <p:cNvSpPr>
                <a:spLocks/>
              </p:cNvSpPr>
              <p:nvPr/>
            </p:nvSpPr>
            <p:spPr bwMode="auto">
              <a:xfrm>
                <a:off x="2816" y="341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4" name="Freeform 2152"/>
              <p:cNvSpPr>
                <a:spLocks/>
              </p:cNvSpPr>
              <p:nvPr/>
            </p:nvSpPr>
            <p:spPr bwMode="auto">
              <a:xfrm>
                <a:off x="2887" y="341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0A5A4"/>
              </a:solidFill>
              <a:ln w="0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5" name="Line 2153"/>
              <p:cNvSpPr>
                <a:spLocks noChangeShapeType="1"/>
              </p:cNvSpPr>
              <p:nvPr/>
            </p:nvSpPr>
            <p:spPr bwMode="auto">
              <a:xfrm>
                <a:off x="2259" y="34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6" name="Line 2154"/>
              <p:cNvSpPr>
                <a:spLocks noChangeShapeType="1"/>
              </p:cNvSpPr>
              <p:nvPr/>
            </p:nvSpPr>
            <p:spPr bwMode="auto">
              <a:xfrm>
                <a:off x="2330" y="342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7" name="Line 2155"/>
              <p:cNvSpPr>
                <a:spLocks noChangeShapeType="1"/>
              </p:cNvSpPr>
              <p:nvPr/>
            </p:nvSpPr>
            <p:spPr bwMode="auto">
              <a:xfrm>
                <a:off x="2401" y="34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8" name="Line 2156"/>
              <p:cNvSpPr>
                <a:spLocks noChangeShapeType="1"/>
              </p:cNvSpPr>
              <p:nvPr/>
            </p:nvSpPr>
            <p:spPr bwMode="auto">
              <a:xfrm flipV="1">
                <a:off x="2472" y="3421"/>
                <a:ext cx="142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49" name="Line 2157"/>
              <p:cNvSpPr>
                <a:spLocks noChangeShapeType="1"/>
              </p:cNvSpPr>
              <p:nvPr/>
            </p:nvSpPr>
            <p:spPr bwMode="auto">
              <a:xfrm>
                <a:off x="2614" y="34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0" name="Line 2158"/>
              <p:cNvSpPr>
                <a:spLocks noChangeShapeType="1"/>
              </p:cNvSpPr>
              <p:nvPr/>
            </p:nvSpPr>
            <p:spPr bwMode="auto">
              <a:xfrm flipV="1">
                <a:off x="2685" y="3385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1" name="Line 2159"/>
              <p:cNvSpPr>
                <a:spLocks noChangeShapeType="1"/>
              </p:cNvSpPr>
              <p:nvPr/>
            </p:nvSpPr>
            <p:spPr bwMode="auto">
              <a:xfrm>
                <a:off x="2756" y="3385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2" name="Line 2160"/>
              <p:cNvSpPr>
                <a:spLocks noChangeShapeType="1"/>
              </p:cNvSpPr>
              <p:nvPr/>
            </p:nvSpPr>
            <p:spPr bwMode="auto">
              <a:xfrm>
                <a:off x="2827" y="34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0A5A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3" name="Line 2161"/>
              <p:cNvSpPr>
                <a:spLocks noChangeShapeType="1"/>
              </p:cNvSpPr>
              <p:nvPr/>
            </p:nvSpPr>
            <p:spPr bwMode="auto">
              <a:xfrm>
                <a:off x="2216" y="3704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4" name="Line 2162"/>
              <p:cNvSpPr>
                <a:spLocks noChangeShapeType="1"/>
              </p:cNvSpPr>
              <p:nvPr/>
            </p:nvSpPr>
            <p:spPr bwMode="auto">
              <a:xfrm flipV="1">
                <a:off x="2940" y="2995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5" name="Line 2163"/>
              <p:cNvSpPr>
                <a:spLocks noChangeShapeType="1"/>
              </p:cNvSpPr>
              <p:nvPr/>
            </p:nvSpPr>
            <p:spPr bwMode="auto">
              <a:xfrm flipH="1">
                <a:off x="2216" y="2995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6" name="Line 2164"/>
              <p:cNvSpPr>
                <a:spLocks noChangeShapeType="1"/>
              </p:cNvSpPr>
              <p:nvPr/>
            </p:nvSpPr>
            <p:spPr bwMode="auto">
              <a:xfrm>
                <a:off x="2216" y="2995"/>
                <a:ext cx="1" cy="70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7" name="Rectangle 2165"/>
              <p:cNvSpPr>
                <a:spLocks noChangeArrowheads="1"/>
              </p:cNvSpPr>
              <p:nvPr/>
            </p:nvSpPr>
            <p:spPr bwMode="auto">
              <a:xfrm>
                <a:off x="2216" y="2923"/>
                <a:ext cx="724" cy="72"/>
              </a:xfrm>
              <a:prstGeom prst="rect">
                <a:avLst/>
              </a:prstGeom>
              <a:solidFill>
                <a:srgbClr val="FFE5D0"/>
              </a:solidFill>
              <a:ln w="0">
                <a:solidFill>
                  <a:srgbClr val="FFE5D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8" name="Line 2166"/>
              <p:cNvSpPr>
                <a:spLocks noChangeShapeType="1"/>
              </p:cNvSpPr>
              <p:nvPr/>
            </p:nvSpPr>
            <p:spPr bwMode="auto">
              <a:xfrm>
                <a:off x="2216" y="2995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59" name="Line 2167"/>
              <p:cNvSpPr>
                <a:spLocks noChangeShapeType="1"/>
              </p:cNvSpPr>
              <p:nvPr/>
            </p:nvSpPr>
            <p:spPr bwMode="auto">
              <a:xfrm flipV="1">
                <a:off x="2940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60" name="Line 2168"/>
              <p:cNvSpPr>
                <a:spLocks noChangeShapeType="1"/>
              </p:cNvSpPr>
              <p:nvPr/>
            </p:nvSpPr>
            <p:spPr bwMode="auto">
              <a:xfrm flipH="1">
                <a:off x="2216" y="292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61" name="Line 2169"/>
              <p:cNvSpPr>
                <a:spLocks noChangeShapeType="1"/>
              </p:cNvSpPr>
              <p:nvPr/>
            </p:nvSpPr>
            <p:spPr bwMode="auto">
              <a:xfrm>
                <a:off x="2216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FFE5D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62" name="Rectangle 2170"/>
              <p:cNvSpPr>
                <a:spLocks noChangeArrowheads="1"/>
              </p:cNvSpPr>
              <p:nvPr/>
            </p:nvSpPr>
            <p:spPr bwMode="auto">
              <a:xfrm>
                <a:off x="2515" y="2925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V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63" name="Rectangle 2171"/>
              <p:cNvSpPr>
                <a:spLocks noChangeArrowheads="1"/>
              </p:cNvSpPr>
              <p:nvPr/>
            </p:nvSpPr>
            <p:spPr bwMode="auto">
              <a:xfrm>
                <a:off x="2560" y="2925"/>
                <a:ext cx="7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G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64" name="Rectangle 2172"/>
              <p:cNvSpPr>
                <a:spLocks noChangeArrowheads="1"/>
              </p:cNvSpPr>
              <p:nvPr/>
            </p:nvSpPr>
            <p:spPr bwMode="auto">
              <a:xfrm>
                <a:off x="2613" y="2925"/>
                <a:ext cx="6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P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65" name="Line 2173"/>
              <p:cNvSpPr>
                <a:spLocks noChangeShapeType="1"/>
              </p:cNvSpPr>
              <p:nvPr/>
            </p:nvSpPr>
            <p:spPr bwMode="auto">
              <a:xfrm>
                <a:off x="2216" y="2995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66" name="Line 2174"/>
              <p:cNvSpPr>
                <a:spLocks noChangeShapeType="1"/>
              </p:cNvSpPr>
              <p:nvPr/>
            </p:nvSpPr>
            <p:spPr bwMode="auto">
              <a:xfrm flipV="1">
                <a:off x="2940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67" name="Line 2175"/>
              <p:cNvSpPr>
                <a:spLocks noChangeShapeType="1"/>
              </p:cNvSpPr>
              <p:nvPr/>
            </p:nvSpPr>
            <p:spPr bwMode="auto">
              <a:xfrm flipH="1">
                <a:off x="2216" y="2923"/>
                <a:ext cx="724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68" name="Line 2176"/>
              <p:cNvSpPr>
                <a:spLocks noChangeShapeType="1"/>
              </p:cNvSpPr>
              <p:nvPr/>
            </p:nvSpPr>
            <p:spPr bwMode="auto">
              <a:xfrm>
                <a:off x="2216" y="2923"/>
                <a:ext cx="1" cy="72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69" name="Line 2177"/>
              <p:cNvSpPr>
                <a:spLocks noChangeShapeType="1"/>
              </p:cNvSpPr>
              <p:nvPr/>
            </p:nvSpPr>
            <p:spPr bwMode="auto">
              <a:xfrm>
                <a:off x="2983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0" name="Line 2178"/>
              <p:cNvSpPr>
                <a:spLocks noChangeShapeType="1"/>
              </p:cNvSpPr>
              <p:nvPr/>
            </p:nvSpPr>
            <p:spPr bwMode="auto">
              <a:xfrm>
                <a:off x="3054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1" name="Line 2179"/>
              <p:cNvSpPr>
                <a:spLocks noChangeShapeType="1"/>
              </p:cNvSpPr>
              <p:nvPr/>
            </p:nvSpPr>
            <p:spPr bwMode="auto">
              <a:xfrm>
                <a:off x="3125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2" name="Line 2180"/>
              <p:cNvSpPr>
                <a:spLocks noChangeShapeType="1"/>
              </p:cNvSpPr>
              <p:nvPr/>
            </p:nvSpPr>
            <p:spPr bwMode="auto">
              <a:xfrm>
                <a:off x="3196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3" name="Line 2181"/>
              <p:cNvSpPr>
                <a:spLocks noChangeShapeType="1"/>
              </p:cNvSpPr>
              <p:nvPr/>
            </p:nvSpPr>
            <p:spPr bwMode="auto">
              <a:xfrm>
                <a:off x="3267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4" name="Line 2182"/>
              <p:cNvSpPr>
                <a:spLocks noChangeShapeType="1"/>
              </p:cNvSpPr>
              <p:nvPr/>
            </p:nvSpPr>
            <p:spPr bwMode="auto">
              <a:xfrm>
                <a:off x="3338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5" name="Line 2183"/>
              <p:cNvSpPr>
                <a:spLocks noChangeShapeType="1"/>
              </p:cNvSpPr>
              <p:nvPr/>
            </p:nvSpPr>
            <p:spPr bwMode="auto">
              <a:xfrm>
                <a:off x="3410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6" name="Line 2184"/>
              <p:cNvSpPr>
                <a:spLocks noChangeShapeType="1"/>
              </p:cNvSpPr>
              <p:nvPr/>
            </p:nvSpPr>
            <p:spPr bwMode="auto">
              <a:xfrm>
                <a:off x="3481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7" name="Line 2185"/>
              <p:cNvSpPr>
                <a:spLocks noChangeShapeType="1"/>
              </p:cNvSpPr>
              <p:nvPr/>
            </p:nvSpPr>
            <p:spPr bwMode="auto">
              <a:xfrm>
                <a:off x="3552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8" name="Line 2186"/>
              <p:cNvSpPr>
                <a:spLocks noChangeShapeType="1"/>
              </p:cNvSpPr>
              <p:nvPr/>
            </p:nvSpPr>
            <p:spPr bwMode="auto">
              <a:xfrm>
                <a:off x="3623" y="3704"/>
                <a:ext cx="1" cy="29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79" name="Rectangle 2187"/>
              <p:cNvSpPr>
                <a:spLocks noChangeArrowheads="1"/>
              </p:cNvSpPr>
              <p:nvPr/>
            </p:nvSpPr>
            <p:spPr bwMode="auto">
              <a:xfrm>
                <a:off x="2970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0" name="Rectangle 2188"/>
              <p:cNvSpPr>
                <a:spLocks noChangeArrowheads="1"/>
              </p:cNvSpPr>
              <p:nvPr/>
            </p:nvSpPr>
            <p:spPr bwMode="auto">
              <a:xfrm>
                <a:off x="3039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1" name="Rectangle 2189"/>
              <p:cNvSpPr>
                <a:spLocks noChangeArrowheads="1"/>
              </p:cNvSpPr>
              <p:nvPr/>
            </p:nvSpPr>
            <p:spPr bwMode="auto">
              <a:xfrm>
                <a:off x="3110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2" name="Rectangle 2190"/>
              <p:cNvSpPr>
                <a:spLocks noChangeArrowheads="1"/>
              </p:cNvSpPr>
              <p:nvPr/>
            </p:nvSpPr>
            <p:spPr bwMode="auto">
              <a:xfrm>
                <a:off x="3182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3" name="Rectangle 2191"/>
              <p:cNvSpPr>
                <a:spLocks noChangeArrowheads="1"/>
              </p:cNvSpPr>
              <p:nvPr/>
            </p:nvSpPr>
            <p:spPr bwMode="auto">
              <a:xfrm>
                <a:off x="3253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4" name="Rectangle 2192"/>
              <p:cNvSpPr>
                <a:spLocks noChangeArrowheads="1"/>
              </p:cNvSpPr>
              <p:nvPr/>
            </p:nvSpPr>
            <p:spPr bwMode="auto">
              <a:xfrm>
                <a:off x="3324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5" name="Rectangle 2193"/>
              <p:cNvSpPr>
                <a:spLocks noChangeArrowheads="1"/>
              </p:cNvSpPr>
              <p:nvPr/>
            </p:nvSpPr>
            <p:spPr bwMode="auto">
              <a:xfrm>
                <a:off x="3395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6" name="Rectangle 2194"/>
              <p:cNvSpPr>
                <a:spLocks noChangeArrowheads="1"/>
              </p:cNvSpPr>
              <p:nvPr/>
            </p:nvSpPr>
            <p:spPr bwMode="auto">
              <a:xfrm>
                <a:off x="3466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7" name="Rectangle 2195"/>
              <p:cNvSpPr>
                <a:spLocks noChangeArrowheads="1"/>
              </p:cNvSpPr>
              <p:nvPr/>
            </p:nvSpPr>
            <p:spPr bwMode="auto">
              <a:xfrm>
                <a:off x="3537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8" name="Rectangle 2196"/>
              <p:cNvSpPr>
                <a:spLocks noChangeArrowheads="1"/>
              </p:cNvSpPr>
              <p:nvPr/>
            </p:nvSpPr>
            <p:spPr bwMode="auto">
              <a:xfrm>
                <a:off x="3593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89" name="Rectangle 2197"/>
              <p:cNvSpPr>
                <a:spLocks noChangeArrowheads="1"/>
              </p:cNvSpPr>
              <p:nvPr/>
            </p:nvSpPr>
            <p:spPr bwMode="auto">
              <a:xfrm>
                <a:off x="3627" y="3751"/>
                <a:ext cx="53" cy="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90" name="Line 2198"/>
              <p:cNvSpPr>
                <a:spLocks noChangeShapeType="1"/>
              </p:cNvSpPr>
              <p:nvPr/>
            </p:nvSpPr>
            <p:spPr bwMode="auto">
              <a:xfrm>
                <a:off x="3665" y="3528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1" name="Line 2199"/>
              <p:cNvSpPr>
                <a:spLocks noChangeShapeType="1"/>
              </p:cNvSpPr>
              <p:nvPr/>
            </p:nvSpPr>
            <p:spPr bwMode="auto">
              <a:xfrm>
                <a:off x="3665" y="3350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2" name="Line 2200"/>
              <p:cNvSpPr>
                <a:spLocks noChangeShapeType="1"/>
              </p:cNvSpPr>
              <p:nvPr/>
            </p:nvSpPr>
            <p:spPr bwMode="auto">
              <a:xfrm>
                <a:off x="3665" y="3172"/>
                <a:ext cx="29" cy="1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3" name="Freeform 2201"/>
              <p:cNvSpPr>
                <a:spLocks/>
              </p:cNvSpPr>
              <p:nvPr/>
            </p:nvSpPr>
            <p:spPr bwMode="auto">
              <a:xfrm>
                <a:off x="2972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4" name="Freeform 2202"/>
              <p:cNvSpPr>
                <a:spLocks/>
              </p:cNvSpPr>
              <p:nvPr/>
            </p:nvSpPr>
            <p:spPr bwMode="auto">
              <a:xfrm>
                <a:off x="3043" y="341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5" name="Freeform 2203"/>
              <p:cNvSpPr>
                <a:spLocks/>
              </p:cNvSpPr>
              <p:nvPr/>
            </p:nvSpPr>
            <p:spPr bwMode="auto">
              <a:xfrm>
                <a:off x="3114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6" name="Freeform 2204"/>
              <p:cNvSpPr>
                <a:spLocks/>
              </p:cNvSpPr>
              <p:nvPr/>
            </p:nvSpPr>
            <p:spPr bwMode="auto">
              <a:xfrm>
                <a:off x="3185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7" name="Freeform 2205"/>
              <p:cNvSpPr>
                <a:spLocks/>
              </p:cNvSpPr>
              <p:nvPr/>
            </p:nvSpPr>
            <p:spPr bwMode="auto">
              <a:xfrm>
                <a:off x="3256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8" name="Freeform 2206"/>
              <p:cNvSpPr>
                <a:spLocks/>
              </p:cNvSpPr>
              <p:nvPr/>
            </p:nvSpPr>
            <p:spPr bwMode="auto">
              <a:xfrm>
                <a:off x="3327" y="3410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99" name="Freeform 2207"/>
              <p:cNvSpPr>
                <a:spLocks/>
              </p:cNvSpPr>
              <p:nvPr/>
            </p:nvSpPr>
            <p:spPr bwMode="auto">
              <a:xfrm>
                <a:off x="3399" y="3410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0" name="Freeform 2208"/>
              <p:cNvSpPr>
                <a:spLocks/>
              </p:cNvSpPr>
              <p:nvPr/>
            </p:nvSpPr>
            <p:spPr bwMode="auto">
              <a:xfrm>
                <a:off x="3470" y="3410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1" name="Freeform 2209"/>
              <p:cNvSpPr>
                <a:spLocks/>
              </p:cNvSpPr>
              <p:nvPr/>
            </p:nvSpPr>
            <p:spPr bwMode="auto">
              <a:xfrm>
                <a:off x="3541" y="3428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2" name="Freeform 2210"/>
              <p:cNvSpPr>
                <a:spLocks/>
              </p:cNvSpPr>
              <p:nvPr/>
            </p:nvSpPr>
            <p:spPr bwMode="auto">
              <a:xfrm>
                <a:off x="3612" y="3392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931C00"/>
              </a:solidFill>
              <a:ln w="0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3" name="Line 2211"/>
              <p:cNvSpPr>
                <a:spLocks noChangeShapeType="1"/>
              </p:cNvSpPr>
              <p:nvPr/>
            </p:nvSpPr>
            <p:spPr bwMode="auto">
              <a:xfrm>
                <a:off x="2983" y="3421"/>
                <a:ext cx="71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4" name="Line 2212"/>
              <p:cNvSpPr>
                <a:spLocks noChangeShapeType="1"/>
              </p:cNvSpPr>
              <p:nvPr/>
            </p:nvSpPr>
            <p:spPr bwMode="auto">
              <a:xfrm>
                <a:off x="3054" y="342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5" name="Line 2213"/>
              <p:cNvSpPr>
                <a:spLocks noChangeShapeType="1"/>
              </p:cNvSpPr>
              <p:nvPr/>
            </p:nvSpPr>
            <p:spPr bwMode="auto">
              <a:xfrm>
                <a:off x="3125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6" name="Line 2214"/>
              <p:cNvSpPr>
                <a:spLocks noChangeShapeType="1"/>
              </p:cNvSpPr>
              <p:nvPr/>
            </p:nvSpPr>
            <p:spPr bwMode="auto">
              <a:xfrm flipV="1">
                <a:off x="3196" y="3439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3008" name="Group 2416"/>
            <p:cNvGrpSpPr>
              <a:grpSpLocks/>
            </p:cNvGrpSpPr>
            <p:nvPr/>
          </p:nvGrpSpPr>
          <p:grpSpPr bwMode="auto">
            <a:xfrm>
              <a:off x="4718050" y="4851400"/>
              <a:ext cx="1049338" cy="763588"/>
              <a:chOff x="2972" y="3056"/>
              <a:chExt cx="661" cy="481"/>
            </a:xfrm>
          </p:grpSpPr>
          <p:sp>
            <p:nvSpPr>
              <p:cNvPr id="112808" name="Line 2216"/>
              <p:cNvSpPr>
                <a:spLocks noChangeShapeType="1"/>
              </p:cNvSpPr>
              <p:nvPr/>
            </p:nvSpPr>
            <p:spPr bwMode="auto">
              <a:xfrm flipV="1">
                <a:off x="3267" y="34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09" name="Line 2217"/>
              <p:cNvSpPr>
                <a:spLocks noChangeShapeType="1"/>
              </p:cNvSpPr>
              <p:nvPr/>
            </p:nvSpPr>
            <p:spPr bwMode="auto">
              <a:xfrm>
                <a:off x="3338" y="3421"/>
                <a:ext cx="143" cy="1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0" name="Line 2218"/>
              <p:cNvSpPr>
                <a:spLocks noChangeShapeType="1"/>
              </p:cNvSpPr>
              <p:nvPr/>
            </p:nvSpPr>
            <p:spPr bwMode="auto">
              <a:xfrm>
                <a:off x="3481" y="3421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1" name="Line 2219"/>
              <p:cNvSpPr>
                <a:spLocks noChangeShapeType="1"/>
              </p:cNvSpPr>
              <p:nvPr/>
            </p:nvSpPr>
            <p:spPr bwMode="auto">
              <a:xfrm flipV="1">
                <a:off x="3552" y="3403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931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2" name="Freeform 2220"/>
              <p:cNvSpPr>
                <a:spLocks/>
              </p:cNvSpPr>
              <p:nvPr/>
            </p:nvSpPr>
            <p:spPr bwMode="auto">
              <a:xfrm>
                <a:off x="2972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3" name="Freeform 2221"/>
              <p:cNvSpPr>
                <a:spLocks/>
              </p:cNvSpPr>
              <p:nvPr/>
            </p:nvSpPr>
            <p:spPr bwMode="auto">
              <a:xfrm>
                <a:off x="3043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4" name="Freeform 2222"/>
              <p:cNvSpPr>
                <a:spLocks/>
              </p:cNvSpPr>
              <p:nvPr/>
            </p:nvSpPr>
            <p:spPr bwMode="auto">
              <a:xfrm>
                <a:off x="3114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5" name="Freeform 2223"/>
              <p:cNvSpPr>
                <a:spLocks/>
              </p:cNvSpPr>
              <p:nvPr/>
            </p:nvSpPr>
            <p:spPr bwMode="auto">
              <a:xfrm>
                <a:off x="3185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6" name="Freeform 2224"/>
              <p:cNvSpPr>
                <a:spLocks/>
              </p:cNvSpPr>
              <p:nvPr/>
            </p:nvSpPr>
            <p:spPr bwMode="auto">
              <a:xfrm>
                <a:off x="3256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7" name="Freeform 2225"/>
              <p:cNvSpPr>
                <a:spLocks/>
              </p:cNvSpPr>
              <p:nvPr/>
            </p:nvSpPr>
            <p:spPr bwMode="auto">
              <a:xfrm>
                <a:off x="3327" y="3357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8" name="Freeform 2226"/>
              <p:cNvSpPr>
                <a:spLocks/>
              </p:cNvSpPr>
              <p:nvPr/>
            </p:nvSpPr>
            <p:spPr bwMode="auto">
              <a:xfrm>
                <a:off x="3399" y="3357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19" name="Freeform 2227"/>
              <p:cNvSpPr>
                <a:spLocks/>
              </p:cNvSpPr>
              <p:nvPr/>
            </p:nvSpPr>
            <p:spPr bwMode="auto">
              <a:xfrm>
                <a:off x="3470" y="3392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0" name="Freeform 2228"/>
              <p:cNvSpPr>
                <a:spLocks/>
              </p:cNvSpPr>
              <p:nvPr/>
            </p:nvSpPr>
            <p:spPr bwMode="auto">
              <a:xfrm>
                <a:off x="3541" y="341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1" name="Freeform 2229"/>
              <p:cNvSpPr>
                <a:spLocks/>
              </p:cNvSpPr>
              <p:nvPr/>
            </p:nvSpPr>
            <p:spPr bwMode="auto">
              <a:xfrm>
                <a:off x="3612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AB00"/>
              </a:solidFill>
              <a:ln w="0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2" name="Line 2230"/>
              <p:cNvSpPr>
                <a:spLocks noChangeShapeType="1"/>
              </p:cNvSpPr>
              <p:nvPr/>
            </p:nvSpPr>
            <p:spPr bwMode="auto">
              <a:xfrm>
                <a:off x="2983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3" name="Line 2231"/>
              <p:cNvSpPr>
                <a:spLocks noChangeShapeType="1"/>
              </p:cNvSpPr>
              <p:nvPr/>
            </p:nvSpPr>
            <p:spPr bwMode="auto">
              <a:xfrm>
                <a:off x="3054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4" name="Line 2232"/>
              <p:cNvSpPr>
                <a:spLocks noChangeShapeType="1"/>
              </p:cNvSpPr>
              <p:nvPr/>
            </p:nvSpPr>
            <p:spPr bwMode="auto">
              <a:xfrm flipV="1">
                <a:off x="3125" y="3368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5" name="Line 2233"/>
              <p:cNvSpPr>
                <a:spLocks noChangeShapeType="1"/>
              </p:cNvSpPr>
              <p:nvPr/>
            </p:nvSpPr>
            <p:spPr bwMode="auto">
              <a:xfrm>
                <a:off x="3196" y="3368"/>
                <a:ext cx="214" cy="1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6" name="Line 2234"/>
              <p:cNvSpPr>
                <a:spLocks noChangeShapeType="1"/>
              </p:cNvSpPr>
              <p:nvPr/>
            </p:nvSpPr>
            <p:spPr bwMode="auto">
              <a:xfrm>
                <a:off x="3410" y="3368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7" name="Line 2235"/>
              <p:cNvSpPr>
                <a:spLocks noChangeShapeType="1"/>
              </p:cNvSpPr>
              <p:nvPr/>
            </p:nvSpPr>
            <p:spPr bwMode="auto">
              <a:xfrm>
                <a:off x="3481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8" name="Line 2236"/>
              <p:cNvSpPr>
                <a:spLocks noChangeShapeType="1"/>
              </p:cNvSpPr>
              <p:nvPr/>
            </p:nvSpPr>
            <p:spPr bwMode="auto">
              <a:xfrm flipV="1">
                <a:off x="3552" y="3385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E5AB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29" name="Freeform 2237"/>
              <p:cNvSpPr>
                <a:spLocks/>
              </p:cNvSpPr>
              <p:nvPr/>
            </p:nvSpPr>
            <p:spPr bwMode="auto">
              <a:xfrm>
                <a:off x="2972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0" name="Freeform 2238"/>
              <p:cNvSpPr>
                <a:spLocks/>
              </p:cNvSpPr>
              <p:nvPr/>
            </p:nvSpPr>
            <p:spPr bwMode="auto">
              <a:xfrm>
                <a:off x="3043" y="351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1" name="Freeform 2239"/>
              <p:cNvSpPr>
                <a:spLocks/>
              </p:cNvSpPr>
              <p:nvPr/>
            </p:nvSpPr>
            <p:spPr bwMode="auto">
              <a:xfrm>
                <a:off x="3114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2" name="Freeform 2240"/>
              <p:cNvSpPr>
                <a:spLocks/>
              </p:cNvSpPr>
              <p:nvPr/>
            </p:nvSpPr>
            <p:spPr bwMode="auto">
              <a:xfrm>
                <a:off x="3185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3" name="Freeform 2241"/>
              <p:cNvSpPr>
                <a:spLocks/>
              </p:cNvSpPr>
              <p:nvPr/>
            </p:nvSpPr>
            <p:spPr bwMode="auto">
              <a:xfrm>
                <a:off x="3256" y="3464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4" name="Freeform 2242"/>
              <p:cNvSpPr>
                <a:spLocks/>
              </p:cNvSpPr>
              <p:nvPr/>
            </p:nvSpPr>
            <p:spPr bwMode="auto">
              <a:xfrm>
                <a:off x="3327" y="3464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5" name="Freeform 2243"/>
              <p:cNvSpPr>
                <a:spLocks/>
              </p:cNvSpPr>
              <p:nvPr/>
            </p:nvSpPr>
            <p:spPr bwMode="auto">
              <a:xfrm>
                <a:off x="3399" y="3446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6" name="Freeform 2244"/>
              <p:cNvSpPr>
                <a:spLocks/>
              </p:cNvSpPr>
              <p:nvPr/>
            </p:nvSpPr>
            <p:spPr bwMode="auto">
              <a:xfrm>
                <a:off x="3470" y="3446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7" name="Freeform 2245"/>
              <p:cNvSpPr>
                <a:spLocks/>
              </p:cNvSpPr>
              <p:nvPr/>
            </p:nvSpPr>
            <p:spPr bwMode="auto">
              <a:xfrm>
                <a:off x="3541" y="3410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8" name="Freeform 2246"/>
              <p:cNvSpPr>
                <a:spLocks/>
              </p:cNvSpPr>
              <p:nvPr/>
            </p:nvSpPr>
            <p:spPr bwMode="auto">
              <a:xfrm>
                <a:off x="3612" y="3392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467FD"/>
              </a:solidFill>
              <a:ln w="0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39" name="Line 2247"/>
              <p:cNvSpPr>
                <a:spLocks noChangeShapeType="1"/>
              </p:cNvSpPr>
              <p:nvPr/>
            </p:nvSpPr>
            <p:spPr bwMode="auto">
              <a:xfrm>
                <a:off x="2983" y="3457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0" name="Line 2248"/>
              <p:cNvSpPr>
                <a:spLocks noChangeShapeType="1"/>
              </p:cNvSpPr>
              <p:nvPr/>
            </p:nvSpPr>
            <p:spPr bwMode="auto">
              <a:xfrm flipV="1">
                <a:off x="3054" y="3457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1" name="Line 2249"/>
              <p:cNvSpPr>
                <a:spLocks noChangeShapeType="1"/>
              </p:cNvSpPr>
              <p:nvPr/>
            </p:nvSpPr>
            <p:spPr bwMode="auto">
              <a:xfrm>
                <a:off x="3125" y="345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2" name="Line 2250"/>
              <p:cNvSpPr>
                <a:spLocks noChangeShapeType="1"/>
              </p:cNvSpPr>
              <p:nvPr/>
            </p:nvSpPr>
            <p:spPr bwMode="auto">
              <a:xfrm>
                <a:off x="3196" y="3474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3" name="Line 2251"/>
              <p:cNvSpPr>
                <a:spLocks noChangeShapeType="1"/>
              </p:cNvSpPr>
              <p:nvPr/>
            </p:nvSpPr>
            <p:spPr bwMode="auto">
              <a:xfrm flipV="1">
                <a:off x="3338" y="3457"/>
                <a:ext cx="72" cy="17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4" name="Line 2252"/>
              <p:cNvSpPr>
                <a:spLocks noChangeShapeType="1"/>
              </p:cNvSpPr>
              <p:nvPr/>
            </p:nvSpPr>
            <p:spPr bwMode="auto">
              <a:xfrm>
                <a:off x="3410" y="345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5" name="Line 2253"/>
              <p:cNvSpPr>
                <a:spLocks noChangeShapeType="1"/>
              </p:cNvSpPr>
              <p:nvPr/>
            </p:nvSpPr>
            <p:spPr bwMode="auto">
              <a:xfrm flipV="1">
                <a:off x="3481" y="342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6" name="Line 2254"/>
              <p:cNvSpPr>
                <a:spLocks noChangeShapeType="1"/>
              </p:cNvSpPr>
              <p:nvPr/>
            </p:nvSpPr>
            <p:spPr bwMode="auto">
              <a:xfrm flipV="1">
                <a:off x="3552" y="3403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6467F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7" name="Freeform 2255"/>
              <p:cNvSpPr>
                <a:spLocks/>
              </p:cNvSpPr>
              <p:nvPr/>
            </p:nvSpPr>
            <p:spPr bwMode="auto">
              <a:xfrm>
                <a:off x="2972" y="3339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8" name="Freeform 2256"/>
              <p:cNvSpPr>
                <a:spLocks/>
              </p:cNvSpPr>
              <p:nvPr/>
            </p:nvSpPr>
            <p:spPr bwMode="auto">
              <a:xfrm>
                <a:off x="3043" y="326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49" name="Freeform 2257"/>
              <p:cNvSpPr>
                <a:spLocks/>
              </p:cNvSpPr>
              <p:nvPr/>
            </p:nvSpPr>
            <p:spPr bwMode="auto">
              <a:xfrm>
                <a:off x="3114" y="328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0" name="Freeform 2258"/>
              <p:cNvSpPr>
                <a:spLocks/>
              </p:cNvSpPr>
              <p:nvPr/>
            </p:nvSpPr>
            <p:spPr bwMode="auto">
              <a:xfrm>
                <a:off x="3185" y="328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1" name="Freeform 2259"/>
              <p:cNvSpPr>
                <a:spLocks/>
              </p:cNvSpPr>
              <p:nvPr/>
            </p:nvSpPr>
            <p:spPr bwMode="auto">
              <a:xfrm>
                <a:off x="3256" y="325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2" name="Freeform 2260"/>
              <p:cNvSpPr>
                <a:spLocks/>
              </p:cNvSpPr>
              <p:nvPr/>
            </p:nvSpPr>
            <p:spPr bwMode="auto">
              <a:xfrm>
                <a:off x="3327" y="3339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3" name="Freeform 2261"/>
              <p:cNvSpPr>
                <a:spLocks/>
              </p:cNvSpPr>
              <p:nvPr/>
            </p:nvSpPr>
            <p:spPr bwMode="auto">
              <a:xfrm>
                <a:off x="3399" y="3250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4" name="Freeform 2262"/>
              <p:cNvSpPr>
                <a:spLocks/>
              </p:cNvSpPr>
              <p:nvPr/>
            </p:nvSpPr>
            <p:spPr bwMode="auto">
              <a:xfrm>
                <a:off x="3470" y="3305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5" name="Freeform 2263"/>
              <p:cNvSpPr>
                <a:spLocks/>
              </p:cNvSpPr>
              <p:nvPr/>
            </p:nvSpPr>
            <p:spPr bwMode="auto">
              <a:xfrm>
                <a:off x="3541" y="3517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6" name="Freeform 2264"/>
              <p:cNvSpPr>
                <a:spLocks/>
              </p:cNvSpPr>
              <p:nvPr/>
            </p:nvSpPr>
            <p:spPr bwMode="auto">
              <a:xfrm>
                <a:off x="3612" y="333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20000"/>
              </a:solidFill>
              <a:ln w="0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7" name="Line 2265"/>
              <p:cNvSpPr>
                <a:spLocks noChangeShapeType="1"/>
              </p:cNvSpPr>
              <p:nvPr/>
            </p:nvSpPr>
            <p:spPr bwMode="auto">
              <a:xfrm flipV="1">
                <a:off x="2983" y="3279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8" name="Line 2266"/>
              <p:cNvSpPr>
                <a:spLocks noChangeShapeType="1"/>
              </p:cNvSpPr>
              <p:nvPr/>
            </p:nvSpPr>
            <p:spPr bwMode="auto">
              <a:xfrm>
                <a:off x="3054" y="327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59" name="Line 2267"/>
              <p:cNvSpPr>
                <a:spLocks noChangeShapeType="1"/>
              </p:cNvSpPr>
              <p:nvPr/>
            </p:nvSpPr>
            <p:spPr bwMode="auto">
              <a:xfrm>
                <a:off x="3125" y="329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0" name="Line 2268"/>
              <p:cNvSpPr>
                <a:spLocks noChangeShapeType="1"/>
              </p:cNvSpPr>
              <p:nvPr/>
            </p:nvSpPr>
            <p:spPr bwMode="auto">
              <a:xfrm flipV="1">
                <a:off x="3196" y="3261"/>
                <a:ext cx="71" cy="36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1" name="Line 2269"/>
              <p:cNvSpPr>
                <a:spLocks noChangeShapeType="1"/>
              </p:cNvSpPr>
              <p:nvPr/>
            </p:nvSpPr>
            <p:spPr bwMode="auto">
              <a:xfrm>
                <a:off x="3267" y="3261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2" name="Line 2270"/>
              <p:cNvSpPr>
                <a:spLocks noChangeShapeType="1"/>
              </p:cNvSpPr>
              <p:nvPr/>
            </p:nvSpPr>
            <p:spPr bwMode="auto">
              <a:xfrm flipV="1">
                <a:off x="3338" y="3261"/>
                <a:ext cx="72" cy="89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3" name="Line 2271"/>
              <p:cNvSpPr>
                <a:spLocks noChangeShapeType="1"/>
              </p:cNvSpPr>
              <p:nvPr/>
            </p:nvSpPr>
            <p:spPr bwMode="auto">
              <a:xfrm>
                <a:off x="3410" y="3261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4" name="Line 2272"/>
              <p:cNvSpPr>
                <a:spLocks noChangeShapeType="1"/>
              </p:cNvSpPr>
              <p:nvPr/>
            </p:nvSpPr>
            <p:spPr bwMode="auto">
              <a:xfrm>
                <a:off x="3481" y="3314"/>
                <a:ext cx="71" cy="214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5" name="Line 2273"/>
              <p:cNvSpPr>
                <a:spLocks noChangeShapeType="1"/>
              </p:cNvSpPr>
              <p:nvPr/>
            </p:nvSpPr>
            <p:spPr bwMode="auto">
              <a:xfrm flipV="1">
                <a:off x="3552" y="3350"/>
                <a:ext cx="71" cy="178"/>
              </a:xfrm>
              <a:prstGeom prst="line">
                <a:avLst/>
              </a:prstGeom>
              <a:noFill/>
              <a:ln w="4">
                <a:solidFill>
                  <a:srgbClr val="F2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6" name="Freeform 2274"/>
              <p:cNvSpPr>
                <a:spLocks/>
              </p:cNvSpPr>
              <p:nvPr/>
            </p:nvSpPr>
            <p:spPr bwMode="auto">
              <a:xfrm>
                <a:off x="2972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7" name="Freeform 2275"/>
              <p:cNvSpPr>
                <a:spLocks/>
              </p:cNvSpPr>
              <p:nvPr/>
            </p:nvSpPr>
            <p:spPr bwMode="auto">
              <a:xfrm>
                <a:off x="3043" y="348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8" name="Freeform 2276"/>
              <p:cNvSpPr>
                <a:spLocks/>
              </p:cNvSpPr>
              <p:nvPr/>
            </p:nvSpPr>
            <p:spPr bwMode="auto">
              <a:xfrm>
                <a:off x="3114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69" name="Freeform 2277"/>
              <p:cNvSpPr>
                <a:spLocks/>
              </p:cNvSpPr>
              <p:nvPr/>
            </p:nvSpPr>
            <p:spPr bwMode="auto">
              <a:xfrm>
                <a:off x="3185" y="3446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0" name="Freeform 2278"/>
              <p:cNvSpPr>
                <a:spLocks/>
              </p:cNvSpPr>
              <p:nvPr/>
            </p:nvSpPr>
            <p:spPr bwMode="auto">
              <a:xfrm>
                <a:off x="3256" y="3428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1" name="Freeform 2279"/>
              <p:cNvSpPr>
                <a:spLocks/>
              </p:cNvSpPr>
              <p:nvPr/>
            </p:nvSpPr>
            <p:spPr bwMode="auto">
              <a:xfrm>
                <a:off x="3327" y="3428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2" name="Freeform 2280"/>
              <p:cNvSpPr>
                <a:spLocks/>
              </p:cNvSpPr>
              <p:nvPr/>
            </p:nvSpPr>
            <p:spPr bwMode="auto">
              <a:xfrm>
                <a:off x="3399" y="3464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3" name="Freeform 2281"/>
              <p:cNvSpPr>
                <a:spLocks/>
              </p:cNvSpPr>
              <p:nvPr/>
            </p:nvSpPr>
            <p:spPr bwMode="auto">
              <a:xfrm>
                <a:off x="3470" y="3321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4" name="Freeform 2282"/>
              <p:cNvSpPr>
                <a:spLocks/>
              </p:cNvSpPr>
              <p:nvPr/>
            </p:nvSpPr>
            <p:spPr bwMode="auto">
              <a:xfrm>
                <a:off x="3541" y="3428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5" name="Freeform 2283"/>
              <p:cNvSpPr>
                <a:spLocks/>
              </p:cNvSpPr>
              <p:nvPr/>
            </p:nvSpPr>
            <p:spPr bwMode="auto">
              <a:xfrm>
                <a:off x="3612" y="3446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6100"/>
              </a:solidFill>
              <a:ln w="0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6" name="Line 2284"/>
              <p:cNvSpPr>
                <a:spLocks noChangeShapeType="1"/>
              </p:cNvSpPr>
              <p:nvPr/>
            </p:nvSpPr>
            <p:spPr bwMode="auto">
              <a:xfrm>
                <a:off x="2983" y="3457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7" name="Line 2285"/>
              <p:cNvSpPr>
                <a:spLocks noChangeShapeType="1"/>
              </p:cNvSpPr>
              <p:nvPr/>
            </p:nvSpPr>
            <p:spPr bwMode="auto">
              <a:xfrm flipV="1">
                <a:off x="3054" y="3439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8" name="Line 2286"/>
              <p:cNvSpPr>
                <a:spLocks noChangeShapeType="1"/>
              </p:cNvSpPr>
              <p:nvPr/>
            </p:nvSpPr>
            <p:spPr bwMode="auto">
              <a:xfrm>
                <a:off x="3125" y="34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79" name="Line 2287"/>
              <p:cNvSpPr>
                <a:spLocks noChangeShapeType="1"/>
              </p:cNvSpPr>
              <p:nvPr/>
            </p:nvSpPr>
            <p:spPr bwMode="auto">
              <a:xfrm flipV="1">
                <a:off x="3196" y="34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0" name="Line 2288"/>
              <p:cNvSpPr>
                <a:spLocks noChangeShapeType="1"/>
              </p:cNvSpPr>
              <p:nvPr/>
            </p:nvSpPr>
            <p:spPr bwMode="auto">
              <a:xfrm>
                <a:off x="3267" y="343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1" name="Line 2289"/>
              <p:cNvSpPr>
                <a:spLocks noChangeShapeType="1"/>
              </p:cNvSpPr>
              <p:nvPr/>
            </p:nvSpPr>
            <p:spPr bwMode="auto">
              <a:xfrm>
                <a:off x="3338" y="3439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2" name="Line 2290"/>
              <p:cNvSpPr>
                <a:spLocks noChangeShapeType="1"/>
              </p:cNvSpPr>
              <p:nvPr/>
            </p:nvSpPr>
            <p:spPr bwMode="auto">
              <a:xfrm flipV="1">
                <a:off x="3410" y="3332"/>
                <a:ext cx="71" cy="142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3" name="Line 2291"/>
              <p:cNvSpPr>
                <a:spLocks noChangeShapeType="1"/>
              </p:cNvSpPr>
              <p:nvPr/>
            </p:nvSpPr>
            <p:spPr bwMode="auto">
              <a:xfrm>
                <a:off x="3481" y="3332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4" name="Line 2292"/>
              <p:cNvSpPr>
                <a:spLocks noChangeShapeType="1"/>
              </p:cNvSpPr>
              <p:nvPr/>
            </p:nvSpPr>
            <p:spPr bwMode="auto">
              <a:xfrm>
                <a:off x="3552" y="343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F61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5" name="Freeform 2293"/>
              <p:cNvSpPr>
                <a:spLocks/>
              </p:cNvSpPr>
              <p:nvPr/>
            </p:nvSpPr>
            <p:spPr bwMode="auto">
              <a:xfrm>
                <a:off x="2972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6" name="Freeform 2294"/>
              <p:cNvSpPr>
                <a:spLocks/>
              </p:cNvSpPr>
              <p:nvPr/>
            </p:nvSpPr>
            <p:spPr bwMode="auto">
              <a:xfrm>
                <a:off x="3043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7" name="Freeform 2295"/>
              <p:cNvSpPr>
                <a:spLocks/>
              </p:cNvSpPr>
              <p:nvPr/>
            </p:nvSpPr>
            <p:spPr bwMode="auto">
              <a:xfrm>
                <a:off x="3114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8" name="Freeform 2296"/>
              <p:cNvSpPr>
                <a:spLocks/>
              </p:cNvSpPr>
              <p:nvPr/>
            </p:nvSpPr>
            <p:spPr bwMode="auto">
              <a:xfrm>
                <a:off x="3185" y="3392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89" name="Freeform 2297"/>
              <p:cNvSpPr>
                <a:spLocks/>
              </p:cNvSpPr>
              <p:nvPr/>
            </p:nvSpPr>
            <p:spPr bwMode="auto">
              <a:xfrm>
                <a:off x="3256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0" name="Freeform 2298"/>
              <p:cNvSpPr>
                <a:spLocks/>
              </p:cNvSpPr>
              <p:nvPr/>
            </p:nvSpPr>
            <p:spPr bwMode="auto">
              <a:xfrm>
                <a:off x="3327" y="3357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1" name="Freeform 2299"/>
              <p:cNvSpPr>
                <a:spLocks/>
              </p:cNvSpPr>
              <p:nvPr/>
            </p:nvSpPr>
            <p:spPr bwMode="auto">
              <a:xfrm>
                <a:off x="3399" y="3375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2" name="Freeform 2300"/>
              <p:cNvSpPr>
                <a:spLocks/>
              </p:cNvSpPr>
              <p:nvPr/>
            </p:nvSpPr>
            <p:spPr bwMode="auto">
              <a:xfrm>
                <a:off x="3470" y="3357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3" name="Freeform 2301"/>
              <p:cNvSpPr>
                <a:spLocks/>
              </p:cNvSpPr>
              <p:nvPr/>
            </p:nvSpPr>
            <p:spPr bwMode="auto">
              <a:xfrm>
                <a:off x="3541" y="335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4" name="Freeform 2302"/>
              <p:cNvSpPr>
                <a:spLocks/>
              </p:cNvSpPr>
              <p:nvPr/>
            </p:nvSpPr>
            <p:spPr bwMode="auto">
              <a:xfrm>
                <a:off x="3612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7F204"/>
              </a:solidFill>
              <a:ln w="0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5" name="Line 2303"/>
              <p:cNvSpPr>
                <a:spLocks noChangeShapeType="1"/>
              </p:cNvSpPr>
              <p:nvPr/>
            </p:nvSpPr>
            <p:spPr bwMode="auto">
              <a:xfrm>
                <a:off x="2983" y="3368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6" name="Line 2304"/>
              <p:cNvSpPr>
                <a:spLocks noChangeShapeType="1"/>
              </p:cNvSpPr>
              <p:nvPr/>
            </p:nvSpPr>
            <p:spPr bwMode="auto">
              <a:xfrm>
                <a:off x="3125" y="3368"/>
                <a:ext cx="71" cy="35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7" name="Line 2305"/>
              <p:cNvSpPr>
                <a:spLocks noChangeShapeType="1"/>
              </p:cNvSpPr>
              <p:nvPr/>
            </p:nvSpPr>
            <p:spPr bwMode="auto">
              <a:xfrm flipV="1">
                <a:off x="3196" y="3385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8" name="Line 2306"/>
              <p:cNvSpPr>
                <a:spLocks noChangeShapeType="1"/>
              </p:cNvSpPr>
              <p:nvPr/>
            </p:nvSpPr>
            <p:spPr bwMode="auto">
              <a:xfrm flipV="1">
                <a:off x="3267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99" name="Line 2307"/>
              <p:cNvSpPr>
                <a:spLocks noChangeShapeType="1"/>
              </p:cNvSpPr>
              <p:nvPr/>
            </p:nvSpPr>
            <p:spPr bwMode="auto">
              <a:xfrm>
                <a:off x="3338" y="3368"/>
                <a:ext cx="72" cy="17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0" name="Line 2308"/>
              <p:cNvSpPr>
                <a:spLocks noChangeShapeType="1"/>
              </p:cNvSpPr>
              <p:nvPr/>
            </p:nvSpPr>
            <p:spPr bwMode="auto">
              <a:xfrm flipV="1">
                <a:off x="3410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1" name="Line 2309"/>
              <p:cNvSpPr>
                <a:spLocks noChangeShapeType="1"/>
              </p:cNvSpPr>
              <p:nvPr/>
            </p:nvSpPr>
            <p:spPr bwMode="auto">
              <a:xfrm>
                <a:off x="3481" y="336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2" name="Line 2310"/>
              <p:cNvSpPr>
                <a:spLocks noChangeShapeType="1"/>
              </p:cNvSpPr>
              <p:nvPr/>
            </p:nvSpPr>
            <p:spPr bwMode="auto">
              <a:xfrm>
                <a:off x="3552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47F20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3" name="Freeform 2311"/>
              <p:cNvSpPr>
                <a:spLocks/>
              </p:cNvSpPr>
              <p:nvPr/>
            </p:nvSpPr>
            <p:spPr bwMode="auto">
              <a:xfrm>
                <a:off x="2972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4" name="Freeform 2312"/>
              <p:cNvSpPr>
                <a:spLocks/>
              </p:cNvSpPr>
              <p:nvPr/>
            </p:nvSpPr>
            <p:spPr bwMode="auto">
              <a:xfrm>
                <a:off x="3043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5" name="Freeform 2313"/>
              <p:cNvSpPr>
                <a:spLocks/>
              </p:cNvSpPr>
              <p:nvPr/>
            </p:nvSpPr>
            <p:spPr bwMode="auto">
              <a:xfrm>
                <a:off x="3114" y="3375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6" name="Freeform 2314"/>
              <p:cNvSpPr>
                <a:spLocks/>
              </p:cNvSpPr>
              <p:nvPr/>
            </p:nvSpPr>
            <p:spPr bwMode="auto">
              <a:xfrm>
                <a:off x="3185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7" name="Freeform 2315"/>
              <p:cNvSpPr>
                <a:spLocks/>
              </p:cNvSpPr>
              <p:nvPr/>
            </p:nvSpPr>
            <p:spPr bwMode="auto">
              <a:xfrm>
                <a:off x="3256" y="3357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8" name="Freeform 2316"/>
              <p:cNvSpPr>
                <a:spLocks/>
              </p:cNvSpPr>
              <p:nvPr/>
            </p:nvSpPr>
            <p:spPr bwMode="auto">
              <a:xfrm>
                <a:off x="3327" y="3375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09" name="Freeform 2317"/>
              <p:cNvSpPr>
                <a:spLocks/>
              </p:cNvSpPr>
              <p:nvPr/>
            </p:nvSpPr>
            <p:spPr bwMode="auto">
              <a:xfrm>
                <a:off x="3399" y="3357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0" name="Freeform 2318"/>
              <p:cNvSpPr>
                <a:spLocks/>
              </p:cNvSpPr>
              <p:nvPr/>
            </p:nvSpPr>
            <p:spPr bwMode="auto">
              <a:xfrm>
                <a:off x="3470" y="3339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1" name="Freeform 2319"/>
              <p:cNvSpPr>
                <a:spLocks/>
              </p:cNvSpPr>
              <p:nvPr/>
            </p:nvSpPr>
            <p:spPr bwMode="auto">
              <a:xfrm>
                <a:off x="3541" y="3357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2" name="Freeform 2320"/>
              <p:cNvSpPr>
                <a:spLocks/>
              </p:cNvSpPr>
              <p:nvPr/>
            </p:nvSpPr>
            <p:spPr bwMode="auto">
              <a:xfrm>
                <a:off x="3612" y="3375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B62FF"/>
              </a:solidFill>
              <a:ln w="0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3" name="Line 2321"/>
              <p:cNvSpPr>
                <a:spLocks noChangeShapeType="1"/>
              </p:cNvSpPr>
              <p:nvPr/>
            </p:nvSpPr>
            <p:spPr bwMode="auto">
              <a:xfrm flipV="1">
                <a:off x="2983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4" name="Line 2322"/>
              <p:cNvSpPr>
                <a:spLocks noChangeShapeType="1"/>
              </p:cNvSpPr>
              <p:nvPr/>
            </p:nvSpPr>
            <p:spPr bwMode="auto">
              <a:xfrm>
                <a:off x="3054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5" name="Line 2323"/>
              <p:cNvSpPr>
                <a:spLocks noChangeShapeType="1"/>
              </p:cNvSpPr>
              <p:nvPr/>
            </p:nvSpPr>
            <p:spPr bwMode="auto">
              <a:xfrm flipV="1">
                <a:off x="3125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6" name="Line 2324"/>
              <p:cNvSpPr>
                <a:spLocks noChangeShapeType="1"/>
              </p:cNvSpPr>
              <p:nvPr/>
            </p:nvSpPr>
            <p:spPr bwMode="auto">
              <a:xfrm>
                <a:off x="3196" y="3368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7" name="Line 2325"/>
              <p:cNvSpPr>
                <a:spLocks noChangeShapeType="1"/>
              </p:cNvSpPr>
              <p:nvPr/>
            </p:nvSpPr>
            <p:spPr bwMode="auto">
              <a:xfrm>
                <a:off x="3267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8" name="Line 2326"/>
              <p:cNvSpPr>
                <a:spLocks noChangeShapeType="1"/>
              </p:cNvSpPr>
              <p:nvPr/>
            </p:nvSpPr>
            <p:spPr bwMode="auto">
              <a:xfrm flipV="1">
                <a:off x="3338" y="3368"/>
                <a:ext cx="72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19" name="Line 2327"/>
              <p:cNvSpPr>
                <a:spLocks noChangeShapeType="1"/>
              </p:cNvSpPr>
              <p:nvPr/>
            </p:nvSpPr>
            <p:spPr bwMode="auto">
              <a:xfrm flipV="1">
                <a:off x="3410" y="335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0" name="Line 2328"/>
              <p:cNvSpPr>
                <a:spLocks noChangeShapeType="1"/>
              </p:cNvSpPr>
              <p:nvPr/>
            </p:nvSpPr>
            <p:spPr bwMode="auto">
              <a:xfrm>
                <a:off x="3481" y="335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1" name="Line 2329"/>
              <p:cNvSpPr>
                <a:spLocks noChangeShapeType="1"/>
              </p:cNvSpPr>
              <p:nvPr/>
            </p:nvSpPr>
            <p:spPr bwMode="auto">
              <a:xfrm>
                <a:off x="3552" y="3368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B62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2" name="Freeform 2330"/>
              <p:cNvSpPr>
                <a:spLocks/>
              </p:cNvSpPr>
              <p:nvPr/>
            </p:nvSpPr>
            <p:spPr bwMode="auto">
              <a:xfrm>
                <a:off x="2972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3" name="Freeform 2331"/>
              <p:cNvSpPr>
                <a:spLocks/>
              </p:cNvSpPr>
              <p:nvPr/>
            </p:nvSpPr>
            <p:spPr bwMode="auto">
              <a:xfrm>
                <a:off x="3043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4" name="Freeform 2332"/>
              <p:cNvSpPr>
                <a:spLocks/>
              </p:cNvSpPr>
              <p:nvPr/>
            </p:nvSpPr>
            <p:spPr bwMode="auto">
              <a:xfrm>
                <a:off x="3114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5" name="Freeform 2333"/>
              <p:cNvSpPr>
                <a:spLocks/>
              </p:cNvSpPr>
              <p:nvPr/>
            </p:nvSpPr>
            <p:spPr bwMode="auto">
              <a:xfrm>
                <a:off x="3185" y="328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6" name="Freeform 2334"/>
              <p:cNvSpPr>
                <a:spLocks/>
              </p:cNvSpPr>
              <p:nvPr/>
            </p:nvSpPr>
            <p:spPr bwMode="auto">
              <a:xfrm>
                <a:off x="3256" y="330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7" name="Freeform 2335"/>
              <p:cNvSpPr>
                <a:spLocks/>
              </p:cNvSpPr>
              <p:nvPr/>
            </p:nvSpPr>
            <p:spPr bwMode="auto">
              <a:xfrm>
                <a:off x="3327" y="3287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8" name="Freeform 2336"/>
              <p:cNvSpPr>
                <a:spLocks/>
              </p:cNvSpPr>
              <p:nvPr/>
            </p:nvSpPr>
            <p:spPr bwMode="auto">
              <a:xfrm>
                <a:off x="3399" y="3321"/>
                <a:ext cx="20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2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29" name="Freeform 2337"/>
              <p:cNvSpPr>
                <a:spLocks/>
              </p:cNvSpPr>
              <p:nvPr/>
            </p:nvSpPr>
            <p:spPr bwMode="auto">
              <a:xfrm>
                <a:off x="3470" y="3305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0" name="Freeform 2338"/>
              <p:cNvSpPr>
                <a:spLocks/>
              </p:cNvSpPr>
              <p:nvPr/>
            </p:nvSpPr>
            <p:spPr bwMode="auto">
              <a:xfrm>
                <a:off x="3541" y="330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1" name="Freeform 2339"/>
              <p:cNvSpPr>
                <a:spLocks/>
              </p:cNvSpPr>
              <p:nvPr/>
            </p:nvSpPr>
            <p:spPr bwMode="auto">
              <a:xfrm>
                <a:off x="3612" y="330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DD84D"/>
              </a:solidFill>
              <a:ln w="0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2" name="Line 2340"/>
              <p:cNvSpPr>
                <a:spLocks noChangeShapeType="1"/>
              </p:cNvSpPr>
              <p:nvPr/>
            </p:nvSpPr>
            <p:spPr bwMode="auto">
              <a:xfrm flipV="1">
                <a:off x="2983" y="331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3" name="Line 2341"/>
              <p:cNvSpPr>
                <a:spLocks noChangeShapeType="1"/>
              </p:cNvSpPr>
              <p:nvPr/>
            </p:nvSpPr>
            <p:spPr bwMode="auto">
              <a:xfrm>
                <a:off x="3054" y="3314"/>
                <a:ext cx="71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4" name="Line 2342"/>
              <p:cNvSpPr>
                <a:spLocks noChangeShapeType="1"/>
              </p:cNvSpPr>
              <p:nvPr/>
            </p:nvSpPr>
            <p:spPr bwMode="auto">
              <a:xfrm flipV="1">
                <a:off x="3125" y="329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5" name="Line 2343"/>
              <p:cNvSpPr>
                <a:spLocks noChangeShapeType="1"/>
              </p:cNvSpPr>
              <p:nvPr/>
            </p:nvSpPr>
            <p:spPr bwMode="auto">
              <a:xfrm>
                <a:off x="3196" y="329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6" name="Line 2344"/>
              <p:cNvSpPr>
                <a:spLocks noChangeShapeType="1"/>
              </p:cNvSpPr>
              <p:nvPr/>
            </p:nvSpPr>
            <p:spPr bwMode="auto">
              <a:xfrm flipV="1">
                <a:off x="3267" y="329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7" name="Line 2345"/>
              <p:cNvSpPr>
                <a:spLocks noChangeShapeType="1"/>
              </p:cNvSpPr>
              <p:nvPr/>
            </p:nvSpPr>
            <p:spPr bwMode="auto">
              <a:xfrm>
                <a:off x="3338" y="3297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8" name="Line 2346"/>
              <p:cNvSpPr>
                <a:spLocks noChangeShapeType="1"/>
              </p:cNvSpPr>
              <p:nvPr/>
            </p:nvSpPr>
            <p:spPr bwMode="auto">
              <a:xfrm flipV="1">
                <a:off x="3410" y="331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39" name="Line 2347"/>
              <p:cNvSpPr>
                <a:spLocks noChangeShapeType="1"/>
              </p:cNvSpPr>
              <p:nvPr/>
            </p:nvSpPr>
            <p:spPr bwMode="auto">
              <a:xfrm>
                <a:off x="3481" y="3314"/>
                <a:ext cx="142" cy="1"/>
              </a:xfrm>
              <a:prstGeom prst="line">
                <a:avLst/>
              </a:prstGeom>
              <a:noFill/>
              <a:ln w="4">
                <a:solidFill>
                  <a:srgbClr val="2DD8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0" name="Freeform 2348"/>
              <p:cNvSpPr>
                <a:spLocks/>
              </p:cNvSpPr>
              <p:nvPr/>
            </p:nvSpPr>
            <p:spPr bwMode="auto">
              <a:xfrm>
                <a:off x="2972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1" name="Freeform 2349"/>
              <p:cNvSpPr>
                <a:spLocks/>
              </p:cNvSpPr>
              <p:nvPr/>
            </p:nvSpPr>
            <p:spPr bwMode="auto">
              <a:xfrm>
                <a:off x="3043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2" name="Freeform 2350"/>
              <p:cNvSpPr>
                <a:spLocks/>
              </p:cNvSpPr>
              <p:nvPr/>
            </p:nvSpPr>
            <p:spPr bwMode="auto">
              <a:xfrm>
                <a:off x="3114" y="3250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3" name="Freeform 2351"/>
              <p:cNvSpPr>
                <a:spLocks/>
              </p:cNvSpPr>
              <p:nvPr/>
            </p:nvSpPr>
            <p:spPr bwMode="auto">
              <a:xfrm>
                <a:off x="3185" y="314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4" name="Freeform 2352"/>
              <p:cNvSpPr>
                <a:spLocks/>
              </p:cNvSpPr>
              <p:nvPr/>
            </p:nvSpPr>
            <p:spPr bwMode="auto">
              <a:xfrm>
                <a:off x="3256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5" name="Freeform 2353"/>
              <p:cNvSpPr>
                <a:spLocks/>
              </p:cNvSpPr>
              <p:nvPr/>
            </p:nvSpPr>
            <p:spPr bwMode="auto">
              <a:xfrm>
                <a:off x="3327" y="3269"/>
                <a:ext cx="23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3" h="21">
                    <a:moveTo>
                      <a:pt x="11" y="0"/>
                    </a:moveTo>
                    <a:lnTo>
                      <a:pt x="23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6" name="Freeform 2354"/>
              <p:cNvSpPr>
                <a:spLocks/>
              </p:cNvSpPr>
              <p:nvPr/>
            </p:nvSpPr>
            <p:spPr bwMode="auto">
              <a:xfrm>
                <a:off x="3399" y="3287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7" name="Freeform 2355"/>
              <p:cNvSpPr>
                <a:spLocks/>
              </p:cNvSpPr>
              <p:nvPr/>
            </p:nvSpPr>
            <p:spPr bwMode="auto">
              <a:xfrm>
                <a:off x="3470" y="3216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8" name="Freeform 2356"/>
              <p:cNvSpPr>
                <a:spLocks/>
              </p:cNvSpPr>
              <p:nvPr/>
            </p:nvSpPr>
            <p:spPr bwMode="auto">
              <a:xfrm>
                <a:off x="3541" y="3216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49" name="Freeform 2357"/>
              <p:cNvSpPr>
                <a:spLocks/>
              </p:cNvSpPr>
              <p:nvPr/>
            </p:nvSpPr>
            <p:spPr bwMode="auto">
              <a:xfrm>
                <a:off x="3612" y="3339"/>
                <a:ext cx="21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2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58EF0"/>
              </a:solidFill>
              <a:ln w="0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0" name="Line 2358"/>
              <p:cNvSpPr>
                <a:spLocks noChangeShapeType="1"/>
              </p:cNvSpPr>
              <p:nvPr/>
            </p:nvSpPr>
            <p:spPr bwMode="auto">
              <a:xfrm>
                <a:off x="2983" y="3172"/>
                <a:ext cx="71" cy="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1" name="Line 2359"/>
              <p:cNvSpPr>
                <a:spLocks noChangeShapeType="1"/>
              </p:cNvSpPr>
              <p:nvPr/>
            </p:nvSpPr>
            <p:spPr bwMode="auto">
              <a:xfrm>
                <a:off x="3054" y="3172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2" name="Line 2360"/>
              <p:cNvSpPr>
                <a:spLocks noChangeShapeType="1"/>
              </p:cNvSpPr>
              <p:nvPr/>
            </p:nvSpPr>
            <p:spPr bwMode="auto">
              <a:xfrm flipV="1">
                <a:off x="3125" y="3154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3" name="Line 2361"/>
              <p:cNvSpPr>
                <a:spLocks noChangeShapeType="1"/>
              </p:cNvSpPr>
              <p:nvPr/>
            </p:nvSpPr>
            <p:spPr bwMode="auto">
              <a:xfrm>
                <a:off x="3196" y="3154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4" name="Line 2362"/>
              <p:cNvSpPr>
                <a:spLocks noChangeShapeType="1"/>
              </p:cNvSpPr>
              <p:nvPr/>
            </p:nvSpPr>
            <p:spPr bwMode="auto">
              <a:xfrm>
                <a:off x="3267" y="3172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5" name="Line 2363"/>
              <p:cNvSpPr>
                <a:spLocks noChangeShapeType="1"/>
              </p:cNvSpPr>
              <p:nvPr/>
            </p:nvSpPr>
            <p:spPr bwMode="auto">
              <a:xfrm>
                <a:off x="3338" y="3279"/>
                <a:ext cx="72" cy="18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6" name="Line 2364"/>
              <p:cNvSpPr>
                <a:spLocks noChangeShapeType="1"/>
              </p:cNvSpPr>
              <p:nvPr/>
            </p:nvSpPr>
            <p:spPr bwMode="auto">
              <a:xfrm flipV="1">
                <a:off x="3410" y="3225"/>
                <a:ext cx="71" cy="72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7" name="Line 2365"/>
              <p:cNvSpPr>
                <a:spLocks noChangeShapeType="1"/>
              </p:cNvSpPr>
              <p:nvPr/>
            </p:nvSpPr>
            <p:spPr bwMode="auto">
              <a:xfrm>
                <a:off x="3481" y="3225"/>
                <a:ext cx="71" cy="1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8" name="Line 2366"/>
              <p:cNvSpPr>
                <a:spLocks noChangeShapeType="1"/>
              </p:cNvSpPr>
              <p:nvPr/>
            </p:nvSpPr>
            <p:spPr bwMode="auto">
              <a:xfrm>
                <a:off x="3552" y="3225"/>
                <a:ext cx="71" cy="125"/>
              </a:xfrm>
              <a:prstGeom prst="line">
                <a:avLst/>
              </a:prstGeom>
              <a:noFill/>
              <a:ln w="4">
                <a:solidFill>
                  <a:srgbClr val="358E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59" name="Freeform 2367"/>
              <p:cNvSpPr>
                <a:spLocks/>
              </p:cNvSpPr>
              <p:nvPr/>
            </p:nvSpPr>
            <p:spPr bwMode="auto">
              <a:xfrm>
                <a:off x="2972" y="328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0" name="Freeform 2368"/>
              <p:cNvSpPr>
                <a:spLocks/>
              </p:cNvSpPr>
              <p:nvPr/>
            </p:nvSpPr>
            <p:spPr bwMode="auto">
              <a:xfrm>
                <a:off x="3043" y="3198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1" name="Freeform 2369"/>
              <p:cNvSpPr>
                <a:spLocks/>
              </p:cNvSpPr>
              <p:nvPr/>
            </p:nvSpPr>
            <p:spPr bwMode="auto">
              <a:xfrm>
                <a:off x="3114" y="326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2" name="Freeform 2370"/>
              <p:cNvSpPr>
                <a:spLocks/>
              </p:cNvSpPr>
              <p:nvPr/>
            </p:nvSpPr>
            <p:spPr bwMode="auto">
              <a:xfrm>
                <a:off x="3185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3" name="Freeform 2371"/>
              <p:cNvSpPr>
                <a:spLocks/>
              </p:cNvSpPr>
              <p:nvPr/>
            </p:nvSpPr>
            <p:spPr bwMode="auto">
              <a:xfrm>
                <a:off x="3256" y="312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4" name="Freeform 2372"/>
              <p:cNvSpPr>
                <a:spLocks/>
              </p:cNvSpPr>
              <p:nvPr/>
            </p:nvSpPr>
            <p:spPr bwMode="auto">
              <a:xfrm>
                <a:off x="3327" y="3321"/>
                <a:ext cx="23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2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5" name="Freeform 2373"/>
              <p:cNvSpPr>
                <a:spLocks/>
              </p:cNvSpPr>
              <p:nvPr/>
            </p:nvSpPr>
            <p:spPr bwMode="auto">
              <a:xfrm>
                <a:off x="3399" y="3198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6" name="Freeform 2374"/>
              <p:cNvSpPr>
                <a:spLocks/>
              </p:cNvSpPr>
              <p:nvPr/>
            </p:nvSpPr>
            <p:spPr bwMode="auto">
              <a:xfrm>
                <a:off x="3470" y="3056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7" name="Freeform 2375"/>
              <p:cNvSpPr>
                <a:spLocks/>
              </p:cNvSpPr>
              <p:nvPr/>
            </p:nvSpPr>
            <p:spPr bwMode="auto">
              <a:xfrm>
                <a:off x="3541" y="3145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8" name="Freeform 2376"/>
              <p:cNvSpPr>
                <a:spLocks/>
              </p:cNvSpPr>
              <p:nvPr/>
            </p:nvSpPr>
            <p:spPr bwMode="auto">
              <a:xfrm>
                <a:off x="3612" y="3127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03A00"/>
              </a:solidFill>
              <a:ln w="0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69" name="Line 2377"/>
              <p:cNvSpPr>
                <a:spLocks noChangeShapeType="1"/>
              </p:cNvSpPr>
              <p:nvPr/>
            </p:nvSpPr>
            <p:spPr bwMode="auto">
              <a:xfrm flipV="1">
                <a:off x="2983" y="3208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0" name="Line 2378"/>
              <p:cNvSpPr>
                <a:spLocks noChangeShapeType="1"/>
              </p:cNvSpPr>
              <p:nvPr/>
            </p:nvSpPr>
            <p:spPr bwMode="auto">
              <a:xfrm>
                <a:off x="3054" y="3208"/>
                <a:ext cx="71" cy="7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1" name="Line 2379"/>
              <p:cNvSpPr>
                <a:spLocks noChangeShapeType="1"/>
              </p:cNvSpPr>
              <p:nvPr/>
            </p:nvSpPr>
            <p:spPr bwMode="auto">
              <a:xfrm flipV="1">
                <a:off x="3125" y="3172"/>
                <a:ext cx="71" cy="107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2" name="Line 2380"/>
              <p:cNvSpPr>
                <a:spLocks noChangeShapeType="1"/>
              </p:cNvSpPr>
              <p:nvPr/>
            </p:nvSpPr>
            <p:spPr bwMode="auto">
              <a:xfrm flipV="1">
                <a:off x="3196" y="3138"/>
                <a:ext cx="71" cy="34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3" name="Line 2381"/>
              <p:cNvSpPr>
                <a:spLocks noChangeShapeType="1"/>
              </p:cNvSpPr>
              <p:nvPr/>
            </p:nvSpPr>
            <p:spPr bwMode="auto">
              <a:xfrm>
                <a:off x="3267" y="3138"/>
                <a:ext cx="71" cy="194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4" name="Line 2382"/>
              <p:cNvSpPr>
                <a:spLocks noChangeShapeType="1"/>
              </p:cNvSpPr>
              <p:nvPr/>
            </p:nvSpPr>
            <p:spPr bwMode="auto">
              <a:xfrm flipV="1">
                <a:off x="3338" y="3208"/>
                <a:ext cx="72" cy="124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5" name="Line 2383"/>
              <p:cNvSpPr>
                <a:spLocks noChangeShapeType="1"/>
              </p:cNvSpPr>
              <p:nvPr/>
            </p:nvSpPr>
            <p:spPr bwMode="auto">
              <a:xfrm flipV="1">
                <a:off x="3410" y="3067"/>
                <a:ext cx="71" cy="141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6" name="Line 2384"/>
              <p:cNvSpPr>
                <a:spLocks noChangeShapeType="1"/>
              </p:cNvSpPr>
              <p:nvPr/>
            </p:nvSpPr>
            <p:spPr bwMode="auto">
              <a:xfrm>
                <a:off x="3481" y="3067"/>
                <a:ext cx="71" cy="87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7" name="Line 2385"/>
              <p:cNvSpPr>
                <a:spLocks noChangeShapeType="1"/>
              </p:cNvSpPr>
              <p:nvPr/>
            </p:nvSpPr>
            <p:spPr bwMode="auto">
              <a:xfrm flipV="1">
                <a:off x="3552" y="3138"/>
                <a:ext cx="71" cy="16"/>
              </a:xfrm>
              <a:prstGeom prst="line">
                <a:avLst/>
              </a:prstGeom>
              <a:noFill/>
              <a:ln w="4">
                <a:solidFill>
                  <a:srgbClr val="E03A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8" name="Freeform 2386"/>
              <p:cNvSpPr>
                <a:spLocks/>
              </p:cNvSpPr>
              <p:nvPr/>
            </p:nvSpPr>
            <p:spPr bwMode="auto">
              <a:xfrm>
                <a:off x="2972" y="326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79" name="Freeform 2387"/>
              <p:cNvSpPr>
                <a:spLocks/>
              </p:cNvSpPr>
              <p:nvPr/>
            </p:nvSpPr>
            <p:spPr bwMode="auto">
              <a:xfrm>
                <a:off x="3043" y="326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0" name="Freeform 2388"/>
              <p:cNvSpPr>
                <a:spLocks/>
              </p:cNvSpPr>
              <p:nvPr/>
            </p:nvSpPr>
            <p:spPr bwMode="auto">
              <a:xfrm>
                <a:off x="3114" y="3321"/>
                <a:ext cx="22" cy="2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2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2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1" name="Freeform 2389"/>
              <p:cNvSpPr>
                <a:spLocks/>
              </p:cNvSpPr>
              <p:nvPr/>
            </p:nvSpPr>
            <p:spPr bwMode="auto">
              <a:xfrm>
                <a:off x="3185" y="3234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2" name="Freeform 2390"/>
              <p:cNvSpPr>
                <a:spLocks/>
              </p:cNvSpPr>
              <p:nvPr/>
            </p:nvSpPr>
            <p:spPr bwMode="auto">
              <a:xfrm>
                <a:off x="3256" y="328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3" name="Freeform 2391"/>
              <p:cNvSpPr>
                <a:spLocks/>
              </p:cNvSpPr>
              <p:nvPr/>
            </p:nvSpPr>
            <p:spPr bwMode="auto">
              <a:xfrm>
                <a:off x="3327" y="3305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4" name="Freeform 2392"/>
              <p:cNvSpPr>
                <a:spLocks/>
              </p:cNvSpPr>
              <p:nvPr/>
            </p:nvSpPr>
            <p:spPr bwMode="auto">
              <a:xfrm>
                <a:off x="3399" y="3269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5" name="Freeform 2393"/>
              <p:cNvSpPr>
                <a:spLocks/>
              </p:cNvSpPr>
              <p:nvPr/>
            </p:nvSpPr>
            <p:spPr bwMode="auto">
              <a:xfrm>
                <a:off x="3470" y="3269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6" name="Freeform 2394"/>
              <p:cNvSpPr>
                <a:spLocks/>
              </p:cNvSpPr>
              <p:nvPr/>
            </p:nvSpPr>
            <p:spPr bwMode="auto">
              <a:xfrm>
                <a:off x="3541" y="3287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7" name="Freeform 2395"/>
              <p:cNvSpPr>
                <a:spLocks/>
              </p:cNvSpPr>
              <p:nvPr/>
            </p:nvSpPr>
            <p:spPr bwMode="auto">
              <a:xfrm>
                <a:off x="3612" y="3287"/>
                <a:ext cx="21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0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70DF0"/>
              </a:solidFill>
              <a:ln w="0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8" name="Line 2396"/>
              <p:cNvSpPr>
                <a:spLocks noChangeShapeType="1"/>
              </p:cNvSpPr>
              <p:nvPr/>
            </p:nvSpPr>
            <p:spPr bwMode="auto">
              <a:xfrm>
                <a:off x="2983" y="327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89" name="Line 2397"/>
              <p:cNvSpPr>
                <a:spLocks noChangeShapeType="1"/>
              </p:cNvSpPr>
              <p:nvPr/>
            </p:nvSpPr>
            <p:spPr bwMode="auto">
              <a:xfrm>
                <a:off x="3054" y="3279"/>
                <a:ext cx="71" cy="53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0" name="Line 2398"/>
              <p:cNvSpPr>
                <a:spLocks noChangeShapeType="1"/>
              </p:cNvSpPr>
              <p:nvPr/>
            </p:nvSpPr>
            <p:spPr bwMode="auto">
              <a:xfrm flipV="1">
                <a:off x="3125" y="3243"/>
                <a:ext cx="71" cy="89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1" name="Line 2399"/>
              <p:cNvSpPr>
                <a:spLocks noChangeShapeType="1"/>
              </p:cNvSpPr>
              <p:nvPr/>
            </p:nvSpPr>
            <p:spPr bwMode="auto">
              <a:xfrm>
                <a:off x="3196" y="3243"/>
                <a:ext cx="71" cy="54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2" name="Line 2400"/>
              <p:cNvSpPr>
                <a:spLocks noChangeShapeType="1"/>
              </p:cNvSpPr>
              <p:nvPr/>
            </p:nvSpPr>
            <p:spPr bwMode="auto">
              <a:xfrm>
                <a:off x="3267" y="3297"/>
                <a:ext cx="71" cy="17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3" name="Line 2401"/>
              <p:cNvSpPr>
                <a:spLocks noChangeShapeType="1"/>
              </p:cNvSpPr>
              <p:nvPr/>
            </p:nvSpPr>
            <p:spPr bwMode="auto">
              <a:xfrm flipV="1">
                <a:off x="3338" y="3279"/>
                <a:ext cx="72" cy="35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4" name="Line 2402"/>
              <p:cNvSpPr>
                <a:spLocks noChangeShapeType="1"/>
              </p:cNvSpPr>
              <p:nvPr/>
            </p:nvSpPr>
            <p:spPr bwMode="auto">
              <a:xfrm>
                <a:off x="3410" y="3279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5" name="Line 2403"/>
              <p:cNvSpPr>
                <a:spLocks noChangeShapeType="1"/>
              </p:cNvSpPr>
              <p:nvPr/>
            </p:nvSpPr>
            <p:spPr bwMode="auto">
              <a:xfrm>
                <a:off x="3481" y="3279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6" name="Line 2404"/>
              <p:cNvSpPr>
                <a:spLocks noChangeShapeType="1"/>
              </p:cNvSpPr>
              <p:nvPr/>
            </p:nvSpPr>
            <p:spPr bwMode="auto">
              <a:xfrm>
                <a:off x="3552" y="3297"/>
                <a:ext cx="71" cy="1"/>
              </a:xfrm>
              <a:prstGeom prst="line">
                <a:avLst/>
              </a:prstGeom>
              <a:noFill/>
              <a:ln w="4">
                <a:solidFill>
                  <a:srgbClr val="F70D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7" name="Freeform 2405"/>
              <p:cNvSpPr>
                <a:spLocks/>
              </p:cNvSpPr>
              <p:nvPr/>
            </p:nvSpPr>
            <p:spPr bwMode="auto">
              <a:xfrm>
                <a:off x="2972" y="3109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1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8" name="Freeform 2406"/>
              <p:cNvSpPr>
                <a:spLocks/>
              </p:cNvSpPr>
              <p:nvPr/>
            </p:nvSpPr>
            <p:spPr bwMode="auto">
              <a:xfrm>
                <a:off x="3043" y="3127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99" name="Freeform 2407"/>
              <p:cNvSpPr>
                <a:spLocks/>
              </p:cNvSpPr>
              <p:nvPr/>
            </p:nvSpPr>
            <p:spPr bwMode="auto">
              <a:xfrm>
                <a:off x="3114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0" name="Freeform 2408"/>
              <p:cNvSpPr>
                <a:spLocks/>
              </p:cNvSpPr>
              <p:nvPr/>
            </p:nvSpPr>
            <p:spPr bwMode="auto">
              <a:xfrm>
                <a:off x="3185" y="3145"/>
                <a:ext cx="22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lnTo>
                      <a:pt x="22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1" name="Freeform 2409"/>
              <p:cNvSpPr>
                <a:spLocks/>
              </p:cNvSpPr>
              <p:nvPr/>
            </p:nvSpPr>
            <p:spPr bwMode="auto">
              <a:xfrm>
                <a:off x="3256" y="3162"/>
                <a:ext cx="22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2" h="21">
                    <a:moveTo>
                      <a:pt x="11" y="0"/>
                    </a:moveTo>
                    <a:lnTo>
                      <a:pt x="22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2" name="Freeform 2410"/>
              <p:cNvSpPr>
                <a:spLocks/>
              </p:cNvSpPr>
              <p:nvPr/>
            </p:nvSpPr>
            <p:spPr bwMode="auto">
              <a:xfrm>
                <a:off x="3327" y="3127"/>
                <a:ext cx="23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3" y="11"/>
                  </a:cxn>
                  <a:cxn ang="0">
                    <a:pos x="11" y="2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3" h="20">
                    <a:moveTo>
                      <a:pt x="11" y="0"/>
                    </a:moveTo>
                    <a:lnTo>
                      <a:pt x="23" y="11"/>
                    </a:lnTo>
                    <a:lnTo>
                      <a:pt x="11" y="2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3" name="Freeform 2411"/>
              <p:cNvSpPr>
                <a:spLocks/>
              </p:cNvSpPr>
              <p:nvPr/>
            </p:nvSpPr>
            <p:spPr bwMode="auto">
              <a:xfrm>
                <a:off x="3399" y="3180"/>
                <a:ext cx="20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0" h="21">
                    <a:moveTo>
                      <a:pt x="11" y="0"/>
                    </a:moveTo>
                    <a:lnTo>
                      <a:pt x="20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4" name="Freeform 2412"/>
              <p:cNvSpPr>
                <a:spLocks/>
              </p:cNvSpPr>
              <p:nvPr/>
            </p:nvSpPr>
            <p:spPr bwMode="auto">
              <a:xfrm>
                <a:off x="3470" y="3145"/>
                <a:ext cx="20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0" y="9"/>
                  </a:cxn>
                  <a:cxn ang="0">
                    <a:pos x="11" y="20"/>
                  </a:cxn>
                  <a:cxn ang="0">
                    <a:pos x="0" y="9"/>
                  </a:cxn>
                  <a:cxn ang="0">
                    <a:pos x="11" y="0"/>
                  </a:cxn>
                </a:cxnLst>
                <a:rect l="0" t="0" r="r" b="b"/>
                <a:pathLst>
                  <a:path w="20" h="20">
                    <a:moveTo>
                      <a:pt x="11" y="0"/>
                    </a:moveTo>
                    <a:lnTo>
                      <a:pt x="20" y="9"/>
                    </a:lnTo>
                    <a:lnTo>
                      <a:pt x="11" y="20"/>
                    </a:lnTo>
                    <a:lnTo>
                      <a:pt x="0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5" name="Freeform 2413"/>
              <p:cNvSpPr>
                <a:spLocks/>
              </p:cNvSpPr>
              <p:nvPr/>
            </p:nvSpPr>
            <p:spPr bwMode="auto">
              <a:xfrm>
                <a:off x="3541" y="3162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6" name="Freeform 2414"/>
              <p:cNvSpPr>
                <a:spLocks/>
              </p:cNvSpPr>
              <p:nvPr/>
            </p:nvSpPr>
            <p:spPr bwMode="auto">
              <a:xfrm>
                <a:off x="3612" y="3162"/>
                <a:ext cx="21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1" y="10"/>
                  </a:cxn>
                  <a:cxn ang="0">
                    <a:pos x="11" y="21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10"/>
                    </a:lnTo>
                    <a:lnTo>
                      <a:pt x="11" y="21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92DFF"/>
              </a:solidFill>
              <a:ln w="0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07" name="Line 2415"/>
              <p:cNvSpPr>
                <a:spLocks noChangeShapeType="1"/>
              </p:cNvSpPr>
              <p:nvPr/>
            </p:nvSpPr>
            <p:spPr bwMode="auto">
              <a:xfrm>
                <a:off x="2983" y="3120"/>
                <a:ext cx="71" cy="18"/>
              </a:xfrm>
              <a:prstGeom prst="line">
                <a:avLst/>
              </a:prstGeom>
              <a:noFill/>
              <a:ln w="4">
                <a:solidFill>
                  <a:srgbClr val="892D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3009" name="Line 2417"/>
            <p:cNvSpPr>
              <a:spLocks noChangeShapeType="1"/>
            </p:cNvSpPr>
            <p:nvPr/>
          </p:nvSpPr>
          <p:spPr bwMode="auto">
            <a:xfrm>
              <a:off x="4848225" y="4981575"/>
              <a:ext cx="112713" cy="53975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0" name="Line 2418"/>
            <p:cNvSpPr>
              <a:spLocks noChangeShapeType="1"/>
            </p:cNvSpPr>
            <p:nvPr/>
          </p:nvSpPr>
          <p:spPr bwMode="auto">
            <a:xfrm flipV="1">
              <a:off x="4960938" y="5006975"/>
              <a:ext cx="112713" cy="28575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1" name="Line 2419"/>
            <p:cNvSpPr>
              <a:spLocks noChangeShapeType="1"/>
            </p:cNvSpPr>
            <p:nvPr/>
          </p:nvSpPr>
          <p:spPr bwMode="auto">
            <a:xfrm>
              <a:off x="5073650" y="5006975"/>
              <a:ext cx="112713" cy="28575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2" name="Line 2420"/>
            <p:cNvSpPr>
              <a:spLocks noChangeShapeType="1"/>
            </p:cNvSpPr>
            <p:nvPr/>
          </p:nvSpPr>
          <p:spPr bwMode="auto">
            <a:xfrm flipV="1">
              <a:off x="5186363" y="4981575"/>
              <a:ext cx="112713" cy="53975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3" name="Line 2421"/>
            <p:cNvSpPr>
              <a:spLocks noChangeShapeType="1"/>
            </p:cNvSpPr>
            <p:nvPr/>
          </p:nvSpPr>
          <p:spPr bwMode="auto">
            <a:xfrm>
              <a:off x="5299075" y="4981575"/>
              <a:ext cx="114300" cy="82550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4" name="Line 2422"/>
            <p:cNvSpPr>
              <a:spLocks noChangeShapeType="1"/>
            </p:cNvSpPr>
            <p:nvPr/>
          </p:nvSpPr>
          <p:spPr bwMode="auto">
            <a:xfrm flipV="1">
              <a:off x="5413375" y="5006975"/>
              <a:ext cx="112713" cy="57150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5" name="Line 2423"/>
            <p:cNvSpPr>
              <a:spLocks noChangeShapeType="1"/>
            </p:cNvSpPr>
            <p:nvPr/>
          </p:nvSpPr>
          <p:spPr bwMode="auto">
            <a:xfrm>
              <a:off x="5526088" y="5006975"/>
              <a:ext cx="112713" cy="28575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6" name="Line 2424"/>
            <p:cNvSpPr>
              <a:spLocks noChangeShapeType="1"/>
            </p:cNvSpPr>
            <p:nvPr/>
          </p:nvSpPr>
          <p:spPr bwMode="auto">
            <a:xfrm>
              <a:off x="5638800" y="5035550"/>
              <a:ext cx="112713" cy="1588"/>
            </a:xfrm>
            <a:prstGeom prst="line">
              <a:avLst/>
            </a:prstGeom>
            <a:noFill/>
            <a:ln w="4">
              <a:solidFill>
                <a:srgbClr val="89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7" name="Freeform 2425"/>
            <p:cNvSpPr>
              <a:spLocks/>
            </p:cNvSpPr>
            <p:nvPr/>
          </p:nvSpPr>
          <p:spPr bwMode="auto">
            <a:xfrm>
              <a:off x="4718050" y="5413375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8" name="Freeform 2426"/>
            <p:cNvSpPr>
              <a:spLocks/>
            </p:cNvSpPr>
            <p:nvPr/>
          </p:nvSpPr>
          <p:spPr bwMode="auto">
            <a:xfrm>
              <a:off x="4830763" y="5470525"/>
              <a:ext cx="34925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lnTo>
                    <a:pt x="22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19" name="Freeform 2427"/>
            <p:cNvSpPr>
              <a:spLocks/>
            </p:cNvSpPr>
            <p:nvPr/>
          </p:nvSpPr>
          <p:spPr bwMode="auto">
            <a:xfrm>
              <a:off x="4943475" y="5441950"/>
              <a:ext cx="34925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lnTo>
                    <a:pt x="22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0" name="Freeform 2428"/>
            <p:cNvSpPr>
              <a:spLocks/>
            </p:cNvSpPr>
            <p:nvPr/>
          </p:nvSpPr>
          <p:spPr bwMode="auto">
            <a:xfrm>
              <a:off x="5056188" y="5470525"/>
              <a:ext cx="34925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lnTo>
                    <a:pt x="22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1" name="Freeform 2429"/>
            <p:cNvSpPr>
              <a:spLocks/>
            </p:cNvSpPr>
            <p:nvPr/>
          </p:nvSpPr>
          <p:spPr bwMode="auto">
            <a:xfrm>
              <a:off x="5168900" y="5470525"/>
              <a:ext cx="34925" cy="333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2" y="11"/>
                </a:cxn>
                <a:cxn ang="0">
                  <a:pos x="11" y="21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lnTo>
                    <a:pt x="22" y="11"/>
                  </a:lnTo>
                  <a:lnTo>
                    <a:pt x="11" y="21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2" name="Freeform 2430"/>
            <p:cNvSpPr>
              <a:spLocks/>
            </p:cNvSpPr>
            <p:nvPr/>
          </p:nvSpPr>
          <p:spPr bwMode="auto">
            <a:xfrm>
              <a:off x="5281613" y="5384800"/>
              <a:ext cx="36513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3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3" h="22">
                  <a:moveTo>
                    <a:pt x="11" y="0"/>
                  </a:moveTo>
                  <a:lnTo>
                    <a:pt x="23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3" name="Freeform 2431"/>
            <p:cNvSpPr>
              <a:spLocks/>
            </p:cNvSpPr>
            <p:nvPr/>
          </p:nvSpPr>
          <p:spPr bwMode="auto">
            <a:xfrm>
              <a:off x="5395913" y="5441950"/>
              <a:ext cx="31750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0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0" h="22">
                  <a:moveTo>
                    <a:pt x="11" y="0"/>
                  </a:moveTo>
                  <a:lnTo>
                    <a:pt x="20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4" name="Freeform 2432"/>
            <p:cNvSpPr>
              <a:spLocks/>
            </p:cNvSpPr>
            <p:nvPr/>
          </p:nvSpPr>
          <p:spPr bwMode="auto">
            <a:xfrm>
              <a:off x="5508625" y="5384800"/>
              <a:ext cx="31750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0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0" h="22">
                  <a:moveTo>
                    <a:pt x="11" y="0"/>
                  </a:moveTo>
                  <a:lnTo>
                    <a:pt x="20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5" name="Freeform 2433"/>
            <p:cNvSpPr>
              <a:spLocks/>
            </p:cNvSpPr>
            <p:nvPr/>
          </p:nvSpPr>
          <p:spPr bwMode="auto">
            <a:xfrm>
              <a:off x="5621338" y="5441950"/>
              <a:ext cx="33338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1" h="22">
                  <a:moveTo>
                    <a:pt x="11" y="0"/>
                  </a:moveTo>
                  <a:lnTo>
                    <a:pt x="21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6" name="Freeform 2434"/>
            <p:cNvSpPr>
              <a:spLocks/>
            </p:cNvSpPr>
            <p:nvPr/>
          </p:nvSpPr>
          <p:spPr bwMode="auto">
            <a:xfrm>
              <a:off x="5734050" y="5413375"/>
              <a:ext cx="33338" cy="349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11"/>
                </a:cxn>
                <a:cxn ang="0">
                  <a:pos x="11" y="22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1" h="22">
                  <a:moveTo>
                    <a:pt x="11" y="0"/>
                  </a:moveTo>
                  <a:lnTo>
                    <a:pt x="21" y="11"/>
                  </a:lnTo>
                  <a:lnTo>
                    <a:pt x="11" y="22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0A5A4"/>
            </a:solidFill>
            <a:ln w="0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7" name="Line 2435"/>
            <p:cNvSpPr>
              <a:spLocks noChangeShapeType="1"/>
            </p:cNvSpPr>
            <p:nvPr/>
          </p:nvSpPr>
          <p:spPr bwMode="auto">
            <a:xfrm>
              <a:off x="4735513" y="5430838"/>
              <a:ext cx="112713" cy="57150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8" name="Line 2436"/>
            <p:cNvSpPr>
              <a:spLocks noChangeShapeType="1"/>
            </p:cNvSpPr>
            <p:nvPr/>
          </p:nvSpPr>
          <p:spPr bwMode="auto">
            <a:xfrm flipV="1">
              <a:off x="4848225" y="5459413"/>
              <a:ext cx="112713" cy="28575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29" name="Line 2437"/>
            <p:cNvSpPr>
              <a:spLocks noChangeShapeType="1"/>
            </p:cNvSpPr>
            <p:nvPr/>
          </p:nvSpPr>
          <p:spPr bwMode="auto">
            <a:xfrm>
              <a:off x="4960938" y="5459413"/>
              <a:ext cx="112713" cy="28575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0" name="Line 2438"/>
            <p:cNvSpPr>
              <a:spLocks noChangeShapeType="1"/>
            </p:cNvSpPr>
            <p:nvPr/>
          </p:nvSpPr>
          <p:spPr bwMode="auto">
            <a:xfrm>
              <a:off x="5073650" y="5487988"/>
              <a:ext cx="112713" cy="1588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1" name="Line 2439"/>
            <p:cNvSpPr>
              <a:spLocks noChangeShapeType="1"/>
            </p:cNvSpPr>
            <p:nvPr/>
          </p:nvSpPr>
          <p:spPr bwMode="auto">
            <a:xfrm flipV="1">
              <a:off x="5186363" y="5402263"/>
              <a:ext cx="112713" cy="85725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2" name="Line 2440"/>
            <p:cNvSpPr>
              <a:spLocks noChangeShapeType="1"/>
            </p:cNvSpPr>
            <p:nvPr/>
          </p:nvSpPr>
          <p:spPr bwMode="auto">
            <a:xfrm>
              <a:off x="5299075" y="5402263"/>
              <a:ext cx="114300" cy="57150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3" name="Line 2441"/>
            <p:cNvSpPr>
              <a:spLocks noChangeShapeType="1"/>
            </p:cNvSpPr>
            <p:nvPr/>
          </p:nvSpPr>
          <p:spPr bwMode="auto">
            <a:xfrm flipV="1">
              <a:off x="5413375" y="5402263"/>
              <a:ext cx="112713" cy="57150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4" name="Line 2442"/>
            <p:cNvSpPr>
              <a:spLocks noChangeShapeType="1"/>
            </p:cNvSpPr>
            <p:nvPr/>
          </p:nvSpPr>
          <p:spPr bwMode="auto">
            <a:xfrm>
              <a:off x="5526088" y="5402263"/>
              <a:ext cx="112713" cy="57150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5" name="Line 2443"/>
            <p:cNvSpPr>
              <a:spLocks noChangeShapeType="1"/>
            </p:cNvSpPr>
            <p:nvPr/>
          </p:nvSpPr>
          <p:spPr bwMode="auto">
            <a:xfrm flipV="1">
              <a:off x="5638800" y="5430838"/>
              <a:ext cx="112713" cy="28575"/>
            </a:xfrm>
            <a:prstGeom prst="line">
              <a:avLst/>
            </a:prstGeom>
            <a:noFill/>
            <a:ln w="4">
              <a:solidFill>
                <a:srgbClr val="90A5A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6" name="Line 2444"/>
            <p:cNvSpPr>
              <a:spLocks noChangeShapeType="1"/>
            </p:cNvSpPr>
            <p:nvPr/>
          </p:nvSpPr>
          <p:spPr bwMode="auto">
            <a:xfrm>
              <a:off x="4667250" y="5880100"/>
              <a:ext cx="1150938" cy="158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7" name="Line 2445"/>
            <p:cNvSpPr>
              <a:spLocks noChangeShapeType="1"/>
            </p:cNvSpPr>
            <p:nvPr/>
          </p:nvSpPr>
          <p:spPr bwMode="auto">
            <a:xfrm flipV="1">
              <a:off x="5818188" y="4754563"/>
              <a:ext cx="1588" cy="11255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8" name="Line 2446"/>
            <p:cNvSpPr>
              <a:spLocks noChangeShapeType="1"/>
            </p:cNvSpPr>
            <p:nvPr/>
          </p:nvSpPr>
          <p:spPr bwMode="auto">
            <a:xfrm flipH="1">
              <a:off x="4667250" y="4754563"/>
              <a:ext cx="1150938" cy="158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39" name="Line 2447"/>
            <p:cNvSpPr>
              <a:spLocks noChangeShapeType="1"/>
            </p:cNvSpPr>
            <p:nvPr/>
          </p:nvSpPr>
          <p:spPr bwMode="auto">
            <a:xfrm>
              <a:off x="4667250" y="4754563"/>
              <a:ext cx="1588" cy="112553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40" name="Rectangle 2448"/>
            <p:cNvSpPr>
              <a:spLocks noChangeArrowheads="1"/>
            </p:cNvSpPr>
            <p:nvPr/>
          </p:nvSpPr>
          <p:spPr bwMode="auto">
            <a:xfrm>
              <a:off x="4667250" y="4640263"/>
              <a:ext cx="1150938" cy="114300"/>
            </a:xfrm>
            <a:prstGeom prst="rect">
              <a:avLst/>
            </a:prstGeom>
            <a:solidFill>
              <a:srgbClr val="FFE5D0"/>
            </a:solidFill>
            <a:ln w="0">
              <a:solidFill>
                <a:srgbClr val="FFE5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41" name="Line 2449"/>
            <p:cNvSpPr>
              <a:spLocks noChangeShapeType="1"/>
            </p:cNvSpPr>
            <p:nvPr/>
          </p:nvSpPr>
          <p:spPr bwMode="auto">
            <a:xfrm>
              <a:off x="4667250" y="4754563"/>
              <a:ext cx="1150938" cy="1588"/>
            </a:xfrm>
            <a:prstGeom prst="line">
              <a:avLst/>
            </a:prstGeom>
            <a:noFill/>
            <a:ln w="4">
              <a:solidFill>
                <a:srgbClr val="FFE5D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42" name="Line 2450"/>
            <p:cNvSpPr>
              <a:spLocks noChangeShapeType="1"/>
            </p:cNvSpPr>
            <p:nvPr/>
          </p:nvSpPr>
          <p:spPr bwMode="auto">
            <a:xfrm flipV="1">
              <a:off x="5818188" y="4640263"/>
              <a:ext cx="1588" cy="114300"/>
            </a:xfrm>
            <a:prstGeom prst="line">
              <a:avLst/>
            </a:prstGeom>
            <a:noFill/>
            <a:ln w="4">
              <a:solidFill>
                <a:srgbClr val="FFE5D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43" name="Line 2451"/>
            <p:cNvSpPr>
              <a:spLocks noChangeShapeType="1"/>
            </p:cNvSpPr>
            <p:nvPr/>
          </p:nvSpPr>
          <p:spPr bwMode="auto">
            <a:xfrm flipH="1">
              <a:off x="4667250" y="4640263"/>
              <a:ext cx="1150938" cy="1588"/>
            </a:xfrm>
            <a:prstGeom prst="line">
              <a:avLst/>
            </a:prstGeom>
            <a:noFill/>
            <a:ln w="4">
              <a:solidFill>
                <a:srgbClr val="FFE5D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44" name="Line 2452"/>
            <p:cNvSpPr>
              <a:spLocks noChangeShapeType="1"/>
            </p:cNvSpPr>
            <p:nvPr/>
          </p:nvSpPr>
          <p:spPr bwMode="auto">
            <a:xfrm>
              <a:off x="4667250" y="4640263"/>
              <a:ext cx="1588" cy="114300"/>
            </a:xfrm>
            <a:prstGeom prst="line">
              <a:avLst/>
            </a:prstGeom>
            <a:noFill/>
            <a:ln w="4">
              <a:solidFill>
                <a:srgbClr val="FFE5D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45" name="Rectangle 2453"/>
            <p:cNvSpPr>
              <a:spLocks noChangeArrowheads="1"/>
            </p:cNvSpPr>
            <p:nvPr/>
          </p:nvSpPr>
          <p:spPr bwMode="auto">
            <a:xfrm>
              <a:off x="5151438" y="4643438"/>
              <a:ext cx="1016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046" name="Rectangle 2454"/>
            <p:cNvSpPr>
              <a:spLocks noChangeArrowheads="1"/>
            </p:cNvSpPr>
            <p:nvPr/>
          </p:nvSpPr>
          <p:spPr bwMode="auto">
            <a:xfrm>
              <a:off x="5218113" y="4643438"/>
              <a:ext cx="1016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047" name="Rectangle 2455"/>
            <p:cNvSpPr>
              <a:spLocks noChangeArrowheads="1"/>
            </p:cNvSpPr>
            <p:nvPr/>
          </p:nvSpPr>
          <p:spPr bwMode="auto">
            <a:xfrm>
              <a:off x="5284788" y="4643438"/>
              <a:ext cx="106363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"/>
                  <a:cs typeface="Arial" pitchFamily="34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048" name="Line 2456"/>
            <p:cNvSpPr>
              <a:spLocks noChangeShapeType="1"/>
            </p:cNvSpPr>
            <p:nvPr/>
          </p:nvSpPr>
          <p:spPr bwMode="auto">
            <a:xfrm>
              <a:off x="4667250" y="4754563"/>
              <a:ext cx="1150938" cy="158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49" name="Line 2457"/>
            <p:cNvSpPr>
              <a:spLocks noChangeShapeType="1"/>
            </p:cNvSpPr>
            <p:nvPr/>
          </p:nvSpPr>
          <p:spPr bwMode="auto">
            <a:xfrm flipV="1">
              <a:off x="5818188" y="4640263"/>
              <a:ext cx="1588" cy="114300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50" name="Line 2458"/>
            <p:cNvSpPr>
              <a:spLocks noChangeShapeType="1"/>
            </p:cNvSpPr>
            <p:nvPr/>
          </p:nvSpPr>
          <p:spPr bwMode="auto">
            <a:xfrm flipH="1">
              <a:off x="4667250" y="4640263"/>
              <a:ext cx="1150938" cy="1588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51" name="Line 2459"/>
            <p:cNvSpPr>
              <a:spLocks noChangeShapeType="1"/>
            </p:cNvSpPr>
            <p:nvPr/>
          </p:nvSpPr>
          <p:spPr bwMode="auto">
            <a:xfrm>
              <a:off x="4667250" y="4640263"/>
              <a:ext cx="1588" cy="114300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41" name="Text Box 25"/>
          <p:cNvSpPr txBox="1">
            <a:spLocks noChangeArrowheads="1"/>
          </p:cNvSpPr>
          <p:nvPr/>
        </p:nvSpPr>
        <p:spPr bwMode="auto">
          <a:xfrm>
            <a:off x="3277656" y="1676400"/>
            <a:ext cx="18277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Peak Width (FWHM)</a:t>
            </a:r>
          </a:p>
        </p:txBody>
      </p:sp>
    </p:spTree>
    <p:extLst>
      <p:ext uri="{BB962C8B-B14F-4D97-AF65-F5344CB8AC3E}">
        <p14:creationId xmlns:p14="http://schemas.microsoft.com/office/powerpoint/2010/main" val="2450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Deeper Analysis with Custom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Analysis of reports with Retention Time Viewer (Java program)</a:t>
            </a:r>
            <a:endParaRPr lang="en-US" sz="2000" dirty="0"/>
          </a:p>
        </p:txBody>
      </p:sp>
      <p:pic>
        <p:nvPicPr>
          <p:cNvPr id="6" name="Picture 4" descr="GY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828800"/>
            <a:ext cx="7010400" cy="420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895600" y="63246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400" dirty="0"/>
              <a:t>http://www.buckinstitute.org/Labs/thegibson/resources.asp</a:t>
            </a:r>
          </a:p>
        </p:txBody>
      </p:sp>
    </p:spTree>
    <p:extLst>
      <p:ext uri="{BB962C8B-B14F-4D97-AF65-F5344CB8AC3E}">
        <p14:creationId xmlns:p14="http://schemas.microsoft.com/office/powerpoint/2010/main" val="15114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Adoption (&gt;12,500 Installations)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6</a:t>
            </a:r>
            <a:r>
              <a:rPr lang="en-US" dirty="0"/>
              <a:t>6</a:t>
            </a:r>
            <a:r>
              <a:rPr lang="en-US" dirty="0" smtClean="0"/>
              <a:t>0 registered users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925466"/>
              </p:ext>
            </p:extLst>
          </p:nvPr>
        </p:nvGraphicFramePr>
        <p:xfrm>
          <a:off x="381000" y="1371599"/>
          <a:ext cx="8305800" cy="457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525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0025"/>
            <a:ext cx="7334250" cy="60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Skyline Use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7543800" y="2542401"/>
            <a:ext cx="1600200" cy="2730110"/>
            <a:chOff x="7191375" y="2144233"/>
            <a:chExt cx="1952625" cy="3128864"/>
          </a:xfrm>
        </p:grpSpPr>
        <p:pic>
          <p:nvPicPr>
            <p:cNvPr id="7065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1375" y="2191930"/>
              <a:ext cx="1952625" cy="3076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7456776" y="2144233"/>
              <a:ext cx="131529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Dev</a:t>
              </a:r>
              <a:r>
                <a:rPr lang="en-US" sz="1400" dirty="0" smtClean="0"/>
                <a:t> 64 Release</a:t>
              </a:r>
              <a:endParaRPr lang="en-US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47674" y="2623549"/>
              <a:ext cx="108606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Dev</a:t>
              </a:r>
              <a:r>
                <a:rPr lang="en-US" sz="1400" dirty="0" smtClean="0"/>
                <a:t> Release</a:t>
              </a:r>
              <a:endParaRPr lang="en-US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23300" y="3538700"/>
              <a:ext cx="1326529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1.3 Release</a:t>
              </a:r>
              <a:endParaRPr 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13821" y="4017450"/>
              <a:ext cx="1358251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1.2 Release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429038" y="4474083"/>
              <a:ext cx="1320791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1.1 Release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38636" y="4920367"/>
              <a:ext cx="1705364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Pre-1.1 Release</a:t>
              </a:r>
              <a:endParaRPr lang="en-US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23299" y="3105834"/>
              <a:ext cx="161096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1.3 64 Release</a:t>
              </a:r>
              <a:endParaRPr lang="en-US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0" y="1295400"/>
            <a:ext cx="5373583" cy="4620399"/>
            <a:chOff x="97393" y="1295400"/>
            <a:chExt cx="5373583" cy="4620399"/>
          </a:xfrm>
        </p:grpSpPr>
        <p:grpSp>
          <p:nvGrpSpPr>
            <p:cNvPr id="3" name="Group 2"/>
            <p:cNvGrpSpPr/>
            <p:nvPr/>
          </p:nvGrpSpPr>
          <p:grpSpPr>
            <a:xfrm>
              <a:off x="2560412" y="2406075"/>
              <a:ext cx="2910564" cy="2299275"/>
              <a:chOff x="2941412" y="2406075"/>
              <a:chExt cx="2910564" cy="229927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3276600" y="4248150"/>
                <a:ext cx="0" cy="457200"/>
              </a:xfrm>
              <a:prstGeom prst="straightConnector1">
                <a:avLst/>
              </a:prstGeom>
              <a:ln w="28575">
                <a:solidFill>
                  <a:schemeClr val="tx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941412" y="3663375"/>
                <a:ext cx="67037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ASMS</a:t>
                </a:r>
              </a:p>
              <a:p>
                <a:r>
                  <a:rPr lang="en-US" sz="1600" dirty="0" smtClean="0"/>
                  <a:t>2010</a:t>
                </a:r>
                <a:endParaRPr lang="en-US" sz="1600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5516788" y="2990850"/>
                <a:ext cx="0" cy="457200"/>
              </a:xfrm>
              <a:prstGeom prst="straightConnector1">
                <a:avLst/>
              </a:prstGeom>
              <a:ln w="28575">
                <a:solidFill>
                  <a:schemeClr val="tx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181600" y="2406075"/>
                <a:ext cx="67037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ASMS</a:t>
                </a:r>
              </a:p>
              <a:p>
                <a:r>
                  <a:rPr lang="en-US" sz="1600" dirty="0" smtClean="0"/>
                  <a:t>2011</a:t>
                </a:r>
                <a:endParaRPr lang="en-US" sz="1600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533400" y="1764268"/>
              <a:ext cx="38877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Skyline Instances Started Trailing 7 Days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76400" y="2406075"/>
              <a:ext cx="3048000" cy="2180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235872" y="4063483"/>
              <a:ext cx="10358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Instances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58829" y="1295400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3500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58829" y="1932801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3000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1007" y="2542401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2500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1957" y="3810000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500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3267" y="4419600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1000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8902" y="5029200"/>
              <a:ext cx="4154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500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2790" y="5638800"/>
              <a:ext cx="26161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1957" y="3152001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2000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2432" y="4038600"/>
              <a:ext cx="240358" cy="387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61435" y="718916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4000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61436" y="190500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4500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295400" y="2209800"/>
            <a:ext cx="3028403" cy="332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&gt;100 citations</a:t>
            </a:r>
            <a:endParaRPr lang="en-US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040788" y="1763494"/>
            <a:ext cx="0" cy="457200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05600" y="1178719"/>
            <a:ext cx="670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ASMS</a:t>
            </a:r>
          </a:p>
          <a:p>
            <a:r>
              <a:rPr lang="en-US" sz="1600" dirty="0" smtClean="0"/>
              <a:t>2012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450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2012 Support Multiple Instrument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Full-Scan</a:t>
            </a:r>
          </a:p>
          <a:p>
            <a:r>
              <a:rPr lang="en-US" dirty="0" smtClean="0"/>
              <a:t>Exporting isolation lists &amp; native methods</a:t>
            </a:r>
          </a:p>
          <a:p>
            <a:r>
              <a:rPr lang="en-US" dirty="0" smtClean="0"/>
              <a:t>Importing native instrument output files</a:t>
            </a:r>
          </a:p>
          <a:p>
            <a:endParaRPr lang="en-US" dirty="0" smtClean="0"/>
          </a:p>
          <a:p>
            <a:r>
              <a:rPr lang="en-US" dirty="0" smtClean="0"/>
              <a:t>AB SCIEX			SWATH™</a:t>
            </a:r>
          </a:p>
          <a:p>
            <a:r>
              <a:rPr lang="en-US" dirty="0" smtClean="0"/>
              <a:t>Agilent Technologies	DIA</a:t>
            </a:r>
          </a:p>
          <a:p>
            <a:r>
              <a:rPr lang="en-US" sz="3200" dirty="0" err="1" smtClean="0">
                <a:solidFill>
                  <a:srgbClr val="0070C0"/>
                </a:solidFill>
              </a:rPr>
              <a:t>Bruker</a:t>
            </a:r>
            <a:r>
              <a:rPr lang="en-US" sz="3200" dirty="0" smtClean="0">
                <a:solidFill>
                  <a:srgbClr val="0070C0"/>
                </a:solidFill>
              </a:rPr>
              <a:t>			DIA &amp; All Ions DIA</a:t>
            </a:r>
          </a:p>
          <a:p>
            <a:r>
              <a:rPr lang="en-US" dirty="0" smtClean="0"/>
              <a:t>Thermo-Scientific		DIA &amp; Multiplexed DIA</a:t>
            </a:r>
          </a:p>
          <a:p>
            <a:r>
              <a:rPr lang="en-US" dirty="0" smtClean="0"/>
              <a:t>Waters			</a:t>
            </a:r>
            <a:r>
              <a:rPr lang="en-US" dirty="0" err="1" smtClean="0"/>
              <a:t>MSe</a:t>
            </a:r>
            <a:r>
              <a:rPr lang="en-US" dirty="0" smtClean="0"/>
              <a:t>™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62775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MS1 Full-Scan Settings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96200" y="6305490"/>
            <a:ext cx="11281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Tutorial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219200"/>
            <a:ext cx="3428999" cy="508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257425"/>
            <a:ext cx="5413761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66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MS1 Filtering 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Schilling, B.  et al.  Mol.  Cell.  Prot. 2012.</a:t>
            </a:r>
            <a:endParaRPr lang="en-US" sz="1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21200"/>
            <a:ext cx="8763000" cy="47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724" y="1066800"/>
            <a:ext cx="5735876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96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Quantitative Proteomics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Spectrum-based</a:t>
            </a:r>
          </a:p>
          <a:p>
            <a:pPr lvl="1"/>
            <a:r>
              <a:rPr lang="en-US" dirty="0" smtClean="0"/>
              <a:t>Spectral counting</a:t>
            </a:r>
          </a:p>
          <a:p>
            <a:pPr lvl="1"/>
            <a:r>
              <a:rPr lang="en-US" dirty="0" smtClean="0"/>
              <a:t>Isobaric tags</a:t>
            </a:r>
          </a:p>
          <a:p>
            <a:pPr lvl="1"/>
            <a:endParaRPr lang="en-US" dirty="0"/>
          </a:p>
          <a:p>
            <a:r>
              <a:rPr lang="en-US" dirty="0" smtClean="0"/>
              <a:t>Chromatography-based</a:t>
            </a:r>
          </a:p>
          <a:p>
            <a:pPr lvl="1"/>
            <a:r>
              <a:rPr lang="en-US" dirty="0" smtClean="0"/>
              <a:t>SRM</a:t>
            </a:r>
          </a:p>
          <a:p>
            <a:pPr lvl="1"/>
            <a:r>
              <a:rPr lang="en-US" dirty="0" smtClean="0"/>
              <a:t>MS1 chromatogram extraction</a:t>
            </a:r>
          </a:p>
          <a:p>
            <a:pPr lvl="1"/>
            <a:r>
              <a:rPr lang="en-US" dirty="0" smtClean="0"/>
              <a:t>Targeted MS/MS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independent acquisition (DIA)</a:t>
            </a:r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93244" y="3200400"/>
            <a:ext cx="1455356" cy="195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5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MS/MS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015092" y="1244025"/>
            <a:ext cx="4071383" cy="1420067"/>
            <a:chOff x="558800" y="924137"/>
            <a:chExt cx="7384045" cy="2200063"/>
          </a:xfrm>
        </p:grpSpPr>
        <p:grpSp>
          <p:nvGrpSpPr>
            <p:cNvPr id="5" name="Group 4"/>
            <p:cNvGrpSpPr/>
            <p:nvPr/>
          </p:nvGrpSpPr>
          <p:grpSpPr>
            <a:xfrm>
              <a:off x="558800" y="924137"/>
              <a:ext cx="7384045" cy="2200063"/>
              <a:chOff x="558800" y="257387"/>
              <a:chExt cx="7384045" cy="2200063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558800" y="1200150"/>
                <a:ext cx="1320800" cy="1162050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Ion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/>
                </a:r>
                <a:b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</a:b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Source</a:t>
                </a: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20320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20320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40132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40132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5994400" y="110490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5994400" y="226695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2032000" y="1409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2032000" y="15621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2032000" y="17145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Line 16"/>
              <p:cNvSpPr>
                <a:spLocks noChangeShapeType="1"/>
              </p:cNvSpPr>
              <p:nvPr/>
            </p:nvSpPr>
            <p:spPr bwMode="auto">
              <a:xfrm flipV="1">
                <a:off x="2032000" y="1866900"/>
                <a:ext cx="231933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Line 17"/>
              <p:cNvSpPr>
                <a:spLocks noChangeShapeType="1"/>
              </p:cNvSpPr>
              <p:nvPr/>
            </p:nvSpPr>
            <p:spPr bwMode="auto">
              <a:xfrm>
                <a:off x="2032000" y="20193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Line 18"/>
              <p:cNvSpPr>
                <a:spLocks noChangeShapeType="1"/>
              </p:cNvSpPr>
              <p:nvPr/>
            </p:nvSpPr>
            <p:spPr bwMode="auto">
              <a:xfrm>
                <a:off x="2032000" y="2171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Line 19"/>
              <p:cNvSpPr>
                <a:spLocks noChangeShapeType="1"/>
              </p:cNvSpPr>
              <p:nvPr/>
            </p:nvSpPr>
            <p:spPr bwMode="auto">
              <a:xfrm>
                <a:off x="6011863" y="1409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>
                <a:off x="6011863" y="15621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>
                <a:off x="6011863" y="1866900"/>
                <a:ext cx="7699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auto">
              <a:xfrm flipV="1">
                <a:off x="6011863" y="20193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24"/>
              <p:cNvSpPr>
                <a:spLocks noChangeShapeType="1"/>
              </p:cNvSpPr>
              <p:nvPr/>
            </p:nvSpPr>
            <p:spPr bwMode="auto">
              <a:xfrm>
                <a:off x="6011863" y="2171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25"/>
              <p:cNvSpPr>
                <a:spLocks noChangeShapeType="1"/>
              </p:cNvSpPr>
              <p:nvPr/>
            </p:nvSpPr>
            <p:spPr bwMode="auto">
              <a:xfrm>
                <a:off x="4741863" y="1409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26"/>
              <p:cNvSpPr>
                <a:spLocks noChangeShapeType="1"/>
              </p:cNvSpPr>
              <p:nvPr/>
            </p:nvSpPr>
            <p:spPr bwMode="auto">
              <a:xfrm>
                <a:off x="4741863" y="15621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27"/>
              <p:cNvSpPr>
                <a:spLocks noChangeShapeType="1"/>
              </p:cNvSpPr>
              <p:nvPr/>
            </p:nvSpPr>
            <p:spPr bwMode="auto">
              <a:xfrm>
                <a:off x="4741863" y="17145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28"/>
              <p:cNvSpPr>
                <a:spLocks noChangeShapeType="1"/>
              </p:cNvSpPr>
              <p:nvPr/>
            </p:nvSpPr>
            <p:spPr bwMode="auto">
              <a:xfrm>
                <a:off x="4741863" y="1866900"/>
                <a:ext cx="127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29"/>
              <p:cNvSpPr>
                <a:spLocks noChangeShapeType="1"/>
              </p:cNvSpPr>
              <p:nvPr/>
            </p:nvSpPr>
            <p:spPr bwMode="auto">
              <a:xfrm>
                <a:off x="4741863" y="20193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30"/>
              <p:cNvSpPr>
                <a:spLocks noChangeShapeType="1"/>
              </p:cNvSpPr>
              <p:nvPr/>
            </p:nvSpPr>
            <p:spPr bwMode="auto">
              <a:xfrm>
                <a:off x="4741863" y="2171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31"/>
              <p:cNvSpPr>
                <a:spLocks noChangeShapeType="1"/>
              </p:cNvSpPr>
              <p:nvPr/>
            </p:nvSpPr>
            <p:spPr bwMode="auto">
              <a:xfrm flipV="1">
                <a:off x="4386263" y="1409700"/>
                <a:ext cx="338137" cy="457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32"/>
              <p:cNvSpPr>
                <a:spLocks noChangeShapeType="1"/>
              </p:cNvSpPr>
              <p:nvPr/>
            </p:nvSpPr>
            <p:spPr bwMode="auto">
              <a:xfrm flipV="1">
                <a:off x="4402138" y="1581150"/>
                <a:ext cx="322262" cy="2857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33"/>
              <p:cNvSpPr>
                <a:spLocks noChangeShapeType="1"/>
              </p:cNvSpPr>
              <p:nvPr/>
            </p:nvSpPr>
            <p:spPr bwMode="auto">
              <a:xfrm flipV="1">
                <a:off x="4368800" y="17145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34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35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Line 36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73063" cy="304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Text Box 39"/>
              <p:cNvSpPr txBox="1">
                <a:spLocks noChangeArrowheads="1"/>
              </p:cNvSpPr>
              <p:nvPr/>
            </p:nvSpPr>
            <p:spPr bwMode="auto">
              <a:xfrm>
                <a:off x="4351338" y="609600"/>
                <a:ext cx="1241504" cy="524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CID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2017530" y="573088"/>
                <a:ext cx="2029863" cy="524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</a:rPr>
                  <a:t>Q1 / Trap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Text Box 39"/>
              <p:cNvSpPr txBox="1">
                <a:spLocks noChangeArrowheads="1"/>
              </p:cNvSpPr>
              <p:nvPr/>
            </p:nvSpPr>
            <p:spPr bwMode="auto">
              <a:xfrm>
                <a:off x="5961646" y="257387"/>
                <a:ext cx="1981199" cy="9059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b="1" kern="0" dirty="0" smtClean="0">
                    <a:solidFill>
                      <a:sysClr val="windowText" lastClr="000000"/>
                    </a:solidFill>
                  </a:rPr>
                  <a:t>Mass</a:t>
                </a: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b="1" kern="0" dirty="0" smtClean="0">
                    <a:solidFill>
                      <a:sysClr val="windowText" lastClr="000000"/>
                    </a:solidFill>
                  </a:rPr>
                  <a:t>Analyzer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Line 20"/>
            <p:cNvSpPr>
              <a:spLocks noChangeShapeType="1"/>
            </p:cNvSpPr>
            <p:nvPr/>
          </p:nvSpPr>
          <p:spPr bwMode="auto">
            <a:xfrm>
              <a:off x="6011863" y="2381250"/>
              <a:ext cx="7699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265746" y="3460868"/>
            <a:ext cx="4132795" cy="2438400"/>
            <a:chOff x="16072462" y="6719320"/>
            <a:chExt cx="9820142" cy="4291580"/>
          </a:xfrm>
        </p:grpSpPr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16838612" y="7277100"/>
              <a:ext cx="0" cy="2590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 flipV="1">
              <a:off x="16838612" y="7962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" name="Line 5"/>
            <p:cNvSpPr>
              <a:spLocks noChangeShapeType="1"/>
            </p:cNvSpPr>
            <p:nvPr/>
          </p:nvSpPr>
          <p:spPr bwMode="auto">
            <a:xfrm flipV="1">
              <a:off x="17264062" y="9234488"/>
              <a:ext cx="0" cy="32861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" name="Line 6"/>
            <p:cNvSpPr>
              <a:spLocks noChangeShapeType="1"/>
            </p:cNvSpPr>
            <p:nvPr/>
          </p:nvSpPr>
          <p:spPr bwMode="auto">
            <a:xfrm flipV="1">
              <a:off x="17624425" y="89408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flipV="1">
              <a:off x="18057812" y="8820150"/>
              <a:ext cx="0" cy="2095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 flipV="1">
              <a:off x="18526125" y="8561388"/>
              <a:ext cx="0" cy="1301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 flipV="1">
              <a:off x="18896012" y="7821613"/>
              <a:ext cx="0" cy="609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" name="Line 10"/>
            <p:cNvSpPr>
              <a:spLocks noChangeShapeType="1"/>
            </p:cNvSpPr>
            <p:nvPr/>
          </p:nvSpPr>
          <p:spPr bwMode="auto">
            <a:xfrm flipV="1">
              <a:off x="18438812" y="822325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" name="Line 11"/>
            <p:cNvSpPr>
              <a:spLocks noChangeShapeType="1"/>
            </p:cNvSpPr>
            <p:nvPr/>
          </p:nvSpPr>
          <p:spPr bwMode="auto">
            <a:xfrm flipV="1">
              <a:off x="18819812" y="9758363"/>
              <a:ext cx="0" cy="10953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" name="Line 12"/>
            <p:cNvSpPr>
              <a:spLocks noChangeShapeType="1"/>
            </p:cNvSpPr>
            <p:nvPr/>
          </p:nvSpPr>
          <p:spPr bwMode="auto">
            <a:xfrm flipV="1">
              <a:off x="19224625" y="9372600"/>
              <a:ext cx="0" cy="20161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" name="Line 13"/>
            <p:cNvSpPr>
              <a:spLocks noChangeShapeType="1"/>
            </p:cNvSpPr>
            <p:nvPr/>
          </p:nvSpPr>
          <p:spPr bwMode="auto">
            <a:xfrm flipV="1">
              <a:off x="19658012" y="8583613"/>
              <a:ext cx="0" cy="685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5" name="Line 14"/>
            <p:cNvSpPr>
              <a:spLocks noChangeShapeType="1"/>
            </p:cNvSpPr>
            <p:nvPr/>
          </p:nvSpPr>
          <p:spPr bwMode="auto">
            <a:xfrm flipV="1">
              <a:off x="20159662" y="8550275"/>
              <a:ext cx="0" cy="3905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 flipV="1">
              <a:off x="20496212" y="8278813"/>
              <a:ext cx="0" cy="4127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 flipV="1">
              <a:off x="18667412" y="9867900"/>
              <a:ext cx="0" cy="1079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8" name="Line 17"/>
            <p:cNvSpPr>
              <a:spLocks noChangeShapeType="1"/>
            </p:cNvSpPr>
            <p:nvPr/>
          </p:nvSpPr>
          <p:spPr bwMode="auto">
            <a:xfrm flipV="1">
              <a:off x="20115212" y="8485188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 flipV="1">
              <a:off x="20540662" y="9950450"/>
              <a:ext cx="0" cy="1460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" name="Line 19"/>
            <p:cNvSpPr>
              <a:spLocks noChangeShapeType="1"/>
            </p:cNvSpPr>
            <p:nvPr/>
          </p:nvSpPr>
          <p:spPr bwMode="auto">
            <a:xfrm flipV="1">
              <a:off x="20901025" y="9463088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" name="Line 20"/>
            <p:cNvSpPr>
              <a:spLocks noChangeShapeType="1"/>
            </p:cNvSpPr>
            <p:nvPr/>
          </p:nvSpPr>
          <p:spPr bwMode="auto">
            <a:xfrm flipV="1">
              <a:off x="21323300" y="9105900"/>
              <a:ext cx="0" cy="4460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" name="Line 21"/>
            <p:cNvSpPr>
              <a:spLocks noChangeShapeType="1"/>
            </p:cNvSpPr>
            <p:nvPr/>
          </p:nvSpPr>
          <p:spPr bwMode="auto">
            <a:xfrm flipV="1">
              <a:off x="21836062" y="8702675"/>
              <a:ext cx="0" cy="5000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" name="Line 22"/>
            <p:cNvSpPr>
              <a:spLocks noChangeShapeType="1"/>
            </p:cNvSpPr>
            <p:nvPr/>
          </p:nvSpPr>
          <p:spPr bwMode="auto">
            <a:xfrm flipV="1">
              <a:off x="22172612" y="8648700"/>
              <a:ext cx="0" cy="304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" name="Line 23"/>
            <p:cNvSpPr>
              <a:spLocks noChangeShapeType="1"/>
            </p:cNvSpPr>
            <p:nvPr/>
          </p:nvSpPr>
          <p:spPr bwMode="auto">
            <a:xfrm flipV="1">
              <a:off x="20343812" y="9944100"/>
              <a:ext cx="0" cy="2936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" name="Line 24"/>
            <p:cNvSpPr>
              <a:spLocks noChangeShapeType="1"/>
            </p:cNvSpPr>
            <p:nvPr/>
          </p:nvSpPr>
          <p:spPr bwMode="auto">
            <a:xfrm flipV="1">
              <a:off x="21791612" y="8724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" name="Line 25"/>
            <p:cNvSpPr>
              <a:spLocks noChangeShapeType="1"/>
            </p:cNvSpPr>
            <p:nvPr/>
          </p:nvSpPr>
          <p:spPr bwMode="auto">
            <a:xfrm flipV="1">
              <a:off x="22183725" y="10164763"/>
              <a:ext cx="0" cy="19208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 flipV="1">
              <a:off x="22577425" y="9804400"/>
              <a:ext cx="0" cy="2921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 flipV="1">
              <a:off x="22988587" y="9563100"/>
              <a:ext cx="0" cy="228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 flipV="1">
              <a:off x="23479125" y="9247188"/>
              <a:ext cx="0" cy="2063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" name="Line 29"/>
            <p:cNvSpPr>
              <a:spLocks noChangeShapeType="1"/>
            </p:cNvSpPr>
            <p:nvPr/>
          </p:nvSpPr>
          <p:spPr bwMode="auto">
            <a:xfrm flipV="1">
              <a:off x="23849012" y="9029700"/>
              <a:ext cx="0" cy="16351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" name="Line 30"/>
            <p:cNvSpPr>
              <a:spLocks noChangeShapeType="1"/>
            </p:cNvSpPr>
            <p:nvPr/>
          </p:nvSpPr>
          <p:spPr bwMode="auto">
            <a:xfrm flipV="1">
              <a:off x="22020212" y="100965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16838612" y="9867900"/>
              <a:ext cx="7239000" cy="1143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21062059" y="6719320"/>
              <a:ext cx="4830545" cy="81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dirty="0" smtClean="0">
                  <a:solidFill>
                    <a:schemeClr val="tx2"/>
                  </a:solidFill>
                  <a:latin typeface="+mn-lt"/>
                </a:rPr>
                <a:t>MS/MS </a:t>
              </a:r>
              <a:r>
                <a:rPr lang="en-US" dirty="0">
                  <a:solidFill>
                    <a:schemeClr val="tx2"/>
                  </a:solidFill>
                  <a:latin typeface="+mn-lt"/>
                </a:rPr>
                <a:t>scans</a:t>
              </a:r>
            </a:p>
          </p:txBody>
        </p:sp>
        <p:sp>
          <p:nvSpPr>
            <p:cNvPr id="74" name="Text Box 33"/>
            <p:cNvSpPr txBox="1">
              <a:spLocks noChangeArrowheads="1"/>
            </p:cNvSpPr>
            <p:nvPr/>
          </p:nvSpPr>
          <p:spPr bwMode="auto">
            <a:xfrm rot="561259">
              <a:off x="18386590" y="10251720"/>
              <a:ext cx="2982582" cy="546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time (scan #)</a:t>
              </a:r>
            </a:p>
          </p:txBody>
        </p:sp>
        <p:sp>
          <p:nvSpPr>
            <p:cNvPr id="75" name="Text Box 34"/>
            <p:cNvSpPr txBox="1">
              <a:spLocks noChangeArrowheads="1"/>
            </p:cNvSpPr>
            <p:nvPr/>
          </p:nvSpPr>
          <p:spPr bwMode="auto">
            <a:xfrm rot="16229084">
              <a:off x="15698451" y="8280551"/>
              <a:ext cx="1517658" cy="769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intensity</a:t>
              </a:r>
            </a:p>
          </p:txBody>
        </p:sp>
        <p:sp>
          <p:nvSpPr>
            <p:cNvPr id="76" name="Text Box 35"/>
            <p:cNvSpPr txBox="1">
              <a:spLocks noChangeArrowheads="1"/>
            </p:cNvSpPr>
            <p:nvPr/>
          </p:nvSpPr>
          <p:spPr bwMode="auto">
            <a:xfrm rot="19676140">
              <a:off x="19273777" y="7339171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7" name="Text Box 36"/>
            <p:cNvSpPr txBox="1">
              <a:spLocks noChangeArrowheads="1"/>
            </p:cNvSpPr>
            <p:nvPr/>
          </p:nvSpPr>
          <p:spPr bwMode="auto">
            <a:xfrm rot="19676140">
              <a:off x="20901798" y="7615973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8" name="Text Box 37"/>
            <p:cNvSpPr txBox="1">
              <a:spLocks noChangeArrowheads="1"/>
            </p:cNvSpPr>
            <p:nvPr/>
          </p:nvSpPr>
          <p:spPr bwMode="auto">
            <a:xfrm rot="19676140">
              <a:off x="22576217" y="7888728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9" name="Text Box 38"/>
            <p:cNvSpPr txBox="1">
              <a:spLocks noChangeArrowheads="1"/>
            </p:cNvSpPr>
            <p:nvPr/>
          </p:nvSpPr>
          <p:spPr bwMode="auto">
            <a:xfrm rot="19676140">
              <a:off x="24250636" y="8161482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80" name="Line 39"/>
            <p:cNvSpPr>
              <a:spLocks noChangeShapeType="1"/>
            </p:cNvSpPr>
            <p:nvPr/>
          </p:nvSpPr>
          <p:spPr bwMode="auto">
            <a:xfrm>
              <a:off x="18286412" y="8648700"/>
              <a:ext cx="5638800" cy="838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grpSp>
          <p:nvGrpSpPr>
            <p:cNvPr id="81" name="Group 80"/>
            <p:cNvGrpSpPr>
              <a:grpSpLocks/>
            </p:cNvGrpSpPr>
            <p:nvPr/>
          </p:nvGrpSpPr>
          <p:grpSpPr bwMode="auto">
            <a:xfrm>
              <a:off x="18275301" y="8550286"/>
              <a:ext cx="5649914" cy="936628"/>
              <a:chOff x="1289" y="2194"/>
              <a:chExt cx="3559" cy="590"/>
            </a:xfrm>
          </p:grpSpPr>
          <p:sp>
            <p:nvSpPr>
              <p:cNvPr id="83" name="Line 41"/>
              <p:cNvSpPr>
                <a:spLocks noChangeShapeType="1"/>
              </p:cNvSpPr>
              <p:nvPr/>
            </p:nvSpPr>
            <p:spPr bwMode="auto">
              <a:xfrm flipV="1">
                <a:off x="1289" y="2201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4" name="Line 42"/>
              <p:cNvSpPr>
                <a:spLocks noChangeShapeType="1"/>
              </p:cNvSpPr>
              <p:nvPr/>
            </p:nvSpPr>
            <p:spPr bwMode="auto">
              <a:xfrm>
                <a:off x="1440" y="219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5" name="Line 43"/>
              <p:cNvSpPr>
                <a:spLocks noChangeShapeType="1"/>
              </p:cNvSpPr>
              <p:nvPr/>
            </p:nvSpPr>
            <p:spPr bwMode="auto">
              <a:xfrm>
                <a:off x="2482" y="2195"/>
                <a:ext cx="105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6" name="Line 44"/>
              <p:cNvSpPr>
                <a:spLocks noChangeShapeType="1"/>
              </p:cNvSpPr>
              <p:nvPr/>
            </p:nvSpPr>
            <p:spPr bwMode="auto">
              <a:xfrm>
                <a:off x="3545" y="2297"/>
                <a:ext cx="100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7" name="Line 45"/>
              <p:cNvSpPr>
                <a:spLocks noChangeShapeType="1"/>
              </p:cNvSpPr>
              <p:nvPr/>
            </p:nvSpPr>
            <p:spPr bwMode="auto">
              <a:xfrm>
                <a:off x="4560" y="2640"/>
                <a:ext cx="28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82" name="Text Box 46"/>
            <p:cNvSpPr txBox="1">
              <a:spLocks noChangeArrowheads="1"/>
            </p:cNvSpPr>
            <p:nvPr/>
          </p:nvSpPr>
          <p:spPr bwMode="auto">
            <a:xfrm rot="19398737">
              <a:off x="23065306" y="9283331"/>
              <a:ext cx="1973813" cy="650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 smtClean="0">
                  <a:latin typeface="+mn-lt"/>
                </a:rPr>
                <a:t>521.27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580110" y="2746376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m/z isolation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2580110" y="2746376"/>
            <a:ext cx="152609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1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Targeted MS/MS Settings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03960"/>
            <a:ext cx="3660145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96200" y="6305490"/>
            <a:ext cx="11281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Tutorial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86000"/>
            <a:ext cx="52387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719387"/>
            <a:ext cx="52197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60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Targeted MS/MS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3" y="1219200"/>
            <a:ext cx="7232457" cy="507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Sherrod, S.  et al.  J.  Prot.  Res. 2012.</a:t>
            </a:r>
            <a:endParaRPr lang="en-US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872768"/>
            <a:ext cx="2590801" cy="187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95650"/>
            <a:ext cx="33147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792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Targeted MS/MS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3" y="1219200"/>
            <a:ext cx="7232457" cy="507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Sherrod, S.  et al.  J.  Prot.  Res. 2012.</a:t>
            </a:r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872768"/>
            <a:ext cx="2590801" cy="187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95650"/>
            <a:ext cx="33147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58" y="1800225"/>
            <a:ext cx="7362825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794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86025"/>
            <a:ext cx="280035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DIA Isolation Scheme</a:t>
            </a:r>
            <a:endParaRPr lang="en-US" dirty="0"/>
          </a:p>
        </p:txBody>
      </p:sp>
      <p:sp>
        <p:nvSpPr>
          <p:cNvPr id="4" name="Left Bracket 3"/>
          <p:cNvSpPr/>
          <p:nvPr/>
        </p:nvSpPr>
        <p:spPr>
          <a:xfrm rot="5400000">
            <a:off x="6020435" y="-949503"/>
            <a:ext cx="159641" cy="5765801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174" tIns="45589" rIns="91174" bIns="45589" rtlCol="0" anchor="ctr"/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1843"/>
            <a:endParaRPr lang="en-US" dirty="0">
              <a:solidFill>
                <a:srgbClr val="292934"/>
              </a:solidFill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5294374" y="1107073"/>
            <a:ext cx="1688859" cy="400110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sz="2000" b="1" dirty="0">
                <a:solidFill>
                  <a:srgbClr val="292934"/>
                </a:solidFill>
              </a:rPr>
              <a:t>precursor m/z</a:t>
            </a:r>
          </a:p>
        </p:txBody>
      </p:sp>
      <p:cxnSp>
        <p:nvCxnSpPr>
          <p:cNvPr id="6" name="Straight Arrow Connector 5"/>
          <p:cNvCxnSpPr>
            <a:endCxn id="7" idx="0"/>
          </p:cNvCxnSpPr>
          <p:nvPr/>
        </p:nvCxnSpPr>
        <p:spPr>
          <a:xfrm flipH="1">
            <a:off x="2976030" y="2157968"/>
            <a:ext cx="38100" cy="3797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55"/>
          <p:cNvSpPr txBox="1"/>
          <p:nvPr/>
        </p:nvSpPr>
        <p:spPr>
          <a:xfrm>
            <a:off x="2181057" y="5955268"/>
            <a:ext cx="15899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dirty="0" smtClean="0">
                <a:solidFill>
                  <a:srgbClr val="292934"/>
                </a:solidFill>
              </a:rPr>
              <a:t>Retention time</a:t>
            </a:r>
            <a:endParaRPr lang="en-US" dirty="0">
              <a:solidFill>
                <a:srgbClr val="29293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71513" y="2157968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54" name="Group 53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57" name="Rectangle 56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r>
                  <a:rPr lang="en-US" dirty="0" smtClean="0">
                    <a:solidFill>
                      <a:srgbClr val="292934"/>
                    </a:solidFill>
                  </a:rPr>
                  <a:t>10 m/z</a:t>
                </a:r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55" name="Rectangle 54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71513" y="2913622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48" name="Group 47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51" name="Rectangle 50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71513" y="3669270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42" name="Group 41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45" name="Rectangle 44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71513" y="4424921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36" name="Group 35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39" name="Rectangle 38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71513" y="5180576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30" name="Group 29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33" name="Rectangle 32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sp>
        <p:nvSpPr>
          <p:cNvPr id="13" name="TextBox 4"/>
          <p:cNvSpPr txBox="1"/>
          <p:nvPr/>
        </p:nvSpPr>
        <p:spPr>
          <a:xfrm>
            <a:off x="2949504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600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4" name="TextBox 84"/>
          <p:cNvSpPr txBox="1"/>
          <p:nvPr/>
        </p:nvSpPr>
        <p:spPr>
          <a:xfrm>
            <a:off x="4104979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610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5" name="TextBox 85"/>
          <p:cNvSpPr txBox="1"/>
          <p:nvPr/>
        </p:nvSpPr>
        <p:spPr>
          <a:xfrm>
            <a:off x="5260454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620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6" name="TextBox 87"/>
          <p:cNvSpPr txBox="1"/>
          <p:nvPr/>
        </p:nvSpPr>
        <p:spPr>
          <a:xfrm>
            <a:off x="6415929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630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7" name="TextBox 88"/>
          <p:cNvSpPr txBox="1"/>
          <p:nvPr/>
        </p:nvSpPr>
        <p:spPr>
          <a:xfrm>
            <a:off x="7571405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640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8" name="TextBox 89"/>
          <p:cNvSpPr txBox="1"/>
          <p:nvPr/>
        </p:nvSpPr>
        <p:spPr>
          <a:xfrm>
            <a:off x="8726880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650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29" name="TextBox 95"/>
          <p:cNvSpPr txBox="1"/>
          <p:nvPr/>
        </p:nvSpPr>
        <p:spPr>
          <a:xfrm>
            <a:off x="152400" y="1293110"/>
            <a:ext cx="250228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sz="2000" b="1" dirty="0">
                <a:solidFill>
                  <a:srgbClr val="FF0000"/>
                </a:solidFill>
                <a:cs typeface="Calibri"/>
              </a:rPr>
              <a:t>SVEDFMAAMQR</a:t>
            </a:r>
          </a:p>
          <a:p>
            <a:pPr defTabSz="911843"/>
            <a:r>
              <a:rPr lang="en-US" sz="2000" b="1" dirty="0">
                <a:solidFill>
                  <a:srgbClr val="292934"/>
                </a:solidFill>
                <a:cs typeface="Calibri"/>
              </a:rPr>
              <a:t>Precursor m/z: </a:t>
            </a:r>
            <a:r>
              <a:rPr lang="en-US" sz="2000" b="1" dirty="0">
                <a:solidFill>
                  <a:srgbClr val="FF0000"/>
                </a:solidFill>
                <a:cs typeface="Calibri"/>
              </a:rPr>
              <a:t>616</a:t>
            </a:r>
            <a:r>
              <a:rPr lang="en-US" sz="2000" b="1" dirty="0">
                <a:solidFill>
                  <a:srgbClr val="0000FF"/>
                </a:solidFill>
                <a:cs typeface="Calibri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761374" y="1489105"/>
            <a:ext cx="564578" cy="4156116"/>
            <a:chOff x="4744443" y="1803400"/>
            <a:chExt cx="564578" cy="4156116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012267" y="3183461"/>
              <a:ext cx="0" cy="2776055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2"/>
            <p:cNvSpPr txBox="1"/>
            <p:nvPr/>
          </p:nvSpPr>
          <p:spPr>
            <a:xfrm>
              <a:off x="4744443" y="1803400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b="1" dirty="0" smtClean="0">
                  <a:solidFill>
                    <a:srgbClr val="FF0000"/>
                  </a:solidFill>
                </a:rPr>
                <a:t>616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42661" y="2725264"/>
            <a:ext cx="2069920" cy="2892113"/>
            <a:chOff x="317634" y="3039532"/>
            <a:chExt cx="2069920" cy="2892113"/>
          </a:xfrm>
        </p:grpSpPr>
        <p:sp>
          <p:nvSpPr>
            <p:cNvPr id="22" name="TextBox 21"/>
            <p:cNvSpPr txBox="1"/>
            <p:nvPr/>
          </p:nvSpPr>
          <p:spPr>
            <a:xfrm>
              <a:off x="1991292" y="3039532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Box 96"/>
            <p:cNvSpPr txBox="1"/>
            <p:nvPr/>
          </p:nvSpPr>
          <p:spPr>
            <a:xfrm>
              <a:off x="1127695" y="3808566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Box 97"/>
            <p:cNvSpPr txBox="1"/>
            <p:nvPr/>
          </p:nvSpPr>
          <p:spPr>
            <a:xfrm>
              <a:off x="317634" y="4483788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25" name="TextBox 98"/>
            <p:cNvSpPr txBox="1"/>
            <p:nvPr/>
          </p:nvSpPr>
          <p:spPr>
            <a:xfrm>
              <a:off x="1941857" y="5285314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60" name="TextBox 95"/>
          <p:cNvSpPr txBox="1"/>
          <p:nvPr/>
        </p:nvSpPr>
        <p:spPr>
          <a:xfrm>
            <a:off x="152400" y="2095666"/>
            <a:ext cx="2622577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sz="2000" b="1" dirty="0" smtClean="0">
                <a:solidFill>
                  <a:srgbClr val="008000"/>
                </a:solidFill>
                <a:cs typeface="Calibri"/>
              </a:rPr>
              <a:t>VGGNGADYALATK</a:t>
            </a:r>
            <a:endParaRPr lang="en-US" sz="2000" b="1" dirty="0">
              <a:solidFill>
                <a:srgbClr val="008000"/>
              </a:solidFill>
              <a:cs typeface="Calibri"/>
            </a:endParaRPr>
          </a:p>
          <a:p>
            <a:pPr defTabSz="911843"/>
            <a:r>
              <a:rPr lang="en-US" sz="2000" b="1" dirty="0">
                <a:solidFill>
                  <a:srgbClr val="292934"/>
                </a:solidFill>
                <a:cs typeface="Calibri"/>
              </a:rPr>
              <a:t>Precursor m/z: </a:t>
            </a:r>
            <a:r>
              <a:rPr lang="en-US" sz="2000" b="1" dirty="0" smtClean="0">
                <a:solidFill>
                  <a:srgbClr val="008000"/>
                </a:solidFill>
                <a:cs typeface="Calibri"/>
              </a:rPr>
              <a:t>619</a:t>
            </a:r>
            <a:r>
              <a:rPr lang="en-US" sz="2000" b="1" dirty="0" smtClean="0">
                <a:solidFill>
                  <a:srgbClr val="0000FF"/>
                </a:solidFill>
                <a:cs typeface="Calibri"/>
              </a:rPr>
              <a:t> </a:t>
            </a:r>
            <a:endParaRPr lang="en-US" sz="2000" b="1" dirty="0">
              <a:solidFill>
                <a:srgbClr val="0000FF"/>
              </a:solidFill>
              <a:cs typeface="Calibri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5050809" y="1911000"/>
            <a:ext cx="564578" cy="4228934"/>
            <a:chOff x="4751589" y="2101885"/>
            <a:chExt cx="564578" cy="4228934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4995154" y="4324767"/>
              <a:ext cx="0" cy="2006052"/>
            </a:xfrm>
            <a:prstGeom prst="line">
              <a:avLst/>
            </a:prstGeom>
            <a:ln w="5080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12"/>
            <p:cNvSpPr txBox="1"/>
            <p:nvPr/>
          </p:nvSpPr>
          <p:spPr>
            <a:xfrm>
              <a:off x="4751589" y="2101885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b="1" dirty="0" smtClean="0">
                  <a:solidFill>
                    <a:srgbClr val="008000"/>
                  </a:solidFill>
                </a:rPr>
                <a:t>619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Venable, J.D.  et al.  Nat. Meth. 2004.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1356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Chromatogram Extraction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015092" y="1852547"/>
            <a:ext cx="728257" cy="750064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Source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827379" y="1791067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27379" y="2541131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919764" y="1791067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919764" y="2541131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012149" y="1791067"/>
            <a:ext cx="1026737" cy="122961"/>
          </a:xfrm>
          <a:prstGeom prst="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012149" y="2541131"/>
            <a:ext cx="1026737" cy="122961"/>
          </a:xfrm>
          <a:prstGeom prst="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2827379" y="1987805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2827379" y="2184543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2827379" y="2282912"/>
            <a:ext cx="1278826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2827379" y="2381281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2827379" y="2479650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5021778" y="1987805"/>
            <a:ext cx="4245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5021778" y="2086174"/>
            <a:ext cx="424524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5021778" y="2282912"/>
            <a:ext cx="4245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V="1">
            <a:off x="5021778" y="2381281"/>
            <a:ext cx="424524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5021778" y="2479650"/>
            <a:ext cx="424524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4321531" y="1987805"/>
            <a:ext cx="7002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4321531" y="2086174"/>
            <a:ext cx="70024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4321531" y="2184543"/>
            <a:ext cx="7002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4321531" y="2282912"/>
            <a:ext cx="7002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4321531" y="2381281"/>
            <a:ext cx="70024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4321531" y="2479650"/>
            <a:ext cx="70024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 flipV="1">
            <a:off x="4106205" y="1987804"/>
            <a:ext cx="205697" cy="11066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 flipV="1">
            <a:off x="4134215" y="2098470"/>
            <a:ext cx="177687" cy="18444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>
            <a:off x="4115833" y="2086173"/>
            <a:ext cx="196069" cy="9836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4063339" y="2086173"/>
            <a:ext cx="248563" cy="19673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4115833" y="2282912"/>
            <a:ext cx="196069" cy="98369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>
            <a:off x="4115833" y="2282912"/>
            <a:ext cx="205698" cy="19673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Text Box 39"/>
          <p:cNvSpPr txBox="1">
            <a:spLocks noChangeArrowheads="1"/>
          </p:cNvSpPr>
          <p:nvPr/>
        </p:nvSpPr>
        <p:spPr bwMode="auto">
          <a:xfrm>
            <a:off x="4106205" y="1471367"/>
            <a:ext cx="6845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CID</a:t>
            </a:r>
          </a:p>
        </p:txBody>
      </p:sp>
      <p:sp>
        <p:nvSpPr>
          <p:cNvPr id="41" name="Text Box 56"/>
          <p:cNvSpPr txBox="1">
            <a:spLocks noChangeArrowheads="1"/>
          </p:cNvSpPr>
          <p:nvPr/>
        </p:nvSpPr>
        <p:spPr bwMode="auto">
          <a:xfrm>
            <a:off x="2819400" y="1447800"/>
            <a:ext cx="11192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Q1 / Trap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42" name="Text Box 39"/>
          <p:cNvSpPr txBox="1">
            <a:spLocks noChangeArrowheads="1"/>
          </p:cNvSpPr>
          <p:nvPr/>
        </p:nvSpPr>
        <p:spPr bwMode="auto">
          <a:xfrm>
            <a:off x="4972205" y="1244025"/>
            <a:ext cx="11237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Mass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Analyzer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5021778" y="2184543"/>
            <a:ext cx="4245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265746" y="3460868"/>
            <a:ext cx="4132795" cy="2438400"/>
            <a:chOff x="16072462" y="6719320"/>
            <a:chExt cx="9820142" cy="4291580"/>
          </a:xfrm>
        </p:grpSpPr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16838612" y="7277100"/>
              <a:ext cx="0" cy="2590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 flipV="1">
              <a:off x="16838612" y="7962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" name="Line 5"/>
            <p:cNvSpPr>
              <a:spLocks noChangeShapeType="1"/>
            </p:cNvSpPr>
            <p:nvPr/>
          </p:nvSpPr>
          <p:spPr bwMode="auto">
            <a:xfrm flipV="1">
              <a:off x="17264062" y="9234488"/>
              <a:ext cx="0" cy="32861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" name="Line 6"/>
            <p:cNvSpPr>
              <a:spLocks noChangeShapeType="1"/>
            </p:cNvSpPr>
            <p:nvPr/>
          </p:nvSpPr>
          <p:spPr bwMode="auto">
            <a:xfrm flipV="1">
              <a:off x="17624425" y="89408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flipV="1">
              <a:off x="18057812" y="8820150"/>
              <a:ext cx="0" cy="2095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 flipV="1">
              <a:off x="18526125" y="8561388"/>
              <a:ext cx="0" cy="1301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 flipV="1">
              <a:off x="18896012" y="7821613"/>
              <a:ext cx="0" cy="609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" name="Line 10"/>
            <p:cNvSpPr>
              <a:spLocks noChangeShapeType="1"/>
            </p:cNvSpPr>
            <p:nvPr/>
          </p:nvSpPr>
          <p:spPr bwMode="auto">
            <a:xfrm flipV="1">
              <a:off x="18438812" y="822325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" name="Line 11"/>
            <p:cNvSpPr>
              <a:spLocks noChangeShapeType="1"/>
            </p:cNvSpPr>
            <p:nvPr/>
          </p:nvSpPr>
          <p:spPr bwMode="auto">
            <a:xfrm flipV="1">
              <a:off x="18819812" y="9758363"/>
              <a:ext cx="0" cy="10953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" name="Line 12"/>
            <p:cNvSpPr>
              <a:spLocks noChangeShapeType="1"/>
            </p:cNvSpPr>
            <p:nvPr/>
          </p:nvSpPr>
          <p:spPr bwMode="auto">
            <a:xfrm flipV="1">
              <a:off x="19224625" y="9372600"/>
              <a:ext cx="0" cy="201613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" name="Line 13"/>
            <p:cNvSpPr>
              <a:spLocks noChangeShapeType="1"/>
            </p:cNvSpPr>
            <p:nvPr/>
          </p:nvSpPr>
          <p:spPr bwMode="auto">
            <a:xfrm flipV="1">
              <a:off x="19658012" y="8583613"/>
              <a:ext cx="0" cy="685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5" name="Line 14"/>
            <p:cNvSpPr>
              <a:spLocks noChangeShapeType="1"/>
            </p:cNvSpPr>
            <p:nvPr/>
          </p:nvSpPr>
          <p:spPr bwMode="auto">
            <a:xfrm flipV="1">
              <a:off x="20159662" y="8550275"/>
              <a:ext cx="0" cy="3905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 flipV="1">
              <a:off x="20496212" y="8278813"/>
              <a:ext cx="0" cy="4127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 flipV="1">
              <a:off x="18667412" y="9867900"/>
              <a:ext cx="0" cy="1079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8" name="Line 17"/>
            <p:cNvSpPr>
              <a:spLocks noChangeShapeType="1"/>
            </p:cNvSpPr>
            <p:nvPr/>
          </p:nvSpPr>
          <p:spPr bwMode="auto">
            <a:xfrm flipV="1">
              <a:off x="20115212" y="8485188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 flipV="1">
              <a:off x="20540662" y="9950450"/>
              <a:ext cx="0" cy="1460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" name="Line 19"/>
            <p:cNvSpPr>
              <a:spLocks noChangeShapeType="1"/>
            </p:cNvSpPr>
            <p:nvPr/>
          </p:nvSpPr>
          <p:spPr bwMode="auto">
            <a:xfrm flipV="1">
              <a:off x="20901025" y="9463088"/>
              <a:ext cx="0" cy="38100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" name="Line 20"/>
            <p:cNvSpPr>
              <a:spLocks noChangeShapeType="1"/>
            </p:cNvSpPr>
            <p:nvPr/>
          </p:nvSpPr>
          <p:spPr bwMode="auto">
            <a:xfrm flipV="1">
              <a:off x="21323300" y="9105900"/>
              <a:ext cx="0" cy="4460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" name="Line 21"/>
            <p:cNvSpPr>
              <a:spLocks noChangeShapeType="1"/>
            </p:cNvSpPr>
            <p:nvPr/>
          </p:nvSpPr>
          <p:spPr bwMode="auto">
            <a:xfrm flipV="1">
              <a:off x="21836062" y="8702675"/>
              <a:ext cx="0" cy="5000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" name="Line 22"/>
            <p:cNvSpPr>
              <a:spLocks noChangeShapeType="1"/>
            </p:cNvSpPr>
            <p:nvPr/>
          </p:nvSpPr>
          <p:spPr bwMode="auto">
            <a:xfrm flipV="1">
              <a:off x="22172612" y="8648700"/>
              <a:ext cx="0" cy="304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" name="Line 23"/>
            <p:cNvSpPr>
              <a:spLocks noChangeShapeType="1"/>
            </p:cNvSpPr>
            <p:nvPr/>
          </p:nvSpPr>
          <p:spPr bwMode="auto">
            <a:xfrm flipV="1">
              <a:off x="20343812" y="9944100"/>
              <a:ext cx="0" cy="2936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" name="Line 24"/>
            <p:cNvSpPr>
              <a:spLocks noChangeShapeType="1"/>
            </p:cNvSpPr>
            <p:nvPr/>
          </p:nvSpPr>
          <p:spPr bwMode="auto">
            <a:xfrm flipV="1">
              <a:off x="21791612" y="8724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" name="Line 25"/>
            <p:cNvSpPr>
              <a:spLocks noChangeShapeType="1"/>
            </p:cNvSpPr>
            <p:nvPr/>
          </p:nvSpPr>
          <p:spPr bwMode="auto">
            <a:xfrm flipV="1">
              <a:off x="22183725" y="10164763"/>
              <a:ext cx="0" cy="19208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 flipV="1">
              <a:off x="22577425" y="9653588"/>
              <a:ext cx="0" cy="442912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 flipV="1">
              <a:off x="22988587" y="9563100"/>
              <a:ext cx="0" cy="228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 flipV="1">
              <a:off x="23479125" y="9247188"/>
              <a:ext cx="0" cy="2063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" name="Line 29"/>
            <p:cNvSpPr>
              <a:spLocks noChangeShapeType="1"/>
            </p:cNvSpPr>
            <p:nvPr/>
          </p:nvSpPr>
          <p:spPr bwMode="auto">
            <a:xfrm flipV="1">
              <a:off x="23849012" y="9029700"/>
              <a:ext cx="0" cy="16351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" name="Line 30"/>
            <p:cNvSpPr>
              <a:spLocks noChangeShapeType="1"/>
            </p:cNvSpPr>
            <p:nvPr/>
          </p:nvSpPr>
          <p:spPr bwMode="auto">
            <a:xfrm flipV="1">
              <a:off x="22020212" y="100965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16838612" y="9867900"/>
              <a:ext cx="7239000" cy="1143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21062059" y="6719320"/>
              <a:ext cx="4830545" cy="81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dirty="0" smtClean="0">
                  <a:solidFill>
                    <a:schemeClr val="tx2"/>
                  </a:solidFill>
                  <a:latin typeface="+mn-lt"/>
                </a:rPr>
                <a:t>MS/MS </a:t>
              </a:r>
              <a:r>
                <a:rPr lang="en-US" dirty="0">
                  <a:solidFill>
                    <a:schemeClr val="tx2"/>
                  </a:solidFill>
                  <a:latin typeface="+mn-lt"/>
                </a:rPr>
                <a:t>scans</a:t>
              </a:r>
            </a:p>
          </p:txBody>
        </p:sp>
        <p:sp>
          <p:nvSpPr>
            <p:cNvPr id="74" name="Text Box 33"/>
            <p:cNvSpPr txBox="1">
              <a:spLocks noChangeArrowheads="1"/>
            </p:cNvSpPr>
            <p:nvPr/>
          </p:nvSpPr>
          <p:spPr bwMode="auto">
            <a:xfrm rot="561259">
              <a:off x="18386590" y="10251720"/>
              <a:ext cx="2982582" cy="546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time (scan #)</a:t>
              </a:r>
            </a:p>
          </p:txBody>
        </p:sp>
        <p:sp>
          <p:nvSpPr>
            <p:cNvPr id="75" name="Text Box 34"/>
            <p:cNvSpPr txBox="1">
              <a:spLocks noChangeArrowheads="1"/>
            </p:cNvSpPr>
            <p:nvPr/>
          </p:nvSpPr>
          <p:spPr bwMode="auto">
            <a:xfrm rot="16229084">
              <a:off x="15698451" y="8280551"/>
              <a:ext cx="1517658" cy="769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intensity</a:t>
              </a:r>
            </a:p>
          </p:txBody>
        </p:sp>
        <p:sp>
          <p:nvSpPr>
            <p:cNvPr id="76" name="Text Box 35"/>
            <p:cNvSpPr txBox="1">
              <a:spLocks noChangeArrowheads="1"/>
            </p:cNvSpPr>
            <p:nvPr/>
          </p:nvSpPr>
          <p:spPr bwMode="auto">
            <a:xfrm rot="19676140">
              <a:off x="19273777" y="7339171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7" name="Text Box 36"/>
            <p:cNvSpPr txBox="1">
              <a:spLocks noChangeArrowheads="1"/>
            </p:cNvSpPr>
            <p:nvPr/>
          </p:nvSpPr>
          <p:spPr bwMode="auto">
            <a:xfrm rot="19676140">
              <a:off x="20901798" y="7615973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8" name="Text Box 37"/>
            <p:cNvSpPr txBox="1">
              <a:spLocks noChangeArrowheads="1"/>
            </p:cNvSpPr>
            <p:nvPr/>
          </p:nvSpPr>
          <p:spPr bwMode="auto">
            <a:xfrm rot="19676140">
              <a:off x="22576217" y="7888728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9" name="Text Box 38"/>
            <p:cNvSpPr txBox="1">
              <a:spLocks noChangeArrowheads="1"/>
            </p:cNvSpPr>
            <p:nvPr/>
          </p:nvSpPr>
          <p:spPr bwMode="auto">
            <a:xfrm rot="19676140">
              <a:off x="24250636" y="8161482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80" name="Line 39"/>
            <p:cNvSpPr>
              <a:spLocks noChangeShapeType="1"/>
            </p:cNvSpPr>
            <p:nvPr/>
          </p:nvSpPr>
          <p:spPr bwMode="auto">
            <a:xfrm>
              <a:off x="18286412" y="8648700"/>
              <a:ext cx="5638800" cy="838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grpSp>
          <p:nvGrpSpPr>
            <p:cNvPr id="81" name="Group 80"/>
            <p:cNvGrpSpPr>
              <a:grpSpLocks/>
            </p:cNvGrpSpPr>
            <p:nvPr/>
          </p:nvGrpSpPr>
          <p:grpSpPr bwMode="auto">
            <a:xfrm>
              <a:off x="18275301" y="8550286"/>
              <a:ext cx="5649914" cy="936628"/>
              <a:chOff x="1289" y="2194"/>
              <a:chExt cx="3559" cy="590"/>
            </a:xfrm>
          </p:grpSpPr>
          <p:sp>
            <p:nvSpPr>
              <p:cNvPr id="83" name="Line 41"/>
              <p:cNvSpPr>
                <a:spLocks noChangeShapeType="1"/>
              </p:cNvSpPr>
              <p:nvPr/>
            </p:nvSpPr>
            <p:spPr bwMode="auto">
              <a:xfrm flipV="1">
                <a:off x="1289" y="2201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4" name="Line 42"/>
              <p:cNvSpPr>
                <a:spLocks noChangeShapeType="1"/>
              </p:cNvSpPr>
              <p:nvPr/>
            </p:nvSpPr>
            <p:spPr bwMode="auto">
              <a:xfrm>
                <a:off x="1440" y="219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5" name="Line 43"/>
              <p:cNvSpPr>
                <a:spLocks noChangeShapeType="1"/>
              </p:cNvSpPr>
              <p:nvPr/>
            </p:nvSpPr>
            <p:spPr bwMode="auto">
              <a:xfrm>
                <a:off x="2482" y="2195"/>
                <a:ext cx="105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6" name="Line 44"/>
              <p:cNvSpPr>
                <a:spLocks noChangeShapeType="1"/>
              </p:cNvSpPr>
              <p:nvPr/>
            </p:nvSpPr>
            <p:spPr bwMode="auto">
              <a:xfrm>
                <a:off x="3545" y="2297"/>
                <a:ext cx="100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7" name="Line 45"/>
              <p:cNvSpPr>
                <a:spLocks noChangeShapeType="1"/>
              </p:cNvSpPr>
              <p:nvPr/>
            </p:nvSpPr>
            <p:spPr bwMode="auto">
              <a:xfrm>
                <a:off x="4560" y="2640"/>
                <a:ext cx="28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</p:grpSp>
      </p:grpSp>
      <p:sp>
        <p:nvSpPr>
          <p:cNvPr id="88" name="Line 16"/>
          <p:cNvSpPr>
            <a:spLocks noChangeShapeType="1"/>
          </p:cNvSpPr>
          <p:nvPr/>
        </p:nvSpPr>
        <p:spPr bwMode="auto">
          <a:xfrm flipV="1">
            <a:off x="2830033" y="2086174"/>
            <a:ext cx="127882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Line 39"/>
          <p:cNvSpPr>
            <a:spLocks noChangeShapeType="1"/>
          </p:cNvSpPr>
          <p:nvPr/>
        </p:nvSpPr>
        <p:spPr bwMode="auto">
          <a:xfrm>
            <a:off x="3298367" y="5033366"/>
            <a:ext cx="2147935" cy="42663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0" name="Line 41"/>
          <p:cNvSpPr>
            <a:spLocks noChangeShapeType="1"/>
          </p:cNvSpPr>
          <p:nvPr/>
        </p:nvSpPr>
        <p:spPr bwMode="auto">
          <a:xfrm flipV="1">
            <a:off x="3298367" y="4968415"/>
            <a:ext cx="305832" cy="514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1" name="Line 42"/>
          <p:cNvSpPr>
            <a:spLocks noChangeShapeType="1"/>
          </p:cNvSpPr>
          <p:nvPr/>
        </p:nvSpPr>
        <p:spPr bwMode="auto">
          <a:xfrm>
            <a:off x="3592330" y="4955787"/>
            <a:ext cx="677360" cy="496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2" name="Line 43"/>
          <p:cNvSpPr>
            <a:spLocks noChangeShapeType="1"/>
          </p:cNvSpPr>
          <p:nvPr/>
        </p:nvSpPr>
        <p:spPr bwMode="auto">
          <a:xfrm>
            <a:off x="4260336" y="5006298"/>
            <a:ext cx="761441" cy="1217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580110" y="2746376"/>
            <a:ext cx="166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m/z isolation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590800" y="2746376"/>
            <a:ext cx="165675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3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DIA </a:t>
            </a:r>
            <a:r>
              <a:rPr lang="en-US" dirty="0" smtClean="0"/>
              <a:t>Chromatogram Extraction Trade-Offs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Sensitivity</a:t>
            </a:r>
          </a:p>
          <a:p>
            <a:pPr lvl="1"/>
            <a:r>
              <a:rPr lang="en-US" dirty="0" smtClean="0"/>
              <a:t>Dwell / Accumulation time</a:t>
            </a:r>
          </a:p>
          <a:p>
            <a:pPr lvl="1"/>
            <a:r>
              <a:rPr lang="en-US" dirty="0" smtClean="0"/>
              <a:t>Cycle time</a:t>
            </a:r>
          </a:p>
          <a:p>
            <a:r>
              <a:rPr lang="en-US" dirty="0" smtClean="0"/>
              <a:t>Selectivity lost by wide precursor isolation</a:t>
            </a:r>
          </a:p>
          <a:p>
            <a:r>
              <a:rPr lang="en-US" dirty="0" smtClean="0"/>
              <a:t>Selectivity gained vs. SRM by narrow product extraction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Gillet</a:t>
            </a:r>
            <a:r>
              <a:rPr lang="en-US" sz="1400" dirty="0" smtClean="0"/>
              <a:t>, L.C.  et al.  Mol. Cell. Prot. 2012.</a:t>
            </a:r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3518330"/>
            <a:ext cx="3990975" cy="280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4840458" y="4445810"/>
            <a:ext cx="19014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+mn-lt"/>
              </a:rPr>
              <a:t>MS/MS scan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89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188470"/>
            <a:ext cx="3460573" cy="513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Skyline </a:t>
            </a:r>
            <a:r>
              <a:rPr lang="en-US" dirty="0" err="1" smtClean="0"/>
              <a:t>Bruker</a:t>
            </a:r>
            <a:r>
              <a:rPr lang="en-US" dirty="0" smtClean="0"/>
              <a:t> DIA Settings</a:t>
            </a:r>
            <a:br>
              <a:rPr lang="en-US" dirty="0" smtClean="0"/>
            </a:br>
            <a:r>
              <a:rPr lang="en-US" dirty="0" smtClean="0"/>
              <a:t>(25 </a:t>
            </a:r>
            <a:r>
              <a:rPr lang="en-US" i="1" dirty="0" smtClean="0"/>
              <a:t>m/z </a:t>
            </a:r>
            <a:r>
              <a:rPr lang="en-US" dirty="0" smtClean="0"/>
              <a:t>Extraction Windows)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981200"/>
            <a:ext cx="5404618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2423071"/>
            <a:ext cx="5404618" cy="2453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504" y="1295400"/>
            <a:ext cx="4086140" cy="486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1" y="3886200"/>
            <a:ext cx="1981199" cy="882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438400" y="1981200"/>
            <a:ext cx="2524124" cy="24230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Gillet</a:t>
            </a:r>
            <a:r>
              <a:rPr lang="en-US" sz="1400" dirty="0" smtClean="0"/>
              <a:t>, L.C.  et al.  Mol. Cell. Prot. 2012.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677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Bruker</a:t>
            </a:r>
            <a:r>
              <a:rPr lang="en-US" dirty="0" smtClean="0"/>
              <a:t> DIA Data (Product Ions)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8839200" cy="48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524000"/>
            <a:ext cx="5495925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470336"/>
            <a:ext cx="8867775" cy="449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54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Bruker</a:t>
            </a:r>
            <a:r>
              <a:rPr lang="en-US" dirty="0" smtClean="0"/>
              <a:t> DIA Data (Precursor Ions)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67183"/>
            <a:ext cx="9026286" cy="4552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1524000"/>
            <a:ext cx="5534025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62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Quantitative Proteomics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Spectrum-based</a:t>
            </a:r>
          </a:p>
          <a:p>
            <a:pPr lvl="1"/>
            <a:r>
              <a:rPr lang="en-US" dirty="0" smtClean="0"/>
              <a:t>Spectral counting</a:t>
            </a:r>
          </a:p>
          <a:p>
            <a:pPr lvl="1"/>
            <a:r>
              <a:rPr lang="en-US" dirty="0" smtClean="0"/>
              <a:t>Isobaric tags</a:t>
            </a:r>
          </a:p>
          <a:p>
            <a:pPr lvl="1"/>
            <a:endParaRPr lang="en-US" dirty="0"/>
          </a:p>
          <a:p>
            <a:r>
              <a:rPr lang="en-US" dirty="0" smtClean="0"/>
              <a:t>Chromatography-based</a:t>
            </a:r>
          </a:p>
          <a:p>
            <a:pPr lvl="1"/>
            <a:r>
              <a:rPr lang="en-US" dirty="0" smtClean="0"/>
              <a:t>SRM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MS1 chromatogram extraction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Targeted MS/MS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Data independent acquisition (DIA)</a:t>
            </a:r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93244" y="3200400"/>
            <a:ext cx="1455356" cy="1957330"/>
          </a:xfrm>
          <a:prstGeom prst="rect">
            <a:avLst/>
          </a:prstGeom>
        </p:spPr>
      </p:pic>
      <p:pic>
        <p:nvPicPr>
          <p:cNvPr id="8194" name="Picture 2" descr="Bruk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0"/>
            <a:ext cx="11430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35225" y="53340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</a:rPr>
              <a:t>micrOTOF</a:t>
            </a:r>
            <a:r>
              <a:rPr lang="en-US" sz="2800" b="1" dirty="0">
                <a:solidFill>
                  <a:srgbClr val="0070C0"/>
                </a:solidFill>
              </a:rPr>
              <a:t>-Q and </a:t>
            </a:r>
            <a:r>
              <a:rPr lang="en-US" sz="2800" b="1" dirty="0" err="1">
                <a:solidFill>
                  <a:srgbClr val="0070C0"/>
                </a:solidFill>
              </a:rPr>
              <a:t>maXis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series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383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67101"/>
            <a:ext cx="3481388" cy="516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400300"/>
            <a:ext cx="5820862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Bruker</a:t>
            </a:r>
            <a:r>
              <a:rPr lang="en-US" dirty="0" smtClean="0"/>
              <a:t> All Ions DIA Settings</a:t>
            </a:r>
            <a:br>
              <a:rPr lang="en-US" dirty="0" smtClean="0"/>
            </a:br>
            <a:r>
              <a:rPr lang="en-US" dirty="0" smtClean="0"/>
              <a:t>(50 – 1500 </a:t>
            </a:r>
            <a:r>
              <a:rPr lang="en-US" i="1" dirty="0" smtClean="0"/>
              <a:t>m/z</a:t>
            </a:r>
            <a:r>
              <a:rPr lang="en-US" dirty="0" smtClean="0"/>
              <a:t> Range)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0376" y="3962400"/>
            <a:ext cx="2105024" cy="882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2" y="1157576"/>
            <a:ext cx="3481388" cy="516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2565400" y="2133600"/>
            <a:ext cx="2921000" cy="2209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2809875"/>
            <a:ext cx="4086225" cy="683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588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Bruker</a:t>
            </a:r>
            <a:r>
              <a:rPr lang="en-US" dirty="0" smtClean="0"/>
              <a:t> All Ions DIA Data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24" y="1219200"/>
            <a:ext cx="8017276" cy="5071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80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Freely available &amp; Open Source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http://proteome.gs.washington.edu/software/skyline</a:t>
            </a:r>
            <a:endParaRPr lang="en-US" dirty="0" smtClean="0"/>
          </a:p>
          <a:p>
            <a:r>
              <a:rPr lang="en-US" dirty="0" smtClean="0"/>
              <a:t>Self-updating web installation (v1.4 coming soon)</a:t>
            </a:r>
          </a:p>
          <a:p>
            <a:r>
              <a:rPr lang="en-US" dirty="0" smtClean="0"/>
              <a:t>2 full-scan filtering tutorials (DIA coming soon)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Support board and issues list</a:t>
            </a:r>
          </a:p>
          <a:p>
            <a:r>
              <a:rPr lang="en-US" dirty="0" smtClean="0"/>
              <a:t>8 other tutorials &amp; 3 instructional videos (full-scan video soon)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381000" y="2895600"/>
            <a:ext cx="8785865" cy="369332"/>
            <a:chOff x="381000" y="1752600"/>
            <a:chExt cx="8785865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381000" y="1752600"/>
              <a:ext cx="2291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MS1 Full-Scan Filtering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37702" y="1752600"/>
              <a:ext cx="1696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Targeted MS/MS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22469" y="1752600"/>
              <a:ext cx="29443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Data Independent Acquisition</a:t>
              </a:r>
              <a:endParaRPr lang="en-US" dirty="0"/>
            </a:p>
          </p:txBody>
        </p:sp>
      </p:grp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93507"/>
            <a:ext cx="238125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355419"/>
            <a:ext cx="333375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973" y="3581400"/>
            <a:ext cx="2663387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rot="-1200000">
            <a:off x="6479806" y="3973296"/>
            <a:ext cx="23622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Coming Soon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2010 Multi-Instrument SRM Tool for</a:t>
            </a:r>
            <a:br>
              <a:rPr lang="en-US" dirty="0" smtClean="0"/>
            </a:br>
            <a:r>
              <a:rPr lang="en-US" dirty="0" smtClean="0"/>
              <a:t>NCI CPTAC Verification Working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AB SCIEX</a:t>
            </a:r>
            <a:br>
              <a:rPr lang="en-US" sz="1800" dirty="0" smtClean="0"/>
            </a:br>
            <a:r>
              <a:rPr lang="en-US" sz="1800" dirty="0" smtClean="0"/>
              <a:t>4000 Q Trap</a:t>
            </a:r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Thermo-</a:t>
            </a:r>
            <a:br>
              <a:rPr lang="en-US" sz="1800" dirty="0" smtClean="0"/>
            </a:br>
            <a:r>
              <a:rPr lang="en-US" sz="1800" dirty="0" smtClean="0"/>
              <a:t>Scientific</a:t>
            </a:r>
            <a:br>
              <a:rPr lang="en-US" sz="1800" dirty="0" smtClean="0"/>
            </a:br>
            <a:r>
              <a:rPr lang="en-US" sz="1800" dirty="0" smtClean="0"/>
              <a:t>TSQ Ultra</a:t>
            </a:r>
          </a:p>
          <a:p>
            <a:endParaRPr lang="en-US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583829"/>
            <a:ext cx="5943600" cy="428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roteowizard_psdeps_onpurpl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600200"/>
            <a:ext cx="1493039" cy="7419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Kessner</a:t>
            </a:r>
            <a:r>
              <a:rPr lang="en-US" sz="1400" dirty="0" smtClean="0"/>
              <a:t>, D.  et al.  Bioinformatics. 2008.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 Multiple Instrument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Selected Reaction Monitoring</a:t>
            </a:r>
          </a:p>
          <a:p>
            <a:r>
              <a:rPr lang="en-US" dirty="0" smtClean="0"/>
              <a:t>Exporting transition lists &amp; native methods</a:t>
            </a:r>
          </a:p>
          <a:p>
            <a:r>
              <a:rPr lang="en-US" dirty="0" smtClean="0"/>
              <a:t>Importing </a:t>
            </a:r>
            <a:r>
              <a:rPr lang="en-US" b="1" dirty="0" smtClean="0"/>
              <a:t>native</a:t>
            </a:r>
            <a:r>
              <a:rPr lang="en-US" dirty="0" smtClean="0"/>
              <a:t> instrument output files</a:t>
            </a:r>
          </a:p>
          <a:p>
            <a:endParaRPr lang="en-US" dirty="0" smtClean="0"/>
          </a:p>
          <a:p>
            <a:r>
              <a:rPr lang="en-US" dirty="0" smtClean="0"/>
              <a:t>AB </a:t>
            </a:r>
            <a:r>
              <a:rPr lang="en-US" dirty="0" err="1" smtClean="0"/>
              <a:t>Sciex</a:t>
            </a:r>
            <a:endParaRPr lang="en-US" dirty="0" smtClean="0"/>
          </a:p>
          <a:p>
            <a:r>
              <a:rPr lang="en-US" dirty="0" smtClean="0"/>
              <a:t>Agilent Technologies</a:t>
            </a:r>
          </a:p>
          <a:p>
            <a:r>
              <a:rPr lang="en-US" dirty="0" smtClean="0"/>
              <a:t>Thermo-Scientific</a:t>
            </a:r>
          </a:p>
          <a:p>
            <a:r>
              <a:rPr lang="en-US" dirty="0" smtClean="0"/>
              <a:t>Waters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6332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Display of Information</a:t>
            </a:r>
            <a:endParaRPr lang="en-US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055" y="1311275"/>
            <a:ext cx="773189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MS/MS Spectral Library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Global Proteome Machine</a:t>
            </a:r>
          </a:p>
          <a:p>
            <a:r>
              <a:rPr lang="en-US" dirty="0" err="1" smtClean="0"/>
              <a:t>MacCoss</a:t>
            </a:r>
            <a:r>
              <a:rPr lang="en-US" dirty="0" smtClean="0"/>
              <a:t> Lab</a:t>
            </a:r>
          </a:p>
          <a:p>
            <a:r>
              <a:rPr lang="en-US" dirty="0" smtClean="0"/>
              <a:t>NIST</a:t>
            </a:r>
          </a:p>
          <a:p>
            <a:r>
              <a:rPr lang="en-US" dirty="0" smtClean="0"/>
              <a:t>Peptide Atlas</a:t>
            </a:r>
          </a:p>
          <a:p>
            <a:endParaRPr lang="en-US" dirty="0" smtClean="0"/>
          </a:p>
          <a:p>
            <a:r>
              <a:rPr lang="en-US" dirty="0" smtClean="0"/>
              <a:t>Build your own from peptide search results</a:t>
            </a:r>
          </a:p>
          <a:p>
            <a:pPr lvl="1"/>
            <a:r>
              <a:rPr lang="en-US" dirty="0" smtClean="0"/>
              <a:t>Mascot</a:t>
            </a:r>
          </a:p>
          <a:p>
            <a:pPr lvl="1"/>
            <a:r>
              <a:rPr lang="en-US" dirty="0" err="1" smtClean="0"/>
              <a:t>Myrimatch</a:t>
            </a:r>
            <a:r>
              <a:rPr lang="en-US" dirty="0" smtClean="0"/>
              <a:t> / </a:t>
            </a:r>
            <a:r>
              <a:rPr lang="en-US" dirty="0" err="1" smtClean="0"/>
              <a:t>IDPicker</a:t>
            </a:r>
            <a:endParaRPr lang="en-US" dirty="0" smtClean="0"/>
          </a:p>
          <a:p>
            <a:pPr lvl="1"/>
            <a:r>
              <a:rPr lang="en-US" dirty="0" smtClean="0"/>
              <a:t>OMSSA</a:t>
            </a:r>
          </a:p>
          <a:p>
            <a:pPr lvl="1"/>
            <a:r>
              <a:rPr lang="en-US" dirty="0" smtClean="0"/>
              <a:t>Protein Pilot</a:t>
            </a:r>
          </a:p>
          <a:p>
            <a:pPr lvl="1"/>
            <a:r>
              <a:rPr lang="en-US" dirty="0" smtClean="0"/>
              <a:t>Protein Prospector</a:t>
            </a:r>
          </a:p>
          <a:p>
            <a:pPr lvl="1"/>
            <a:r>
              <a:rPr lang="en-US" dirty="0" smtClean="0"/>
              <a:t>Scaffold – </a:t>
            </a:r>
            <a:r>
              <a:rPr lang="en-US" dirty="0" err="1" smtClean="0"/>
              <a:t>mzIdentML</a:t>
            </a:r>
            <a:r>
              <a:rPr lang="en-US" dirty="0" smtClean="0"/>
              <a:t> / MGF</a:t>
            </a:r>
          </a:p>
          <a:p>
            <a:pPr lvl="1"/>
            <a:r>
              <a:rPr lang="en-US" dirty="0" smtClean="0"/>
              <a:t>Spectrum Mill</a:t>
            </a:r>
          </a:p>
          <a:p>
            <a:pPr lvl="1"/>
            <a:r>
              <a:rPr lang="en-US" dirty="0" smtClean="0"/>
              <a:t>TPP – </a:t>
            </a:r>
            <a:r>
              <a:rPr lang="en-US" dirty="0" err="1" smtClean="0"/>
              <a:t>pepXML</a:t>
            </a:r>
            <a:r>
              <a:rPr lang="en-US" dirty="0" smtClean="0"/>
              <a:t> / </a:t>
            </a:r>
            <a:r>
              <a:rPr lang="en-US" dirty="0" err="1" smtClean="0"/>
              <a:t>mzXML</a:t>
            </a:r>
            <a:r>
              <a:rPr lang="en-US" dirty="0" smtClean="0"/>
              <a:t> files – Peptide Atlas</a:t>
            </a:r>
          </a:p>
          <a:p>
            <a:pPr lvl="1"/>
            <a:r>
              <a:rPr lang="en-US" dirty="0" smtClean="0"/>
              <a:t>X! Tandem</a:t>
            </a:r>
          </a:p>
          <a:p>
            <a:pPr lvl="1"/>
            <a:r>
              <a:rPr lang="en-US" dirty="0" smtClean="0"/>
              <a:t>Waters </a:t>
            </a:r>
            <a:r>
              <a:rPr lang="en-US" dirty="0" err="1" smtClean="0"/>
              <a:t>MSe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7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Library Explorer</a:t>
            </a:r>
            <a:endParaRPr lang="en-US" dirty="0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7734300" cy="505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029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1" name="Group 730"/>
          <p:cNvGrpSpPr/>
          <p:nvPr/>
        </p:nvGrpSpPr>
        <p:grpSpPr>
          <a:xfrm>
            <a:off x="161925" y="3781426"/>
            <a:ext cx="5969000" cy="2473325"/>
            <a:chOff x="161925" y="3781426"/>
            <a:chExt cx="5969000" cy="2473325"/>
          </a:xfrm>
        </p:grpSpPr>
        <p:sp>
          <p:nvSpPr>
            <p:cNvPr id="84303" name="Rectangle 335"/>
            <p:cNvSpPr>
              <a:spLocks noChangeArrowheads="1"/>
            </p:cNvSpPr>
            <p:nvPr/>
          </p:nvSpPr>
          <p:spPr bwMode="auto">
            <a:xfrm>
              <a:off x="628650" y="3965576"/>
              <a:ext cx="5499100" cy="16224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04" name="Line 336"/>
            <p:cNvSpPr>
              <a:spLocks noChangeShapeType="1"/>
            </p:cNvSpPr>
            <p:nvPr/>
          </p:nvSpPr>
          <p:spPr bwMode="auto">
            <a:xfrm flipH="1">
              <a:off x="612775" y="552767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05" name="Line 337"/>
            <p:cNvSpPr>
              <a:spLocks noChangeShapeType="1"/>
            </p:cNvSpPr>
            <p:nvPr/>
          </p:nvSpPr>
          <p:spPr bwMode="auto">
            <a:xfrm>
              <a:off x="635000" y="552767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06" name="Line 338"/>
            <p:cNvSpPr>
              <a:spLocks noChangeShapeType="1"/>
            </p:cNvSpPr>
            <p:nvPr/>
          </p:nvSpPr>
          <p:spPr bwMode="auto">
            <a:xfrm flipH="1">
              <a:off x="612775" y="547052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07" name="Line 339"/>
            <p:cNvSpPr>
              <a:spLocks noChangeShapeType="1"/>
            </p:cNvSpPr>
            <p:nvPr/>
          </p:nvSpPr>
          <p:spPr bwMode="auto">
            <a:xfrm>
              <a:off x="635000" y="547052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08" name="Line 340"/>
            <p:cNvSpPr>
              <a:spLocks noChangeShapeType="1"/>
            </p:cNvSpPr>
            <p:nvPr/>
          </p:nvSpPr>
          <p:spPr bwMode="auto">
            <a:xfrm flipH="1">
              <a:off x="612775" y="54117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09" name="Line 341"/>
            <p:cNvSpPr>
              <a:spLocks noChangeShapeType="1"/>
            </p:cNvSpPr>
            <p:nvPr/>
          </p:nvSpPr>
          <p:spPr bwMode="auto">
            <a:xfrm>
              <a:off x="635000" y="54117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0" name="Line 342"/>
            <p:cNvSpPr>
              <a:spLocks noChangeShapeType="1"/>
            </p:cNvSpPr>
            <p:nvPr/>
          </p:nvSpPr>
          <p:spPr bwMode="auto">
            <a:xfrm flipH="1">
              <a:off x="612775" y="52974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1" name="Line 343"/>
            <p:cNvSpPr>
              <a:spLocks noChangeShapeType="1"/>
            </p:cNvSpPr>
            <p:nvPr/>
          </p:nvSpPr>
          <p:spPr bwMode="auto">
            <a:xfrm>
              <a:off x="635000" y="52974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2" name="Line 344"/>
            <p:cNvSpPr>
              <a:spLocks noChangeShapeType="1"/>
            </p:cNvSpPr>
            <p:nvPr/>
          </p:nvSpPr>
          <p:spPr bwMode="auto">
            <a:xfrm flipH="1">
              <a:off x="612775" y="523875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3" name="Line 345"/>
            <p:cNvSpPr>
              <a:spLocks noChangeShapeType="1"/>
            </p:cNvSpPr>
            <p:nvPr/>
          </p:nvSpPr>
          <p:spPr bwMode="auto">
            <a:xfrm>
              <a:off x="635000" y="523875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4" name="Line 346"/>
            <p:cNvSpPr>
              <a:spLocks noChangeShapeType="1"/>
            </p:cNvSpPr>
            <p:nvPr/>
          </p:nvSpPr>
          <p:spPr bwMode="auto">
            <a:xfrm flipH="1">
              <a:off x="612775" y="518160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5" name="Line 347"/>
            <p:cNvSpPr>
              <a:spLocks noChangeShapeType="1"/>
            </p:cNvSpPr>
            <p:nvPr/>
          </p:nvSpPr>
          <p:spPr bwMode="auto">
            <a:xfrm>
              <a:off x="635000" y="518160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6" name="Line 348"/>
            <p:cNvSpPr>
              <a:spLocks noChangeShapeType="1"/>
            </p:cNvSpPr>
            <p:nvPr/>
          </p:nvSpPr>
          <p:spPr bwMode="auto">
            <a:xfrm flipH="1">
              <a:off x="612775" y="50657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7" name="Line 349"/>
            <p:cNvSpPr>
              <a:spLocks noChangeShapeType="1"/>
            </p:cNvSpPr>
            <p:nvPr/>
          </p:nvSpPr>
          <p:spPr bwMode="auto">
            <a:xfrm>
              <a:off x="635000" y="50657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8" name="Line 350"/>
            <p:cNvSpPr>
              <a:spLocks noChangeShapeType="1"/>
            </p:cNvSpPr>
            <p:nvPr/>
          </p:nvSpPr>
          <p:spPr bwMode="auto">
            <a:xfrm flipH="1">
              <a:off x="612775" y="50085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19" name="Line 351"/>
            <p:cNvSpPr>
              <a:spLocks noChangeShapeType="1"/>
            </p:cNvSpPr>
            <p:nvPr/>
          </p:nvSpPr>
          <p:spPr bwMode="auto">
            <a:xfrm>
              <a:off x="635000" y="50085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0" name="Line 352"/>
            <p:cNvSpPr>
              <a:spLocks noChangeShapeType="1"/>
            </p:cNvSpPr>
            <p:nvPr/>
          </p:nvSpPr>
          <p:spPr bwMode="auto">
            <a:xfrm flipH="1">
              <a:off x="612775" y="49514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1" name="Line 353"/>
            <p:cNvSpPr>
              <a:spLocks noChangeShapeType="1"/>
            </p:cNvSpPr>
            <p:nvPr/>
          </p:nvSpPr>
          <p:spPr bwMode="auto">
            <a:xfrm>
              <a:off x="635000" y="49514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2" name="Line 354"/>
            <p:cNvSpPr>
              <a:spLocks noChangeShapeType="1"/>
            </p:cNvSpPr>
            <p:nvPr/>
          </p:nvSpPr>
          <p:spPr bwMode="auto">
            <a:xfrm flipH="1">
              <a:off x="612775" y="483552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3" name="Line 355"/>
            <p:cNvSpPr>
              <a:spLocks noChangeShapeType="1"/>
            </p:cNvSpPr>
            <p:nvPr/>
          </p:nvSpPr>
          <p:spPr bwMode="auto">
            <a:xfrm>
              <a:off x="635000" y="483552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4" name="Line 356"/>
            <p:cNvSpPr>
              <a:spLocks noChangeShapeType="1"/>
            </p:cNvSpPr>
            <p:nvPr/>
          </p:nvSpPr>
          <p:spPr bwMode="auto">
            <a:xfrm flipH="1">
              <a:off x="612775" y="477837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5" name="Line 357"/>
            <p:cNvSpPr>
              <a:spLocks noChangeShapeType="1"/>
            </p:cNvSpPr>
            <p:nvPr/>
          </p:nvSpPr>
          <p:spPr bwMode="auto">
            <a:xfrm>
              <a:off x="635000" y="477837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6" name="Line 358"/>
            <p:cNvSpPr>
              <a:spLocks noChangeShapeType="1"/>
            </p:cNvSpPr>
            <p:nvPr/>
          </p:nvSpPr>
          <p:spPr bwMode="auto">
            <a:xfrm flipH="1">
              <a:off x="612775" y="47196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7" name="Line 359"/>
            <p:cNvSpPr>
              <a:spLocks noChangeShapeType="1"/>
            </p:cNvSpPr>
            <p:nvPr/>
          </p:nvSpPr>
          <p:spPr bwMode="auto">
            <a:xfrm>
              <a:off x="635000" y="47196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8" name="Line 360"/>
            <p:cNvSpPr>
              <a:spLocks noChangeShapeType="1"/>
            </p:cNvSpPr>
            <p:nvPr/>
          </p:nvSpPr>
          <p:spPr bwMode="auto">
            <a:xfrm flipH="1">
              <a:off x="612775" y="46053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29" name="Line 361"/>
            <p:cNvSpPr>
              <a:spLocks noChangeShapeType="1"/>
            </p:cNvSpPr>
            <p:nvPr/>
          </p:nvSpPr>
          <p:spPr bwMode="auto">
            <a:xfrm>
              <a:off x="635000" y="460533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0" name="Line 362"/>
            <p:cNvSpPr>
              <a:spLocks noChangeShapeType="1"/>
            </p:cNvSpPr>
            <p:nvPr/>
          </p:nvSpPr>
          <p:spPr bwMode="auto">
            <a:xfrm flipH="1">
              <a:off x="612775" y="454660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1" name="Line 363"/>
            <p:cNvSpPr>
              <a:spLocks noChangeShapeType="1"/>
            </p:cNvSpPr>
            <p:nvPr/>
          </p:nvSpPr>
          <p:spPr bwMode="auto">
            <a:xfrm>
              <a:off x="635000" y="454660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2" name="Line 364"/>
            <p:cNvSpPr>
              <a:spLocks noChangeShapeType="1"/>
            </p:cNvSpPr>
            <p:nvPr/>
          </p:nvSpPr>
          <p:spPr bwMode="auto">
            <a:xfrm flipH="1">
              <a:off x="612775" y="448945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3" name="Line 365"/>
            <p:cNvSpPr>
              <a:spLocks noChangeShapeType="1"/>
            </p:cNvSpPr>
            <p:nvPr/>
          </p:nvSpPr>
          <p:spPr bwMode="auto">
            <a:xfrm>
              <a:off x="635000" y="4489451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4" name="Line 366"/>
            <p:cNvSpPr>
              <a:spLocks noChangeShapeType="1"/>
            </p:cNvSpPr>
            <p:nvPr/>
          </p:nvSpPr>
          <p:spPr bwMode="auto">
            <a:xfrm flipH="1">
              <a:off x="612775" y="43735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5" name="Line 367"/>
            <p:cNvSpPr>
              <a:spLocks noChangeShapeType="1"/>
            </p:cNvSpPr>
            <p:nvPr/>
          </p:nvSpPr>
          <p:spPr bwMode="auto">
            <a:xfrm>
              <a:off x="635000" y="43735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6" name="Line 368"/>
            <p:cNvSpPr>
              <a:spLocks noChangeShapeType="1"/>
            </p:cNvSpPr>
            <p:nvPr/>
          </p:nvSpPr>
          <p:spPr bwMode="auto">
            <a:xfrm flipH="1">
              <a:off x="612775" y="43164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7" name="Line 369"/>
            <p:cNvSpPr>
              <a:spLocks noChangeShapeType="1"/>
            </p:cNvSpPr>
            <p:nvPr/>
          </p:nvSpPr>
          <p:spPr bwMode="auto">
            <a:xfrm>
              <a:off x="635000" y="431641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8" name="Line 370"/>
            <p:cNvSpPr>
              <a:spLocks noChangeShapeType="1"/>
            </p:cNvSpPr>
            <p:nvPr/>
          </p:nvSpPr>
          <p:spPr bwMode="auto">
            <a:xfrm flipH="1">
              <a:off x="612775" y="42592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39" name="Line 371"/>
            <p:cNvSpPr>
              <a:spLocks noChangeShapeType="1"/>
            </p:cNvSpPr>
            <p:nvPr/>
          </p:nvSpPr>
          <p:spPr bwMode="auto">
            <a:xfrm>
              <a:off x="635000" y="4259263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0" name="Line 372"/>
            <p:cNvSpPr>
              <a:spLocks noChangeShapeType="1"/>
            </p:cNvSpPr>
            <p:nvPr/>
          </p:nvSpPr>
          <p:spPr bwMode="auto">
            <a:xfrm flipH="1">
              <a:off x="612775" y="414337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1" name="Line 373"/>
            <p:cNvSpPr>
              <a:spLocks noChangeShapeType="1"/>
            </p:cNvSpPr>
            <p:nvPr/>
          </p:nvSpPr>
          <p:spPr bwMode="auto">
            <a:xfrm>
              <a:off x="635000" y="414337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2" name="Line 374"/>
            <p:cNvSpPr>
              <a:spLocks noChangeShapeType="1"/>
            </p:cNvSpPr>
            <p:nvPr/>
          </p:nvSpPr>
          <p:spPr bwMode="auto">
            <a:xfrm flipH="1">
              <a:off x="612775" y="408622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3" name="Line 375"/>
            <p:cNvSpPr>
              <a:spLocks noChangeShapeType="1"/>
            </p:cNvSpPr>
            <p:nvPr/>
          </p:nvSpPr>
          <p:spPr bwMode="auto">
            <a:xfrm>
              <a:off x="635000" y="4086226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4" name="Line 376"/>
            <p:cNvSpPr>
              <a:spLocks noChangeShapeType="1"/>
            </p:cNvSpPr>
            <p:nvPr/>
          </p:nvSpPr>
          <p:spPr bwMode="auto">
            <a:xfrm flipH="1">
              <a:off x="612775" y="40274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5" name="Line 377"/>
            <p:cNvSpPr>
              <a:spLocks noChangeShapeType="1"/>
            </p:cNvSpPr>
            <p:nvPr/>
          </p:nvSpPr>
          <p:spPr bwMode="auto">
            <a:xfrm>
              <a:off x="635000" y="4027488"/>
              <a:ext cx="222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6" name="Rectangle 378"/>
            <p:cNvSpPr>
              <a:spLocks noChangeArrowheads="1"/>
            </p:cNvSpPr>
            <p:nvPr/>
          </p:nvSpPr>
          <p:spPr bwMode="auto">
            <a:xfrm>
              <a:off x="1001713" y="5297488"/>
              <a:ext cx="88900" cy="144463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7" name="Line 379"/>
            <p:cNvSpPr>
              <a:spLocks noChangeShapeType="1"/>
            </p:cNvSpPr>
            <p:nvPr/>
          </p:nvSpPr>
          <p:spPr bwMode="auto">
            <a:xfrm>
              <a:off x="1049338" y="5364163"/>
              <a:ext cx="1588" cy="2540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8" name="Line 380"/>
            <p:cNvSpPr>
              <a:spLocks noChangeShapeType="1"/>
            </p:cNvSpPr>
            <p:nvPr/>
          </p:nvSpPr>
          <p:spPr bwMode="auto">
            <a:xfrm>
              <a:off x="1031875" y="53641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49" name="Line 381"/>
            <p:cNvSpPr>
              <a:spLocks noChangeShapeType="1"/>
            </p:cNvSpPr>
            <p:nvPr/>
          </p:nvSpPr>
          <p:spPr bwMode="auto">
            <a:xfrm>
              <a:off x="1031875" y="53895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0" name="Line 382"/>
            <p:cNvSpPr>
              <a:spLocks noChangeShapeType="1"/>
            </p:cNvSpPr>
            <p:nvPr/>
          </p:nvSpPr>
          <p:spPr bwMode="auto">
            <a:xfrm>
              <a:off x="1001713" y="5376863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1" name="Rectangle 383"/>
            <p:cNvSpPr>
              <a:spLocks noChangeArrowheads="1"/>
            </p:cNvSpPr>
            <p:nvPr/>
          </p:nvSpPr>
          <p:spPr bwMode="auto">
            <a:xfrm>
              <a:off x="1500188" y="5297488"/>
              <a:ext cx="90488" cy="1047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2" name="Line 384"/>
            <p:cNvSpPr>
              <a:spLocks noChangeShapeType="1"/>
            </p:cNvSpPr>
            <p:nvPr/>
          </p:nvSpPr>
          <p:spPr bwMode="auto">
            <a:xfrm>
              <a:off x="1549400" y="5349876"/>
              <a:ext cx="1588" cy="26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3" name="Line 385"/>
            <p:cNvSpPr>
              <a:spLocks noChangeShapeType="1"/>
            </p:cNvSpPr>
            <p:nvPr/>
          </p:nvSpPr>
          <p:spPr bwMode="auto">
            <a:xfrm>
              <a:off x="1531938" y="53498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4" name="Line 386"/>
            <p:cNvSpPr>
              <a:spLocks noChangeShapeType="1"/>
            </p:cNvSpPr>
            <p:nvPr/>
          </p:nvSpPr>
          <p:spPr bwMode="auto">
            <a:xfrm>
              <a:off x="1531938" y="53768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5" name="Line 387"/>
            <p:cNvSpPr>
              <a:spLocks noChangeShapeType="1"/>
            </p:cNvSpPr>
            <p:nvPr/>
          </p:nvSpPr>
          <p:spPr bwMode="auto">
            <a:xfrm>
              <a:off x="1500188" y="5362576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6" name="Rectangle 388"/>
            <p:cNvSpPr>
              <a:spLocks noChangeArrowheads="1"/>
            </p:cNvSpPr>
            <p:nvPr/>
          </p:nvSpPr>
          <p:spPr bwMode="auto">
            <a:xfrm>
              <a:off x="2000250" y="4292601"/>
              <a:ext cx="88900" cy="1174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7" name="Line 389"/>
            <p:cNvSpPr>
              <a:spLocks noChangeShapeType="1"/>
            </p:cNvSpPr>
            <p:nvPr/>
          </p:nvSpPr>
          <p:spPr bwMode="auto">
            <a:xfrm>
              <a:off x="2041525" y="4360863"/>
              <a:ext cx="1588" cy="190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8" name="Line 390"/>
            <p:cNvSpPr>
              <a:spLocks noChangeShapeType="1"/>
            </p:cNvSpPr>
            <p:nvPr/>
          </p:nvSpPr>
          <p:spPr bwMode="auto">
            <a:xfrm>
              <a:off x="2024063" y="43608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59" name="Line 391"/>
            <p:cNvSpPr>
              <a:spLocks noChangeShapeType="1"/>
            </p:cNvSpPr>
            <p:nvPr/>
          </p:nvSpPr>
          <p:spPr bwMode="auto">
            <a:xfrm>
              <a:off x="2024063" y="437991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0" name="Line 392"/>
            <p:cNvSpPr>
              <a:spLocks noChangeShapeType="1"/>
            </p:cNvSpPr>
            <p:nvPr/>
          </p:nvSpPr>
          <p:spPr bwMode="auto">
            <a:xfrm>
              <a:off x="2000250" y="43703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1" name="Rectangle 393"/>
            <p:cNvSpPr>
              <a:spLocks noChangeArrowheads="1"/>
            </p:cNvSpPr>
            <p:nvPr/>
          </p:nvSpPr>
          <p:spPr bwMode="auto">
            <a:xfrm>
              <a:off x="2500313" y="5272088"/>
              <a:ext cx="88900" cy="1174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2" name="Line 394"/>
            <p:cNvSpPr>
              <a:spLocks noChangeShapeType="1"/>
            </p:cNvSpPr>
            <p:nvPr/>
          </p:nvSpPr>
          <p:spPr bwMode="auto">
            <a:xfrm>
              <a:off x="2540000" y="5319713"/>
              <a:ext cx="1588" cy="3492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3" name="Line 395"/>
            <p:cNvSpPr>
              <a:spLocks noChangeShapeType="1"/>
            </p:cNvSpPr>
            <p:nvPr/>
          </p:nvSpPr>
          <p:spPr bwMode="auto">
            <a:xfrm>
              <a:off x="2522538" y="5319713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4" name="Line 396"/>
            <p:cNvSpPr>
              <a:spLocks noChangeShapeType="1"/>
            </p:cNvSpPr>
            <p:nvPr/>
          </p:nvSpPr>
          <p:spPr bwMode="auto">
            <a:xfrm>
              <a:off x="2522538" y="5354638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5" name="Line 397"/>
            <p:cNvSpPr>
              <a:spLocks noChangeShapeType="1"/>
            </p:cNvSpPr>
            <p:nvPr/>
          </p:nvSpPr>
          <p:spPr bwMode="auto">
            <a:xfrm>
              <a:off x="2500313" y="53371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6" name="Rectangle 398"/>
            <p:cNvSpPr>
              <a:spLocks noChangeArrowheads="1"/>
            </p:cNvSpPr>
            <p:nvPr/>
          </p:nvSpPr>
          <p:spPr bwMode="auto">
            <a:xfrm>
              <a:off x="2998788" y="4252913"/>
              <a:ext cx="90488" cy="1301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7" name="Line 399"/>
            <p:cNvSpPr>
              <a:spLocks noChangeShapeType="1"/>
            </p:cNvSpPr>
            <p:nvPr/>
          </p:nvSpPr>
          <p:spPr bwMode="auto">
            <a:xfrm>
              <a:off x="3040063" y="4321176"/>
              <a:ext cx="1588" cy="2063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8" name="Line 400"/>
            <p:cNvSpPr>
              <a:spLocks noChangeShapeType="1"/>
            </p:cNvSpPr>
            <p:nvPr/>
          </p:nvSpPr>
          <p:spPr bwMode="auto">
            <a:xfrm>
              <a:off x="3022600" y="43211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69" name="Line 401"/>
            <p:cNvSpPr>
              <a:spLocks noChangeShapeType="1"/>
            </p:cNvSpPr>
            <p:nvPr/>
          </p:nvSpPr>
          <p:spPr bwMode="auto">
            <a:xfrm>
              <a:off x="3022600" y="434181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0" name="Line 402"/>
            <p:cNvSpPr>
              <a:spLocks noChangeShapeType="1"/>
            </p:cNvSpPr>
            <p:nvPr/>
          </p:nvSpPr>
          <p:spPr bwMode="auto">
            <a:xfrm>
              <a:off x="2998788" y="4330701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1" name="Rectangle 403"/>
            <p:cNvSpPr>
              <a:spLocks noChangeArrowheads="1"/>
            </p:cNvSpPr>
            <p:nvPr/>
          </p:nvSpPr>
          <p:spPr bwMode="auto">
            <a:xfrm>
              <a:off x="3498850" y="4265613"/>
              <a:ext cx="90488" cy="1301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2" name="Line 404"/>
            <p:cNvSpPr>
              <a:spLocks noChangeShapeType="1"/>
            </p:cNvSpPr>
            <p:nvPr/>
          </p:nvSpPr>
          <p:spPr bwMode="auto">
            <a:xfrm>
              <a:off x="3540125" y="4330701"/>
              <a:ext cx="1588" cy="2540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3" name="Line 405"/>
            <p:cNvSpPr>
              <a:spLocks noChangeShapeType="1"/>
            </p:cNvSpPr>
            <p:nvPr/>
          </p:nvSpPr>
          <p:spPr bwMode="auto">
            <a:xfrm>
              <a:off x="3522663" y="43307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4" name="Line 406"/>
            <p:cNvSpPr>
              <a:spLocks noChangeShapeType="1"/>
            </p:cNvSpPr>
            <p:nvPr/>
          </p:nvSpPr>
          <p:spPr bwMode="auto">
            <a:xfrm>
              <a:off x="3522663" y="43561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5" name="Line 407"/>
            <p:cNvSpPr>
              <a:spLocks noChangeShapeType="1"/>
            </p:cNvSpPr>
            <p:nvPr/>
          </p:nvSpPr>
          <p:spPr bwMode="auto">
            <a:xfrm>
              <a:off x="3498850" y="4343401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6" name="Rectangle 408"/>
            <p:cNvSpPr>
              <a:spLocks noChangeArrowheads="1"/>
            </p:cNvSpPr>
            <p:nvPr/>
          </p:nvSpPr>
          <p:spPr bwMode="auto">
            <a:xfrm>
              <a:off x="3998913" y="5232401"/>
              <a:ext cx="88900" cy="1174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7" name="Line 409"/>
            <p:cNvSpPr>
              <a:spLocks noChangeShapeType="1"/>
            </p:cNvSpPr>
            <p:nvPr/>
          </p:nvSpPr>
          <p:spPr bwMode="auto">
            <a:xfrm>
              <a:off x="4040188" y="5284788"/>
              <a:ext cx="1588" cy="26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8" name="Line 410"/>
            <p:cNvSpPr>
              <a:spLocks noChangeShapeType="1"/>
            </p:cNvSpPr>
            <p:nvPr/>
          </p:nvSpPr>
          <p:spPr bwMode="auto">
            <a:xfrm>
              <a:off x="4022725" y="52847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79" name="Line 411"/>
            <p:cNvSpPr>
              <a:spLocks noChangeShapeType="1"/>
            </p:cNvSpPr>
            <p:nvPr/>
          </p:nvSpPr>
          <p:spPr bwMode="auto">
            <a:xfrm>
              <a:off x="4022725" y="53117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0" name="Line 412"/>
            <p:cNvSpPr>
              <a:spLocks noChangeShapeType="1"/>
            </p:cNvSpPr>
            <p:nvPr/>
          </p:nvSpPr>
          <p:spPr bwMode="auto">
            <a:xfrm>
              <a:off x="3998913" y="52974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1" name="Rectangle 413"/>
            <p:cNvSpPr>
              <a:spLocks noChangeArrowheads="1"/>
            </p:cNvSpPr>
            <p:nvPr/>
          </p:nvSpPr>
          <p:spPr bwMode="auto">
            <a:xfrm>
              <a:off x="4498975" y="5245101"/>
              <a:ext cx="88900" cy="1174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2" name="Line 414"/>
            <p:cNvSpPr>
              <a:spLocks noChangeShapeType="1"/>
            </p:cNvSpPr>
            <p:nvPr/>
          </p:nvSpPr>
          <p:spPr bwMode="auto">
            <a:xfrm>
              <a:off x="4540250" y="5297488"/>
              <a:ext cx="1588" cy="26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3" name="Line 415"/>
            <p:cNvSpPr>
              <a:spLocks noChangeShapeType="1"/>
            </p:cNvSpPr>
            <p:nvPr/>
          </p:nvSpPr>
          <p:spPr bwMode="auto">
            <a:xfrm>
              <a:off x="4522788" y="52974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4" name="Line 416"/>
            <p:cNvSpPr>
              <a:spLocks noChangeShapeType="1"/>
            </p:cNvSpPr>
            <p:nvPr/>
          </p:nvSpPr>
          <p:spPr bwMode="auto">
            <a:xfrm>
              <a:off x="4522788" y="53244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5" name="Line 417"/>
            <p:cNvSpPr>
              <a:spLocks noChangeShapeType="1"/>
            </p:cNvSpPr>
            <p:nvPr/>
          </p:nvSpPr>
          <p:spPr bwMode="auto">
            <a:xfrm>
              <a:off x="4498975" y="53117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6" name="Rectangle 418"/>
            <p:cNvSpPr>
              <a:spLocks noChangeArrowheads="1"/>
            </p:cNvSpPr>
            <p:nvPr/>
          </p:nvSpPr>
          <p:spPr bwMode="auto">
            <a:xfrm>
              <a:off x="4997450" y="5272088"/>
              <a:ext cx="90488" cy="1047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7" name="Line 419"/>
            <p:cNvSpPr>
              <a:spLocks noChangeShapeType="1"/>
            </p:cNvSpPr>
            <p:nvPr/>
          </p:nvSpPr>
          <p:spPr bwMode="auto">
            <a:xfrm>
              <a:off x="5040313" y="5324476"/>
              <a:ext cx="1588" cy="2540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8" name="Line 420"/>
            <p:cNvSpPr>
              <a:spLocks noChangeShapeType="1"/>
            </p:cNvSpPr>
            <p:nvPr/>
          </p:nvSpPr>
          <p:spPr bwMode="auto">
            <a:xfrm>
              <a:off x="5022850" y="53244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89" name="Line 421"/>
            <p:cNvSpPr>
              <a:spLocks noChangeShapeType="1"/>
            </p:cNvSpPr>
            <p:nvPr/>
          </p:nvSpPr>
          <p:spPr bwMode="auto">
            <a:xfrm>
              <a:off x="5022850" y="53498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0" name="Line 422"/>
            <p:cNvSpPr>
              <a:spLocks noChangeShapeType="1"/>
            </p:cNvSpPr>
            <p:nvPr/>
          </p:nvSpPr>
          <p:spPr bwMode="auto">
            <a:xfrm>
              <a:off x="4997450" y="5337176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1" name="Rectangle 423"/>
            <p:cNvSpPr>
              <a:spLocks noChangeArrowheads="1"/>
            </p:cNvSpPr>
            <p:nvPr/>
          </p:nvSpPr>
          <p:spPr bwMode="auto">
            <a:xfrm>
              <a:off x="5497513" y="5232401"/>
              <a:ext cx="88900" cy="1301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2" name="Line 424"/>
            <p:cNvSpPr>
              <a:spLocks noChangeShapeType="1"/>
            </p:cNvSpPr>
            <p:nvPr/>
          </p:nvSpPr>
          <p:spPr bwMode="auto">
            <a:xfrm>
              <a:off x="5540375" y="5283201"/>
              <a:ext cx="1588" cy="301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3" name="Line 425"/>
            <p:cNvSpPr>
              <a:spLocks noChangeShapeType="1"/>
            </p:cNvSpPr>
            <p:nvPr/>
          </p:nvSpPr>
          <p:spPr bwMode="auto">
            <a:xfrm>
              <a:off x="5522913" y="52832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4" name="Line 426"/>
            <p:cNvSpPr>
              <a:spLocks noChangeShapeType="1"/>
            </p:cNvSpPr>
            <p:nvPr/>
          </p:nvSpPr>
          <p:spPr bwMode="auto">
            <a:xfrm>
              <a:off x="5522913" y="53133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5" name="Line 427"/>
            <p:cNvSpPr>
              <a:spLocks noChangeShapeType="1"/>
            </p:cNvSpPr>
            <p:nvPr/>
          </p:nvSpPr>
          <p:spPr bwMode="auto">
            <a:xfrm>
              <a:off x="5497513" y="52974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6" name="Rectangle 428"/>
            <p:cNvSpPr>
              <a:spLocks noChangeArrowheads="1"/>
            </p:cNvSpPr>
            <p:nvPr/>
          </p:nvSpPr>
          <p:spPr bwMode="auto">
            <a:xfrm>
              <a:off x="5997575" y="5297488"/>
              <a:ext cx="88900" cy="1047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7" name="Line 429"/>
            <p:cNvSpPr>
              <a:spLocks noChangeShapeType="1"/>
            </p:cNvSpPr>
            <p:nvPr/>
          </p:nvSpPr>
          <p:spPr bwMode="auto">
            <a:xfrm>
              <a:off x="6040438" y="5345113"/>
              <a:ext cx="1588" cy="3651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8" name="Line 430"/>
            <p:cNvSpPr>
              <a:spLocks noChangeShapeType="1"/>
            </p:cNvSpPr>
            <p:nvPr/>
          </p:nvSpPr>
          <p:spPr bwMode="auto">
            <a:xfrm>
              <a:off x="6022975" y="534511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99" name="Line 431"/>
            <p:cNvSpPr>
              <a:spLocks noChangeShapeType="1"/>
            </p:cNvSpPr>
            <p:nvPr/>
          </p:nvSpPr>
          <p:spPr bwMode="auto">
            <a:xfrm>
              <a:off x="6022975" y="538162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0" name="Line 432"/>
            <p:cNvSpPr>
              <a:spLocks noChangeShapeType="1"/>
            </p:cNvSpPr>
            <p:nvPr/>
          </p:nvSpPr>
          <p:spPr bwMode="auto">
            <a:xfrm>
              <a:off x="5997575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1" name="Rectangle 433"/>
            <p:cNvSpPr>
              <a:spLocks noChangeArrowheads="1"/>
            </p:cNvSpPr>
            <p:nvPr/>
          </p:nvSpPr>
          <p:spPr bwMode="auto">
            <a:xfrm>
              <a:off x="893763" y="5297488"/>
              <a:ext cx="88900" cy="14446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2" name="Line 434"/>
            <p:cNvSpPr>
              <a:spLocks noChangeShapeType="1"/>
            </p:cNvSpPr>
            <p:nvPr/>
          </p:nvSpPr>
          <p:spPr bwMode="auto">
            <a:xfrm>
              <a:off x="935038" y="5348288"/>
              <a:ext cx="1588" cy="301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3" name="Line 435"/>
            <p:cNvSpPr>
              <a:spLocks noChangeShapeType="1"/>
            </p:cNvSpPr>
            <p:nvPr/>
          </p:nvSpPr>
          <p:spPr bwMode="auto">
            <a:xfrm>
              <a:off x="917575" y="53482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4" name="Line 436"/>
            <p:cNvSpPr>
              <a:spLocks noChangeShapeType="1"/>
            </p:cNvSpPr>
            <p:nvPr/>
          </p:nvSpPr>
          <p:spPr bwMode="auto">
            <a:xfrm>
              <a:off x="917575" y="53784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5" name="Line 437"/>
            <p:cNvSpPr>
              <a:spLocks noChangeShapeType="1"/>
            </p:cNvSpPr>
            <p:nvPr/>
          </p:nvSpPr>
          <p:spPr bwMode="auto">
            <a:xfrm>
              <a:off x="893763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6" name="Rectangle 438"/>
            <p:cNvSpPr>
              <a:spLocks noChangeArrowheads="1"/>
            </p:cNvSpPr>
            <p:nvPr/>
          </p:nvSpPr>
          <p:spPr bwMode="auto">
            <a:xfrm>
              <a:off x="1393825" y="5297488"/>
              <a:ext cx="88900" cy="1047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7" name="Line 439"/>
            <p:cNvSpPr>
              <a:spLocks noChangeShapeType="1"/>
            </p:cNvSpPr>
            <p:nvPr/>
          </p:nvSpPr>
          <p:spPr bwMode="auto">
            <a:xfrm>
              <a:off x="1435100" y="5348288"/>
              <a:ext cx="1588" cy="285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8" name="Line 440"/>
            <p:cNvSpPr>
              <a:spLocks noChangeShapeType="1"/>
            </p:cNvSpPr>
            <p:nvPr/>
          </p:nvSpPr>
          <p:spPr bwMode="auto">
            <a:xfrm>
              <a:off x="1417638" y="53482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09" name="Line 441"/>
            <p:cNvSpPr>
              <a:spLocks noChangeShapeType="1"/>
            </p:cNvSpPr>
            <p:nvPr/>
          </p:nvSpPr>
          <p:spPr bwMode="auto">
            <a:xfrm>
              <a:off x="1417638" y="53768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0" name="Line 442"/>
            <p:cNvSpPr>
              <a:spLocks noChangeShapeType="1"/>
            </p:cNvSpPr>
            <p:nvPr/>
          </p:nvSpPr>
          <p:spPr bwMode="auto">
            <a:xfrm>
              <a:off x="1393825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1" name="Rectangle 443"/>
            <p:cNvSpPr>
              <a:spLocks noChangeArrowheads="1"/>
            </p:cNvSpPr>
            <p:nvPr/>
          </p:nvSpPr>
          <p:spPr bwMode="auto">
            <a:xfrm>
              <a:off x="1893888" y="4292601"/>
              <a:ext cx="88900" cy="1174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2" name="Line 444"/>
            <p:cNvSpPr>
              <a:spLocks noChangeShapeType="1"/>
            </p:cNvSpPr>
            <p:nvPr/>
          </p:nvSpPr>
          <p:spPr bwMode="auto">
            <a:xfrm>
              <a:off x="1935163" y="4346576"/>
              <a:ext cx="1588" cy="2222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3" name="Line 445"/>
            <p:cNvSpPr>
              <a:spLocks noChangeShapeType="1"/>
            </p:cNvSpPr>
            <p:nvPr/>
          </p:nvSpPr>
          <p:spPr bwMode="auto">
            <a:xfrm>
              <a:off x="1917700" y="43465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4" name="Line 446"/>
            <p:cNvSpPr>
              <a:spLocks noChangeShapeType="1"/>
            </p:cNvSpPr>
            <p:nvPr/>
          </p:nvSpPr>
          <p:spPr bwMode="auto">
            <a:xfrm>
              <a:off x="1917700" y="43688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5" name="Line 447"/>
            <p:cNvSpPr>
              <a:spLocks noChangeShapeType="1"/>
            </p:cNvSpPr>
            <p:nvPr/>
          </p:nvSpPr>
          <p:spPr bwMode="auto">
            <a:xfrm>
              <a:off x="1893888" y="43576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6" name="Rectangle 448"/>
            <p:cNvSpPr>
              <a:spLocks noChangeArrowheads="1"/>
            </p:cNvSpPr>
            <p:nvPr/>
          </p:nvSpPr>
          <p:spPr bwMode="auto">
            <a:xfrm>
              <a:off x="2393950" y="5272088"/>
              <a:ext cx="88900" cy="1174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7" name="Line 449"/>
            <p:cNvSpPr>
              <a:spLocks noChangeShapeType="1"/>
            </p:cNvSpPr>
            <p:nvPr/>
          </p:nvSpPr>
          <p:spPr bwMode="auto">
            <a:xfrm>
              <a:off x="2435225" y="5340351"/>
              <a:ext cx="1588" cy="190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8" name="Line 450"/>
            <p:cNvSpPr>
              <a:spLocks noChangeShapeType="1"/>
            </p:cNvSpPr>
            <p:nvPr/>
          </p:nvSpPr>
          <p:spPr bwMode="auto">
            <a:xfrm>
              <a:off x="2417763" y="53403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19" name="Line 451"/>
            <p:cNvSpPr>
              <a:spLocks noChangeShapeType="1"/>
            </p:cNvSpPr>
            <p:nvPr/>
          </p:nvSpPr>
          <p:spPr bwMode="auto">
            <a:xfrm>
              <a:off x="2417763" y="53594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0" name="Line 452"/>
            <p:cNvSpPr>
              <a:spLocks noChangeShapeType="1"/>
            </p:cNvSpPr>
            <p:nvPr/>
          </p:nvSpPr>
          <p:spPr bwMode="auto">
            <a:xfrm>
              <a:off x="2393950" y="53498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1" name="Rectangle 453"/>
            <p:cNvSpPr>
              <a:spLocks noChangeArrowheads="1"/>
            </p:cNvSpPr>
            <p:nvPr/>
          </p:nvSpPr>
          <p:spPr bwMode="auto">
            <a:xfrm>
              <a:off x="2892425" y="4252913"/>
              <a:ext cx="88900" cy="1301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2" name="Line 454"/>
            <p:cNvSpPr>
              <a:spLocks noChangeShapeType="1"/>
            </p:cNvSpPr>
            <p:nvPr/>
          </p:nvSpPr>
          <p:spPr bwMode="auto">
            <a:xfrm>
              <a:off x="2935288" y="4310063"/>
              <a:ext cx="1588" cy="412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3" name="Line 455"/>
            <p:cNvSpPr>
              <a:spLocks noChangeShapeType="1"/>
            </p:cNvSpPr>
            <p:nvPr/>
          </p:nvSpPr>
          <p:spPr bwMode="auto">
            <a:xfrm>
              <a:off x="2917825" y="43100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4" name="Line 456"/>
            <p:cNvSpPr>
              <a:spLocks noChangeShapeType="1"/>
            </p:cNvSpPr>
            <p:nvPr/>
          </p:nvSpPr>
          <p:spPr bwMode="auto">
            <a:xfrm>
              <a:off x="2917825" y="435133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5" name="Line 457"/>
            <p:cNvSpPr>
              <a:spLocks noChangeShapeType="1"/>
            </p:cNvSpPr>
            <p:nvPr/>
          </p:nvSpPr>
          <p:spPr bwMode="auto">
            <a:xfrm>
              <a:off x="2892425" y="4330701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6" name="Rectangle 458"/>
            <p:cNvSpPr>
              <a:spLocks noChangeArrowheads="1"/>
            </p:cNvSpPr>
            <p:nvPr/>
          </p:nvSpPr>
          <p:spPr bwMode="auto">
            <a:xfrm>
              <a:off x="3392488" y="4265613"/>
              <a:ext cx="88900" cy="1301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7" name="Line 459"/>
            <p:cNvSpPr>
              <a:spLocks noChangeShapeType="1"/>
            </p:cNvSpPr>
            <p:nvPr/>
          </p:nvSpPr>
          <p:spPr bwMode="auto">
            <a:xfrm>
              <a:off x="3435350" y="4325938"/>
              <a:ext cx="1588" cy="3651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8" name="Line 460"/>
            <p:cNvSpPr>
              <a:spLocks noChangeShapeType="1"/>
            </p:cNvSpPr>
            <p:nvPr/>
          </p:nvSpPr>
          <p:spPr bwMode="auto">
            <a:xfrm>
              <a:off x="3417888" y="432593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29" name="Line 461"/>
            <p:cNvSpPr>
              <a:spLocks noChangeShapeType="1"/>
            </p:cNvSpPr>
            <p:nvPr/>
          </p:nvSpPr>
          <p:spPr bwMode="auto">
            <a:xfrm>
              <a:off x="3417888" y="43624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0" name="Line 462"/>
            <p:cNvSpPr>
              <a:spLocks noChangeShapeType="1"/>
            </p:cNvSpPr>
            <p:nvPr/>
          </p:nvSpPr>
          <p:spPr bwMode="auto">
            <a:xfrm>
              <a:off x="3392488" y="4343401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1" name="Rectangle 463"/>
            <p:cNvSpPr>
              <a:spLocks noChangeArrowheads="1"/>
            </p:cNvSpPr>
            <p:nvPr/>
          </p:nvSpPr>
          <p:spPr bwMode="auto">
            <a:xfrm>
              <a:off x="3892550" y="5232401"/>
              <a:ext cx="88900" cy="1174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2" name="Line 464"/>
            <p:cNvSpPr>
              <a:spLocks noChangeShapeType="1"/>
            </p:cNvSpPr>
            <p:nvPr/>
          </p:nvSpPr>
          <p:spPr bwMode="auto">
            <a:xfrm>
              <a:off x="3935413" y="5283201"/>
              <a:ext cx="1588" cy="285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3" name="Line 465"/>
            <p:cNvSpPr>
              <a:spLocks noChangeShapeType="1"/>
            </p:cNvSpPr>
            <p:nvPr/>
          </p:nvSpPr>
          <p:spPr bwMode="auto">
            <a:xfrm>
              <a:off x="3917950" y="52832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4" name="Line 466"/>
            <p:cNvSpPr>
              <a:spLocks noChangeShapeType="1"/>
            </p:cNvSpPr>
            <p:nvPr/>
          </p:nvSpPr>
          <p:spPr bwMode="auto">
            <a:xfrm>
              <a:off x="3917950" y="53117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5" name="Line 467"/>
            <p:cNvSpPr>
              <a:spLocks noChangeShapeType="1"/>
            </p:cNvSpPr>
            <p:nvPr/>
          </p:nvSpPr>
          <p:spPr bwMode="auto">
            <a:xfrm>
              <a:off x="3892550" y="52974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6" name="Rectangle 468"/>
            <p:cNvSpPr>
              <a:spLocks noChangeArrowheads="1"/>
            </p:cNvSpPr>
            <p:nvPr/>
          </p:nvSpPr>
          <p:spPr bwMode="auto">
            <a:xfrm>
              <a:off x="4391025" y="5245101"/>
              <a:ext cx="90488" cy="1174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7" name="Line 469"/>
            <p:cNvSpPr>
              <a:spLocks noChangeShapeType="1"/>
            </p:cNvSpPr>
            <p:nvPr/>
          </p:nvSpPr>
          <p:spPr bwMode="auto">
            <a:xfrm>
              <a:off x="4435475" y="5297488"/>
              <a:ext cx="1588" cy="26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8" name="Line 470"/>
            <p:cNvSpPr>
              <a:spLocks noChangeShapeType="1"/>
            </p:cNvSpPr>
            <p:nvPr/>
          </p:nvSpPr>
          <p:spPr bwMode="auto">
            <a:xfrm>
              <a:off x="4418013" y="52974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39" name="Line 471"/>
            <p:cNvSpPr>
              <a:spLocks noChangeShapeType="1"/>
            </p:cNvSpPr>
            <p:nvPr/>
          </p:nvSpPr>
          <p:spPr bwMode="auto">
            <a:xfrm>
              <a:off x="4418013" y="53244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0" name="Line 472"/>
            <p:cNvSpPr>
              <a:spLocks noChangeShapeType="1"/>
            </p:cNvSpPr>
            <p:nvPr/>
          </p:nvSpPr>
          <p:spPr bwMode="auto">
            <a:xfrm>
              <a:off x="4391025" y="5311776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1" name="Rectangle 473"/>
            <p:cNvSpPr>
              <a:spLocks noChangeArrowheads="1"/>
            </p:cNvSpPr>
            <p:nvPr/>
          </p:nvSpPr>
          <p:spPr bwMode="auto">
            <a:xfrm>
              <a:off x="4891088" y="5272088"/>
              <a:ext cx="88900" cy="1047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2" name="Line 474"/>
            <p:cNvSpPr>
              <a:spLocks noChangeShapeType="1"/>
            </p:cNvSpPr>
            <p:nvPr/>
          </p:nvSpPr>
          <p:spPr bwMode="auto">
            <a:xfrm>
              <a:off x="4935538" y="5324476"/>
              <a:ext cx="1588" cy="2540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3" name="Line 475"/>
            <p:cNvSpPr>
              <a:spLocks noChangeShapeType="1"/>
            </p:cNvSpPr>
            <p:nvPr/>
          </p:nvSpPr>
          <p:spPr bwMode="auto">
            <a:xfrm>
              <a:off x="4918075" y="53244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4" name="Line 476"/>
            <p:cNvSpPr>
              <a:spLocks noChangeShapeType="1"/>
            </p:cNvSpPr>
            <p:nvPr/>
          </p:nvSpPr>
          <p:spPr bwMode="auto">
            <a:xfrm>
              <a:off x="4918075" y="53498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5" name="Line 477"/>
            <p:cNvSpPr>
              <a:spLocks noChangeShapeType="1"/>
            </p:cNvSpPr>
            <p:nvPr/>
          </p:nvSpPr>
          <p:spPr bwMode="auto">
            <a:xfrm>
              <a:off x="4891088" y="53371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6" name="Rectangle 478"/>
            <p:cNvSpPr>
              <a:spLocks noChangeArrowheads="1"/>
            </p:cNvSpPr>
            <p:nvPr/>
          </p:nvSpPr>
          <p:spPr bwMode="auto">
            <a:xfrm>
              <a:off x="5391150" y="5232401"/>
              <a:ext cx="88900" cy="1301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7" name="Line 479"/>
            <p:cNvSpPr>
              <a:spLocks noChangeShapeType="1"/>
            </p:cNvSpPr>
            <p:nvPr/>
          </p:nvSpPr>
          <p:spPr bwMode="auto">
            <a:xfrm>
              <a:off x="5435600" y="5281613"/>
              <a:ext cx="1588" cy="317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8" name="Line 480"/>
            <p:cNvSpPr>
              <a:spLocks noChangeShapeType="1"/>
            </p:cNvSpPr>
            <p:nvPr/>
          </p:nvSpPr>
          <p:spPr bwMode="auto">
            <a:xfrm>
              <a:off x="5418138" y="528161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49" name="Line 481"/>
            <p:cNvSpPr>
              <a:spLocks noChangeShapeType="1"/>
            </p:cNvSpPr>
            <p:nvPr/>
          </p:nvSpPr>
          <p:spPr bwMode="auto">
            <a:xfrm>
              <a:off x="5418138" y="53133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0" name="Line 482"/>
            <p:cNvSpPr>
              <a:spLocks noChangeShapeType="1"/>
            </p:cNvSpPr>
            <p:nvPr/>
          </p:nvSpPr>
          <p:spPr bwMode="auto">
            <a:xfrm>
              <a:off x="5391150" y="52974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1" name="Rectangle 483"/>
            <p:cNvSpPr>
              <a:spLocks noChangeArrowheads="1"/>
            </p:cNvSpPr>
            <p:nvPr/>
          </p:nvSpPr>
          <p:spPr bwMode="auto">
            <a:xfrm>
              <a:off x="5891213" y="5297488"/>
              <a:ext cx="88900" cy="1047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2" name="Line 484"/>
            <p:cNvSpPr>
              <a:spLocks noChangeShapeType="1"/>
            </p:cNvSpPr>
            <p:nvPr/>
          </p:nvSpPr>
          <p:spPr bwMode="auto">
            <a:xfrm>
              <a:off x="5935663" y="5348288"/>
              <a:ext cx="1588" cy="285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3" name="Line 485"/>
            <p:cNvSpPr>
              <a:spLocks noChangeShapeType="1"/>
            </p:cNvSpPr>
            <p:nvPr/>
          </p:nvSpPr>
          <p:spPr bwMode="auto">
            <a:xfrm>
              <a:off x="5918200" y="53482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4" name="Line 486"/>
            <p:cNvSpPr>
              <a:spLocks noChangeShapeType="1"/>
            </p:cNvSpPr>
            <p:nvPr/>
          </p:nvSpPr>
          <p:spPr bwMode="auto">
            <a:xfrm>
              <a:off x="5918200" y="53768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5" name="Line 487"/>
            <p:cNvSpPr>
              <a:spLocks noChangeShapeType="1"/>
            </p:cNvSpPr>
            <p:nvPr/>
          </p:nvSpPr>
          <p:spPr bwMode="auto">
            <a:xfrm>
              <a:off x="5891213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6" name="Rectangle 488"/>
            <p:cNvSpPr>
              <a:spLocks noChangeArrowheads="1"/>
            </p:cNvSpPr>
            <p:nvPr/>
          </p:nvSpPr>
          <p:spPr bwMode="auto">
            <a:xfrm>
              <a:off x="787400" y="5297488"/>
              <a:ext cx="88900" cy="14446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7" name="Line 489"/>
            <p:cNvSpPr>
              <a:spLocks noChangeShapeType="1"/>
            </p:cNvSpPr>
            <p:nvPr/>
          </p:nvSpPr>
          <p:spPr bwMode="auto">
            <a:xfrm>
              <a:off x="830263" y="5346701"/>
              <a:ext cx="1588" cy="3333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8" name="Line 490"/>
            <p:cNvSpPr>
              <a:spLocks noChangeShapeType="1"/>
            </p:cNvSpPr>
            <p:nvPr/>
          </p:nvSpPr>
          <p:spPr bwMode="auto">
            <a:xfrm>
              <a:off x="812800" y="53467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59" name="Line 491"/>
            <p:cNvSpPr>
              <a:spLocks noChangeShapeType="1"/>
            </p:cNvSpPr>
            <p:nvPr/>
          </p:nvSpPr>
          <p:spPr bwMode="auto">
            <a:xfrm>
              <a:off x="812800" y="538003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0" name="Line 492"/>
            <p:cNvSpPr>
              <a:spLocks noChangeShapeType="1"/>
            </p:cNvSpPr>
            <p:nvPr/>
          </p:nvSpPr>
          <p:spPr bwMode="auto">
            <a:xfrm>
              <a:off x="787400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1" name="Rectangle 493"/>
            <p:cNvSpPr>
              <a:spLocks noChangeArrowheads="1"/>
            </p:cNvSpPr>
            <p:nvPr/>
          </p:nvSpPr>
          <p:spPr bwMode="auto">
            <a:xfrm>
              <a:off x="1287463" y="5297488"/>
              <a:ext cx="88900" cy="1047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2" name="Line 494"/>
            <p:cNvSpPr>
              <a:spLocks noChangeShapeType="1"/>
            </p:cNvSpPr>
            <p:nvPr/>
          </p:nvSpPr>
          <p:spPr bwMode="auto">
            <a:xfrm>
              <a:off x="1330325" y="5348288"/>
              <a:ext cx="1588" cy="285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3" name="Line 495"/>
            <p:cNvSpPr>
              <a:spLocks noChangeShapeType="1"/>
            </p:cNvSpPr>
            <p:nvPr/>
          </p:nvSpPr>
          <p:spPr bwMode="auto">
            <a:xfrm>
              <a:off x="1312863" y="53482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4" name="Line 496"/>
            <p:cNvSpPr>
              <a:spLocks noChangeShapeType="1"/>
            </p:cNvSpPr>
            <p:nvPr/>
          </p:nvSpPr>
          <p:spPr bwMode="auto">
            <a:xfrm>
              <a:off x="1312863" y="53768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5" name="Line 497"/>
            <p:cNvSpPr>
              <a:spLocks noChangeShapeType="1"/>
            </p:cNvSpPr>
            <p:nvPr/>
          </p:nvSpPr>
          <p:spPr bwMode="auto">
            <a:xfrm>
              <a:off x="1287463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6" name="Rectangle 498"/>
            <p:cNvSpPr>
              <a:spLocks noChangeArrowheads="1"/>
            </p:cNvSpPr>
            <p:nvPr/>
          </p:nvSpPr>
          <p:spPr bwMode="auto">
            <a:xfrm>
              <a:off x="1785938" y="4292601"/>
              <a:ext cx="90488" cy="1174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7" name="Line 499"/>
            <p:cNvSpPr>
              <a:spLocks noChangeShapeType="1"/>
            </p:cNvSpPr>
            <p:nvPr/>
          </p:nvSpPr>
          <p:spPr bwMode="auto">
            <a:xfrm>
              <a:off x="1830388" y="4349751"/>
              <a:ext cx="1588" cy="158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8" name="Line 500"/>
            <p:cNvSpPr>
              <a:spLocks noChangeShapeType="1"/>
            </p:cNvSpPr>
            <p:nvPr/>
          </p:nvSpPr>
          <p:spPr bwMode="auto">
            <a:xfrm>
              <a:off x="1812925" y="43497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69" name="Line 501"/>
            <p:cNvSpPr>
              <a:spLocks noChangeShapeType="1"/>
            </p:cNvSpPr>
            <p:nvPr/>
          </p:nvSpPr>
          <p:spPr bwMode="auto">
            <a:xfrm>
              <a:off x="1812925" y="436562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0" name="Line 502"/>
            <p:cNvSpPr>
              <a:spLocks noChangeShapeType="1"/>
            </p:cNvSpPr>
            <p:nvPr/>
          </p:nvSpPr>
          <p:spPr bwMode="auto">
            <a:xfrm>
              <a:off x="1785938" y="4357688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1" name="Rectangle 503"/>
            <p:cNvSpPr>
              <a:spLocks noChangeArrowheads="1"/>
            </p:cNvSpPr>
            <p:nvPr/>
          </p:nvSpPr>
          <p:spPr bwMode="auto">
            <a:xfrm>
              <a:off x="2286000" y="5272088"/>
              <a:ext cx="88900" cy="1174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2" name="Line 504"/>
            <p:cNvSpPr>
              <a:spLocks noChangeShapeType="1"/>
            </p:cNvSpPr>
            <p:nvPr/>
          </p:nvSpPr>
          <p:spPr bwMode="auto">
            <a:xfrm>
              <a:off x="2330450" y="5337176"/>
              <a:ext cx="1588" cy="2540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3" name="Line 505"/>
            <p:cNvSpPr>
              <a:spLocks noChangeShapeType="1"/>
            </p:cNvSpPr>
            <p:nvPr/>
          </p:nvSpPr>
          <p:spPr bwMode="auto">
            <a:xfrm>
              <a:off x="2312988" y="53371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4" name="Line 506"/>
            <p:cNvSpPr>
              <a:spLocks noChangeShapeType="1"/>
            </p:cNvSpPr>
            <p:nvPr/>
          </p:nvSpPr>
          <p:spPr bwMode="auto">
            <a:xfrm>
              <a:off x="2312988" y="53625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5" name="Line 507"/>
            <p:cNvSpPr>
              <a:spLocks noChangeShapeType="1"/>
            </p:cNvSpPr>
            <p:nvPr/>
          </p:nvSpPr>
          <p:spPr bwMode="auto">
            <a:xfrm>
              <a:off x="2286000" y="53498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6" name="Rectangle 508"/>
            <p:cNvSpPr>
              <a:spLocks noChangeArrowheads="1"/>
            </p:cNvSpPr>
            <p:nvPr/>
          </p:nvSpPr>
          <p:spPr bwMode="auto">
            <a:xfrm>
              <a:off x="2786063" y="4252913"/>
              <a:ext cx="88900" cy="1301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7" name="Line 509"/>
            <p:cNvSpPr>
              <a:spLocks noChangeShapeType="1"/>
            </p:cNvSpPr>
            <p:nvPr/>
          </p:nvSpPr>
          <p:spPr bwMode="auto">
            <a:xfrm>
              <a:off x="2830513" y="4325938"/>
              <a:ext cx="1588" cy="3651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8" name="Line 510"/>
            <p:cNvSpPr>
              <a:spLocks noChangeShapeType="1"/>
            </p:cNvSpPr>
            <p:nvPr/>
          </p:nvSpPr>
          <p:spPr bwMode="auto">
            <a:xfrm>
              <a:off x="2813050" y="432593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79" name="Line 511"/>
            <p:cNvSpPr>
              <a:spLocks noChangeShapeType="1"/>
            </p:cNvSpPr>
            <p:nvPr/>
          </p:nvSpPr>
          <p:spPr bwMode="auto">
            <a:xfrm>
              <a:off x="2813050" y="43624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0" name="Line 512"/>
            <p:cNvSpPr>
              <a:spLocks noChangeShapeType="1"/>
            </p:cNvSpPr>
            <p:nvPr/>
          </p:nvSpPr>
          <p:spPr bwMode="auto">
            <a:xfrm>
              <a:off x="2786063" y="43449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1" name="Rectangle 513"/>
            <p:cNvSpPr>
              <a:spLocks noChangeArrowheads="1"/>
            </p:cNvSpPr>
            <p:nvPr/>
          </p:nvSpPr>
          <p:spPr bwMode="auto">
            <a:xfrm>
              <a:off x="3284538" y="4265613"/>
              <a:ext cx="90488" cy="1301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2" name="Line 514"/>
            <p:cNvSpPr>
              <a:spLocks noChangeShapeType="1"/>
            </p:cNvSpPr>
            <p:nvPr/>
          </p:nvSpPr>
          <p:spPr bwMode="auto">
            <a:xfrm>
              <a:off x="3330575" y="4332288"/>
              <a:ext cx="1588" cy="2381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3" name="Line 515"/>
            <p:cNvSpPr>
              <a:spLocks noChangeShapeType="1"/>
            </p:cNvSpPr>
            <p:nvPr/>
          </p:nvSpPr>
          <p:spPr bwMode="auto">
            <a:xfrm>
              <a:off x="3313113" y="43322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4" name="Line 516"/>
            <p:cNvSpPr>
              <a:spLocks noChangeShapeType="1"/>
            </p:cNvSpPr>
            <p:nvPr/>
          </p:nvSpPr>
          <p:spPr bwMode="auto">
            <a:xfrm>
              <a:off x="3313113" y="43561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5" name="Line 517"/>
            <p:cNvSpPr>
              <a:spLocks noChangeShapeType="1"/>
            </p:cNvSpPr>
            <p:nvPr/>
          </p:nvSpPr>
          <p:spPr bwMode="auto">
            <a:xfrm>
              <a:off x="3284538" y="4343401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6" name="Rectangle 518"/>
            <p:cNvSpPr>
              <a:spLocks noChangeArrowheads="1"/>
            </p:cNvSpPr>
            <p:nvPr/>
          </p:nvSpPr>
          <p:spPr bwMode="auto">
            <a:xfrm>
              <a:off x="3784600" y="5232401"/>
              <a:ext cx="88900" cy="1174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7" name="Line 519"/>
            <p:cNvSpPr>
              <a:spLocks noChangeShapeType="1"/>
            </p:cNvSpPr>
            <p:nvPr/>
          </p:nvSpPr>
          <p:spPr bwMode="auto">
            <a:xfrm>
              <a:off x="3830638" y="5281613"/>
              <a:ext cx="1588" cy="317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8" name="Line 520"/>
            <p:cNvSpPr>
              <a:spLocks noChangeShapeType="1"/>
            </p:cNvSpPr>
            <p:nvPr/>
          </p:nvSpPr>
          <p:spPr bwMode="auto">
            <a:xfrm>
              <a:off x="3813175" y="528161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89" name="Line 521"/>
            <p:cNvSpPr>
              <a:spLocks noChangeShapeType="1"/>
            </p:cNvSpPr>
            <p:nvPr/>
          </p:nvSpPr>
          <p:spPr bwMode="auto">
            <a:xfrm>
              <a:off x="3813175" y="53133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0" name="Line 522"/>
            <p:cNvSpPr>
              <a:spLocks noChangeShapeType="1"/>
            </p:cNvSpPr>
            <p:nvPr/>
          </p:nvSpPr>
          <p:spPr bwMode="auto">
            <a:xfrm>
              <a:off x="3784600" y="52974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1" name="Rectangle 523"/>
            <p:cNvSpPr>
              <a:spLocks noChangeArrowheads="1"/>
            </p:cNvSpPr>
            <p:nvPr/>
          </p:nvSpPr>
          <p:spPr bwMode="auto">
            <a:xfrm>
              <a:off x="4284663" y="5245101"/>
              <a:ext cx="88900" cy="1174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2" name="Line 524"/>
            <p:cNvSpPr>
              <a:spLocks noChangeShapeType="1"/>
            </p:cNvSpPr>
            <p:nvPr/>
          </p:nvSpPr>
          <p:spPr bwMode="auto">
            <a:xfrm>
              <a:off x="4330700" y="5297488"/>
              <a:ext cx="1588" cy="26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3" name="Line 525"/>
            <p:cNvSpPr>
              <a:spLocks noChangeShapeType="1"/>
            </p:cNvSpPr>
            <p:nvPr/>
          </p:nvSpPr>
          <p:spPr bwMode="auto">
            <a:xfrm>
              <a:off x="4311650" y="5297488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4" name="Line 526"/>
            <p:cNvSpPr>
              <a:spLocks noChangeShapeType="1"/>
            </p:cNvSpPr>
            <p:nvPr/>
          </p:nvSpPr>
          <p:spPr bwMode="auto">
            <a:xfrm>
              <a:off x="4311650" y="5324476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5" name="Line 527"/>
            <p:cNvSpPr>
              <a:spLocks noChangeShapeType="1"/>
            </p:cNvSpPr>
            <p:nvPr/>
          </p:nvSpPr>
          <p:spPr bwMode="auto">
            <a:xfrm>
              <a:off x="4284663" y="53117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6" name="Rectangle 528"/>
            <p:cNvSpPr>
              <a:spLocks noChangeArrowheads="1"/>
            </p:cNvSpPr>
            <p:nvPr/>
          </p:nvSpPr>
          <p:spPr bwMode="auto">
            <a:xfrm>
              <a:off x="4783138" y="5272088"/>
              <a:ext cx="90488" cy="1047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7" name="Line 529"/>
            <p:cNvSpPr>
              <a:spLocks noChangeShapeType="1"/>
            </p:cNvSpPr>
            <p:nvPr/>
          </p:nvSpPr>
          <p:spPr bwMode="auto">
            <a:xfrm>
              <a:off x="4829175" y="5327651"/>
              <a:ext cx="1588" cy="190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8" name="Line 530"/>
            <p:cNvSpPr>
              <a:spLocks noChangeShapeType="1"/>
            </p:cNvSpPr>
            <p:nvPr/>
          </p:nvSpPr>
          <p:spPr bwMode="auto">
            <a:xfrm>
              <a:off x="4811713" y="5327651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99" name="Line 531"/>
            <p:cNvSpPr>
              <a:spLocks noChangeShapeType="1"/>
            </p:cNvSpPr>
            <p:nvPr/>
          </p:nvSpPr>
          <p:spPr bwMode="auto">
            <a:xfrm>
              <a:off x="4811713" y="5346701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0" name="Line 532"/>
            <p:cNvSpPr>
              <a:spLocks noChangeShapeType="1"/>
            </p:cNvSpPr>
            <p:nvPr/>
          </p:nvSpPr>
          <p:spPr bwMode="auto">
            <a:xfrm>
              <a:off x="4783138" y="5337176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2" name="Rectangle 534"/>
            <p:cNvSpPr>
              <a:spLocks noChangeArrowheads="1"/>
            </p:cNvSpPr>
            <p:nvPr/>
          </p:nvSpPr>
          <p:spPr bwMode="auto">
            <a:xfrm>
              <a:off x="5283200" y="5232401"/>
              <a:ext cx="90488" cy="1301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3" name="Line 535"/>
            <p:cNvSpPr>
              <a:spLocks noChangeShapeType="1"/>
            </p:cNvSpPr>
            <p:nvPr/>
          </p:nvSpPr>
          <p:spPr bwMode="auto">
            <a:xfrm>
              <a:off x="5329238" y="5294313"/>
              <a:ext cx="1588" cy="3333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4" name="Line 536"/>
            <p:cNvSpPr>
              <a:spLocks noChangeShapeType="1"/>
            </p:cNvSpPr>
            <p:nvPr/>
          </p:nvSpPr>
          <p:spPr bwMode="auto">
            <a:xfrm>
              <a:off x="5311775" y="529431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5" name="Line 537"/>
            <p:cNvSpPr>
              <a:spLocks noChangeShapeType="1"/>
            </p:cNvSpPr>
            <p:nvPr/>
          </p:nvSpPr>
          <p:spPr bwMode="auto">
            <a:xfrm>
              <a:off x="5311775" y="53276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6" name="Line 538"/>
            <p:cNvSpPr>
              <a:spLocks noChangeShapeType="1"/>
            </p:cNvSpPr>
            <p:nvPr/>
          </p:nvSpPr>
          <p:spPr bwMode="auto">
            <a:xfrm>
              <a:off x="5283200" y="5310188"/>
              <a:ext cx="90488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7" name="Rectangle 539"/>
            <p:cNvSpPr>
              <a:spLocks noChangeArrowheads="1"/>
            </p:cNvSpPr>
            <p:nvPr/>
          </p:nvSpPr>
          <p:spPr bwMode="auto">
            <a:xfrm>
              <a:off x="5783263" y="5297488"/>
              <a:ext cx="88900" cy="1047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8" name="Line 540"/>
            <p:cNvSpPr>
              <a:spLocks noChangeShapeType="1"/>
            </p:cNvSpPr>
            <p:nvPr/>
          </p:nvSpPr>
          <p:spPr bwMode="auto">
            <a:xfrm>
              <a:off x="5829300" y="5354638"/>
              <a:ext cx="1588" cy="174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09" name="Line 541"/>
            <p:cNvSpPr>
              <a:spLocks noChangeShapeType="1"/>
            </p:cNvSpPr>
            <p:nvPr/>
          </p:nvSpPr>
          <p:spPr bwMode="auto">
            <a:xfrm>
              <a:off x="5811838" y="535463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0" name="Line 542"/>
            <p:cNvSpPr>
              <a:spLocks noChangeShapeType="1"/>
            </p:cNvSpPr>
            <p:nvPr/>
          </p:nvSpPr>
          <p:spPr bwMode="auto">
            <a:xfrm>
              <a:off x="5811838" y="53721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1" name="Line 543"/>
            <p:cNvSpPr>
              <a:spLocks noChangeShapeType="1"/>
            </p:cNvSpPr>
            <p:nvPr/>
          </p:nvSpPr>
          <p:spPr bwMode="auto">
            <a:xfrm>
              <a:off x="5783263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2" name="Rectangle 544"/>
            <p:cNvSpPr>
              <a:spLocks noChangeArrowheads="1"/>
            </p:cNvSpPr>
            <p:nvPr/>
          </p:nvSpPr>
          <p:spPr bwMode="auto">
            <a:xfrm>
              <a:off x="681038" y="5297488"/>
              <a:ext cx="88900" cy="14446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3" name="Line 545"/>
            <p:cNvSpPr>
              <a:spLocks noChangeShapeType="1"/>
            </p:cNvSpPr>
            <p:nvPr/>
          </p:nvSpPr>
          <p:spPr bwMode="auto">
            <a:xfrm>
              <a:off x="725488" y="5365751"/>
              <a:ext cx="1588" cy="2063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4" name="Line 546"/>
            <p:cNvSpPr>
              <a:spLocks noChangeShapeType="1"/>
            </p:cNvSpPr>
            <p:nvPr/>
          </p:nvSpPr>
          <p:spPr bwMode="auto">
            <a:xfrm>
              <a:off x="708025" y="53657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5" name="Line 547"/>
            <p:cNvSpPr>
              <a:spLocks noChangeShapeType="1"/>
            </p:cNvSpPr>
            <p:nvPr/>
          </p:nvSpPr>
          <p:spPr bwMode="auto">
            <a:xfrm>
              <a:off x="708025" y="53863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6" name="Line 548"/>
            <p:cNvSpPr>
              <a:spLocks noChangeShapeType="1"/>
            </p:cNvSpPr>
            <p:nvPr/>
          </p:nvSpPr>
          <p:spPr bwMode="auto">
            <a:xfrm>
              <a:off x="681038" y="5376863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7" name="Rectangle 549"/>
            <p:cNvSpPr>
              <a:spLocks noChangeArrowheads="1"/>
            </p:cNvSpPr>
            <p:nvPr/>
          </p:nvSpPr>
          <p:spPr bwMode="auto">
            <a:xfrm>
              <a:off x="1179513" y="5297488"/>
              <a:ext cx="88900" cy="1047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8" name="Line 550"/>
            <p:cNvSpPr>
              <a:spLocks noChangeShapeType="1"/>
            </p:cNvSpPr>
            <p:nvPr/>
          </p:nvSpPr>
          <p:spPr bwMode="auto">
            <a:xfrm>
              <a:off x="1225550" y="5335588"/>
              <a:ext cx="1588" cy="285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19" name="Line 551"/>
            <p:cNvSpPr>
              <a:spLocks noChangeShapeType="1"/>
            </p:cNvSpPr>
            <p:nvPr/>
          </p:nvSpPr>
          <p:spPr bwMode="auto">
            <a:xfrm>
              <a:off x="1208088" y="53355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0" name="Line 552"/>
            <p:cNvSpPr>
              <a:spLocks noChangeShapeType="1"/>
            </p:cNvSpPr>
            <p:nvPr/>
          </p:nvSpPr>
          <p:spPr bwMode="auto">
            <a:xfrm>
              <a:off x="1208088" y="53641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1" name="Line 553"/>
            <p:cNvSpPr>
              <a:spLocks noChangeShapeType="1"/>
            </p:cNvSpPr>
            <p:nvPr/>
          </p:nvSpPr>
          <p:spPr bwMode="auto">
            <a:xfrm>
              <a:off x="1179513" y="53498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2" name="Rectangle 554"/>
            <p:cNvSpPr>
              <a:spLocks noChangeArrowheads="1"/>
            </p:cNvSpPr>
            <p:nvPr/>
          </p:nvSpPr>
          <p:spPr bwMode="auto">
            <a:xfrm>
              <a:off x="1679575" y="4292601"/>
              <a:ext cx="88900" cy="1174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3" name="Line 555"/>
            <p:cNvSpPr>
              <a:spLocks noChangeShapeType="1"/>
            </p:cNvSpPr>
            <p:nvPr/>
          </p:nvSpPr>
          <p:spPr bwMode="auto">
            <a:xfrm>
              <a:off x="1725613" y="4349751"/>
              <a:ext cx="1588" cy="142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4" name="Line 556"/>
            <p:cNvSpPr>
              <a:spLocks noChangeShapeType="1"/>
            </p:cNvSpPr>
            <p:nvPr/>
          </p:nvSpPr>
          <p:spPr bwMode="auto">
            <a:xfrm>
              <a:off x="1708150" y="43497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5" name="Line 557"/>
            <p:cNvSpPr>
              <a:spLocks noChangeShapeType="1"/>
            </p:cNvSpPr>
            <p:nvPr/>
          </p:nvSpPr>
          <p:spPr bwMode="auto">
            <a:xfrm>
              <a:off x="1708150" y="436403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6" name="Line 558"/>
            <p:cNvSpPr>
              <a:spLocks noChangeShapeType="1"/>
            </p:cNvSpPr>
            <p:nvPr/>
          </p:nvSpPr>
          <p:spPr bwMode="auto">
            <a:xfrm>
              <a:off x="1679575" y="43576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7" name="Rectangle 559"/>
            <p:cNvSpPr>
              <a:spLocks noChangeArrowheads="1"/>
            </p:cNvSpPr>
            <p:nvPr/>
          </p:nvSpPr>
          <p:spPr bwMode="auto">
            <a:xfrm>
              <a:off x="2179638" y="5272088"/>
              <a:ext cx="88900" cy="1174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8" name="Line 560"/>
            <p:cNvSpPr>
              <a:spLocks noChangeShapeType="1"/>
            </p:cNvSpPr>
            <p:nvPr/>
          </p:nvSpPr>
          <p:spPr bwMode="auto">
            <a:xfrm>
              <a:off x="2225675" y="5314951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29" name="Line 561"/>
            <p:cNvSpPr>
              <a:spLocks noChangeShapeType="1"/>
            </p:cNvSpPr>
            <p:nvPr/>
          </p:nvSpPr>
          <p:spPr bwMode="auto">
            <a:xfrm>
              <a:off x="2208213" y="531495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0" name="Line 562"/>
            <p:cNvSpPr>
              <a:spLocks noChangeShapeType="1"/>
            </p:cNvSpPr>
            <p:nvPr/>
          </p:nvSpPr>
          <p:spPr bwMode="auto">
            <a:xfrm>
              <a:off x="2208213" y="5359401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1" name="Line 563"/>
            <p:cNvSpPr>
              <a:spLocks noChangeShapeType="1"/>
            </p:cNvSpPr>
            <p:nvPr/>
          </p:nvSpPr>
          <p:spPr bwMode="auto">
            <a:xfrm>
              <a:off x="2179638" y="53371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2" name="Rectangle 564"/>
            <p:cNvSpPr>
              <a:spLocks noChangeArrowheads="1"/>
            </p:cNvSpPr>
            <p:nvPr/>
          </p:nvSpPr>
          <p:spPr bwMode="auto">
            <a:xfrm>
              <a:off x="2678113" y="4252913"/>
              <a:ext cx="88900" cy="1301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3" name="Line 565"/>
            <p:cNvSpPr>
              <a:spLocks noChangeShapeType="1"/>
            </p:cNvSpPr>
            <p:nvPr/>
          </p:nvSpPr>
          <p:spPr bwMode="auto">
            <a:xfrm>
              <a:off x="2725738" y="4314826"/>
              <a:ext cx="1588" cy="3333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4" name="Line 566"/>
            <p:cNvSpPr>
              <a:spLocks noChangeShapeType="1"/>
            </p:cNvSpPr>
            <p:nvPr/>
          </p:nvSpPr>
          <p:spPr bwMode="auto">
            <a:xfrm>
              <a:off x="2706688" y="4314826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5" name="Line 567"/>
            <p:cNvSpPr>
              <a:spLocks noChangeShapeType="1"/>
            </p:cNvSpPr>
            <p:nvPr/>
          </p:nvSpPr>
          <p:spPr bwMode="auto">
            <a:xfrm>
              <a:off x="2706688" y="4348163"/>
              <a:ext cx="3651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6" name="Line 568"/>
            <p:cNvSpPr>
              <a:spLocks noChangeShapeType="1"/>
            </p:cNvSpPr>
            <p:nvPr/>
          </p:nvSpPr>
          <p:spPr bwMode="auto">
            <a:xfrm>
              <a:off x="2678113" y="4330701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7" name="Rectangle 569"/>
            <p:cNvSpPr>
              <a:spLocks noChangeArrowheads="1"/>
            </p:cNvSpPr>
            <p:nvPr/>
          </p:nvSpPr>
          <p:spPr bwMode="auto">
            <a:xfrm>
              <a:off x="3178175" y="4265613"/>
              <a:ext cx="88900" cy="1301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8" name="Line 570"/>
            <p:cNvSpPr>
              <a:spLocks noChangeShapeType="1"/>
            </p:cNvSpPr>
            <p:nvPr/>
          </p:nvSpPr>
          <p:spPr bwMode="auto">
            <a:xfrm>
              <a:off x="3224213" y="4332288"/>
              <a:ext cx="1588" cy="2222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39" name="Line 571"/>
            <p:cNvSpPr>
              <a:spLocks noChangeShapeType="1"/>
            </p:cNvSpPr>
            <p:nvPr/>
          </p:nvSpPr>
          <p:spPr bwMode="auto">
            <a:xfrm>
              <a:off x="3206750" y="43322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0" name="Line 572"/>
            <p:cNvSpPr>
              <a:spLocks noChangeShapeType="1"/>
            </p:cNvSpPr>
            <p:nvPr/>
          </p:nvSpPr>
          <p:spPr bwMode="auto">
            <a:xfrm>
              <a:off x="3206750" y="435451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1" name="Line 573"/>
            <p:cNvSpPr>
              <a:spLocks noChangeShapeType="1"/>
            </p:cNvSpPr>
            <p:nvPr/>
          </p:nvSpPr>
          <p:spPr bwMode="auto">
            <a:xfrm>
              <a:off x="3178175" y="4343401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2" name="Rectangle 574"/>
            <p:cNvSpPr>
              <a:spLocks noChangeArrowheads="1"/>
            </p:cNvSpPr>
            <p:nvPr/>
          </p:nvSpPr>
          <p:spPr bwMode="auto">
            <a:xfrm>
              <a:off x="3678238" y="5232401"/>
              <a:ext cx="88900" cy="1174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3" name="Line 575"/>
            <p:cNvSpPr>
              <a:spLocks noChangeShapeType="1"/>
            </p:cNvSpPr>
            <p:nvPr/>
          </p:nvSpPr>
          <p:spPr bwMode="auto">
            <a:xfrm>
              <a:off x="3724275" y="5297488"/>
              <a:ext cx="1588" cy="26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4" name="Line 576"/>
            <p:cNvSpPr>
              <a:spLocks noChangeShapeType="1"/>
            </p:cNvSpPr>
            <p:nvPr/>
          </p:nvSpPr>
          <p:spPr bwMode="auto">
            <a:xfrm>
              <a:off x="3706813" y="52974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5" name="Line 577"/>
            <p:cNvSpPr>
              <a:spLocks noChangeShapeType="1"/>
            </p:cNvSpPr>
            <p:nvPr/>
          </p:nvSpPr>
          <p:spPr bwMode="auto">
            <a:xfrm>
              <a:off x="3706813" y="53244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6" name="Line 578"/>
            <p:cNvSpPr>
              <a:spLocks noChangeShapeType="1"/>
            </p:cNvSpPr>
            <p:nvPr/>
          </p:nvSpPr>
          <p:spPr bwMode="auto">
            <a:xfrm>
              <a:off x="3678238" y="53117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7" name="Rectangle 579"/>
            <p:cNvSpPr>
              <a:spLocks noChangeArrowheads="1"/>
            </p:cNvSpPr>
            <p:nvPr/>
          </p:nvSpPr>
          <p:spPr bwMode="auto">
            <a:xfrm>
              <a:off x="4178300" y="5245101"/>
              <a:ext cx="88900" cy="1174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8" name="Line 580"/>
            <p:cNvSpPr>
              <a:spLocks noChangeShapeType="1"/>
            </p:cNvSpPr>
            <p:nvPr/>
          </p:nvSpPr>
          <p:spPr bwMode="auto">
            <a:xfrm>
              <a:off x="4224338" y="5297488"/>
              <a:ext cx="1588" cy="269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49" name="Line 581"/>
            <p:cNvSpPr>
              <a:spLocks noChangeShapeType="1"/>
            </p:cNvSpPr>
            <p:nvPr/>
          </p:nvSpPr>
          <p:spPr bwMode="auto">
            <a:xfrm>
              <a:off x="4206875" y="52974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0" name="Line 582"/>
            <p:cNvSpPr>
              <a:spLocks noChangeShapeType="1"/>
            </p:cNvSpPr>
            <p:nvPr/>
          </p:nvSpPr>
          <p:spPr bwMode="auto">
            <a:xfrm>
              <a:off x="4206875" y="53244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1" name="Line 583"/>
            <p:cNvSpPr>
              <a:spLocks noChangeShapeType="1"/>
            </p:cNvSpPr>
            <p:nvPr/>
          </p:nvSpPr>
          <p:spPr bwMode="auto">
            <a:xfrm>
              <a:off x="4178300" y="53117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2" name="Rectangle 584"/>
            <p:cNvSpPr>
              <a:spLocks noChangeArrowheads="1"/>
            </p:cNvSpPr>
            <p:nvPr/>
          </p:nvSpPr>
          <p:spPr bwMode="auto">
            <a:xfrm>
              <a:off x="4676775" y="5272088"/>
              <a:ext cx="88900" cy="1047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3" name="Line 585"/>
            <p:cNvSpPr>
              <a:spLocks noChangeShapeType="1"/>
            </p:cNvSpPr>
            <p:nvPr/>
          </p:nvSpPr>
          <p:spPr bwMode="auto">
            <a:xfrm>
              <a:off x="4724400" y="5311776"/>
              <a:ext cx="1588" cy="2381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4" name="Line 586"/>
            <p:cNvSpPr>
              <a:spLocks noChangeShapeType="1"/>
            </p:cNvSpPr>
            <p:nvPr/>
          </p:nvSpPr>
          <p:spPr bwMode="auto">
            <a:xfrm>
              <a:off x="4706938" y="53117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5" name="Line 587"/>
            <p:cNvSpPr>
              <a:spLocks noChangeShapeType="1"/>
            </p:cNvSpPr>
            <p:nvPr/>
          </p:nvSpPr>
          <p:spPr bwMode="auto">
            <a:xfrm>
              <a:off x="4706938" y="53355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6" name="Line 588"/>
            <p:cNvSpPr>
              <a:spLocks noChangeShapeType="1"/>
            </p:cNvSpPr>
            <p:nvPr/>
          </p:nvSpPr>
          <p:spPr bwMode="auto">
            <a:xfrm>
              <a:off x="4676775" y="53244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7" name="Rectangle 589"/>
            <p:cNvSpPr>
              <a:spLocks noChangeArrowheads="1"/>
            </p:cNvSpPr>
            <p:nvPr/>
          </p:nvSpPr>
          <p:spPr bwMode="auto">
            <a:xfrm>
              <a:off x="5176838" y="5232401"/>
              <a:ext cx="88900" cy="1301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8" name="Line 590"/>
            <p:cNvSpPr>
              <a:spLocks noChangeShapeType="1"/>
            </p:cNvSpPr>
            <p:nvPr/>
          </p:nvSpPr>
          <p:spPr bwMode="auto">
            <a:xfrm>
              <a:off x="5224463" y="5284788"/>
              <a:ext cx="1588" cy="2540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59" name="Line 591"/>
            <p:cNvSpPr>
              <a:spLocks noChangeShapeType="1"/>
            </p:cNvSpPr>
            <p:nvPr/>
          </p:nvSpPr>
          <p:spPr bwMode="auto">
            <a:xfrm>
              <a:off x="5207000" y="52847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0" name="Line 592"/>
            <p:cNvSpPr>
              <a:spLocks noChangeShapeType="1"/>
            </p:cNvSpPr>
            <p:nvPr/>
          </p:nvSpPr>
          <p:spPr bwMode="auto">
            <a:xfrm>
              <a:off x="5207000" y="5310188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1" name="Line 593"/>
            <p:cNvSpPr>
              <a:spLocks noChangeShapeType="1"/>
            </p:cNvSpPr>
            <p:nvPr/>
          </p:nvSpPr>
          <p:spPr bwMode="auto">
            <a:xfrm>
              <a:off x="5176838" y="5297488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2" name="Rectangle 594"/>
            <p:cNvSpPr>
              <a:spLocks noChangeArrowheads="1"/>
            </p:cNvSpPr>
            <p:nvPr/>
          </p:nvSpPr>
          <p:spPr bwMode="auto">
            <a:xfrm>
              <a:off x="5676900" y="5297488"/>
              <a:ext cx="88900" cy="1047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3" name="Line 595"/>
            <p:cNvSpPr>
              <a:spLocks noChangeShapeType="1"/>
            </p:cNvSpPr>
            <p:nvPr/>
          </p:nvSpPr>
          <p:spPr bwMode="auto">
            <a:xfrm>
              <a:off x="5724525" y="5351463"/>
              <a:ext cx="1588" cy="2381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4" name="Line 596"/>
            <p:cNvSpPr>
              <a:spLocks noChangeShapeType="1"/>
            </p:cNvSpPr>
            <p:nvPr/>
          </p:nvSpPr>
          <p:spPr bwMode="auto">
            <a:xfrm>
              <a:off x="5707063" y="5351463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5" name="Line 597"/>
            <p:cNvSpPr>
              <a:spLocks noChangeShapeType="1"/>
            </p:cNvSpPr>
            <p:nvPr/>
          </p:nvSpPr>
          <p:spPr bwMode="auto">
            <a:xfrm>
              <a:off x="5707063" y="5375276"/>
              <a:ext cx="34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6" name="Line 598"/>
            <p:cNvSpPr>
              <a:spLocks noChangeShapeType="1"/>
            </p:cNvSpPr>
            <p:nvPr/>
          </p:nvSpPr>
          <p:spPr bwMode="auto">
            <a:xfrm>
              <a:off x="5676900" y="5362576"/>
              <a:ext cx="8890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7" name="Line 599"/>
            <p:cNvSpPr>
              <a:spLocks noChangeShapeType="1"/>
            </p:cNvSpPr>
            <p:nvPr/>
          </p:nvSpPr>
          <p:spPr bwMode="auto">
            <a:xfrm>
              <a:off x="635000" y="5586413"/>
              <a:ext cx="5495925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8" name="Line 600"/>
            <p:cNvSpPr>
              <a:spLocks noChangeShapeType="1"/>
            </p:cNvSpPr>
            <p:nvPr/>
          </p:nvSpPr>
          <p:spPr bwMode="auto">
            <a:xfrm>
              <a:off x="885825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69" name="Line 601"/>
            <p:cNvSpPr>
              <a:spLocks noChangeShapeType="1"/>
            </p:cNvSpPr>
            <p:nvPr/>
          </p:nvSpPr>
          <p:spPr bwMode="auto">
            <a:xfrm flipV="1">
              <a:off x="885825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70" name="Rectangle 602"/>
            <p:cNvSpPr>
              <a:spLocks noChangeArrowheads="1"/>
            </p:cNvSpPr>
            <p:nvPr/>
          </p:nvSpPr>
          <p:spPr bwMode="auto">
            <a:xfrm rot="16200000">
              <a:off x="823913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71" name="Rectangle 603"/>
            <p:cNvSpPr>
              <a:spLocks noChangeArrowheads="1"/>
            </p:cNvSpPr>
            <p:nvPr/>
          </p:nvSpPr>
          <p:spPr bwMode="auto">
            <a:xfrm rot="16200000">
              <a:off x="823913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72" name="Rectangle 604"/>
            <p:cNvSpPr>
              <a:spLocks noChangeArrowheads="1"/>
            </p:cNvSpPr>
            <p:nvPr/>
          </p:nvSpPr>
          <p:spPr bwMode="auto">
            <a:xfrm rot="16200000">
              <a:off x="823913" y="573087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73" name="Rectangle 605"/>
            <p:cNvSpPr>
              <a:spLocks noChangeArrowheads="1"/>
            </p:cNvSpPr>
            <p:nvPr/>
          </p:nvSpPr>
          <p:spPr bwMode="auto">
            <a:xfrm rot="16200000">
              <a:off x="833438" y="56705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74" name="Rectangle 606"/>
            <p:cNvSpPr>
              <a:spLocks noChangeArrowheads="1"/>
            </p:cNvSpPr>
            <p:nvPr/>
          </p:nvSpPr>
          <p:spPr bwMode="auto">
            <a:xfrm rot="16200000">
              <a:off x="833438" y="5608638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75" name="Line 607"/>
            <p:cNvSpPr>
              <a:spLocks noChangeShapeType="1"/>
            </p:cNvSpPr>
            <p:nvPr/>
          </p:nvSpPr>
          <p:spPr bwMode="auto">
            <a:xfrm>
              <a:off x="1385888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76" name="Line 608"/>
            <p:cNvSpPr>
              <a:spLocks noChangeShapeType="1"/>
            </p:cNvSpPr>
            <p:nvPr/>
          </p:nvSpPr>
          <p:spPr bwMode="auto">
            <a:xfrm flipV="1">
              <a:off x="1385888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77" name="Rectangle 609"/>
            <p:cNvSpPr>
              <a:spLocks noChangeArrowheads="1"/>
            </p:cNvSpPr>
            <p:nvPr/>
          </p:nvSpPr>
          <p:spPr bwMode="auto">
            <a:xfrm rot="16200000">
              <a:off x="1323975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78" name="Rectangle 610"/>
            <p:cNvSpPr>
              <a:spLocks noChangeArrowheads="1"/>
            </p:cNvSpPr>
            <p:nvPr/>
          </p:nvSpPr>
          <p:spPr bwMode="auto">
            <a:xfrm rot="16200000">
              <a:off x="1323975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79" name="Rectangle 611"/>
            <p:cNvSpPr>
              <a:spLocks noChangeArrowheads="1"/>
            </p:cNvSpPr>
            <p:nvPr/>
          </p:nvSpPr>
          <p:spPr bwMode="auto">
            <a:xfrm rot="16200000">
              <a:off x="1323975" y="573087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0" name="Rectangle 612"/>
            <p:cNvSpPr>
              <a:spLocks noChangeArrowheads="1"/>
            </p:cNvSpPr>
            <p:nvPr/>
          </p:nvSpPr>
          <p:spPr bwMode="auto">
            <a:xfrm rot="16200000">
              <a:off x="1333500" y="56705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1" name="Rectangle 613"/>
            <p:cNvSpPr>
              <a:spLocks noChangeArrowheads="1"/>
            </p:cNvSpPr>
            <p:nvPr/>
          </p:nvSpPr>
          <p:spPr bwMode="auto">
            <a:xfrm rot="16200000">
              <a:off x="1333500" y="5608638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2" name="Line 614"/>
            <p:cNvSpPr>
              <a:spLocks noChangeShapeType="1"/>
            </p:cNvSpPr>
            <p:nvPr/>
          </p:nvSpPr>
          <p:spPr bwMode="auto">
            <a:xfrm>
              <a:off x="1884363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83" name="Line 615"/>
            <p:cNvSpPr>
              <a:spLocks noChangeShapeType="1"/>
            </p:cNvSpPr>
            <p:nvPr/>
          </p:nvSpPr>
          <p:spPr bwMode="auto">
            <a:xfrm flipV="1">
              <a:off x="1884363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84" name="Rectangle 616"/>
            <p:cNvSpPr>
              <a:spLocks noChangeArrowheads="1"/>
            </p:cNvSpPr>
            <p:nvPr/>
          </p:nvSpPr>
          <p:spPr bwMode="auto">
            <a:xfrm rot="16200000">
              <a:off x="1824038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5" name="Rectangle 617"/>
            <p:cNvSpPr>
              <a:spLocks noChangeArrowheads="1"/>
            </p:cNvSpPr>
            <p:nvPr/>
          </p:nvSpPr>
          <p:spPr bwMode="auto">
            <a:xfrm rot="16200000">
              <a:off x="1824038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6" name="Rectangle 618"/>
            <p:cNvSpPr>
              <a:spLocks noChangeArrowheads="1"/>
            </p:cNvSpPr>
            <p:nvPr/>
          </p:nvSpPr>
          <p:spPr bwMode="auto">
            <a:xfrm rot="16200000">
              <a:off x="1824038" y="573087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7" name="Rectangle 619"/>
            <p:cNvSpPr>
              <a:spLocks noChangeArrowheads="1"/>
            </p:cNvSpPr>
            <p:nvPr/>
          </p:nvSpPr>
          <p:spPr bwMode="auto">
            <a:xfrm rot="16200000">
              <a:off x="1833563" y="56705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8" name="Rectangle 620"/>
            <p:cNvSpPr>
              <a:spLocks noChangeArrowheads="1"/>
            </p:cNvSpPr>
            <p:nvPr/>
          </p:nvSpPr>
          <p:spPr bwMode="auto">
            <a:xfrm rot="16200000">
              <a:off x="1833563" y="5608638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89" name="Line 621"/>
            <p:cNvSpPr>
              <a:spLocks noChangeShapeType="1"/>
            </p:cNvSpPr>
            <p:nvPr/>
          </p:nvSpPr>
          <p:spPr bwMode="auto">
            <a:xfrm>
              <a:off x="2384425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90" name="Line 622"/>
            <p:cNvSpPr>
              <a:spLocks noChangeShapeType="1"/>
            </p:cNvSpPr>
            <p:nvPr/>
          </p:nvSpPr>
          <p:spPr bwMode="auto">
            <a:xfrm flipV="1">
              <a:off x="2384425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91" name="Rectangle 623"/>
            <p:cNvSpPr>
              <a:spLocks noChangeArrowheads="1"/>
            </p:cNvSpPr>
            <p:nvPr/>
          </p:nvSpPr>
          <p:spPr bwMode="auto">
            <a:xfrm rot="16200000">
              <a:off x="2325688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92" name="Rectangle 624"/>
            <p:cNvSpPr>
              <a:spLocks noChangeArrowheads="1"/>
            </p:cNvSpPr>
            <p:nvPr/>
          </p:nvSpPr>
          <p:spPr bwMode="auto">
            <a:xfrm rot="16200000">
              <a:off x="2325688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93" name="Rectangle 625"/>
            <p:cNvSpPr>
              <a:spLocks noChangeArrowheads="1"/>
            </p:cNvSpPr>
            <p:nvPr/>
          </p:nvSpPr>
          <p:spPr bwMode="auto">
            <a:xfrm rot="16200000">
              <a:off x="2325688" y="573087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94" name="Rectangle 626"/>
            <p:cNvSpPr>
              <a:spLocks noChangeArrowheads="1"/>
            </p:cNvSpPr>
            <p:nvPr/>
          </p:nvSpPr>
          <p:spPr bwMode="auto">
            <a:xfrm rot="16200000">
              <a:off x="2335213" y="56705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95" name="Rectangle 627"/>
            <p:cNvSpPr>
              <a:spLocks noChangeArrowheads="1"/>
            </p:cNvSpPr>
            <p:nvPr/>
          </p:nvSpPr>
          <p:spPr bwMode="auto">
            <a:xfrm rot="16200000">
              <a:off x="2335213" y="5608638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96" name="Line 628"/>
            <p:cNvSpPr>
              <a:spLocks noChangeShapeType="1"/>
            </p:cNvSpPr>
            <p:nvPr/>
          </p:nvSpPr>
          <p:spPr bwMode="auto">
            <a:xfrm>
              <a:off x="2884488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97" name="Line 629"/>
            <p:cNvSpPr>
              <a:spLocks noChangeShapeType="1"/>
            </p:cNvSpPr>
            <p:nvPr/>
          </p:nvSpPr>
          <p:spPr bwMode="auto">
            <a:xfrm flipV="1">
              <a:off x="2884488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98" name="Rectangle 630"/>
            <p:cNvSpPr>
              <a:spLocks noChangeArrowheads="1"/>
            </p:cNvSpPr>
            <p:nvPr/>
          </p:nvSpPr>
          <p:spPr bwMode="auto">
            <a:xfrm rot="16200000">
              <a:off x="2825750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599" name="Rectangle 631"/>
            <p:cNvSpPr>
              <a:spLocks noChangeArrowheads="1"/>
            </p:cNvSpPr>
            <p:nvPr/>
          </p:nvSpPr>
          <p:spPr bwMode="auto">
            <a:xfrm rot="16200000">
              <a:off x="2825750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0" name="Rectangle 632"/>
            <p:cNvSpPr>
              <a:spLocks noChangeArrowheads="1"/>
            </p:cNvSpPr>
            <p:nvPr/>
          </p:nvSpPr>
          <p:spPr bwMode="auto">
            <a:xfrm rot="16200000">
              <a:off x="2825750" y="573087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1" name="Rectangle 633"/>
            <p:cNvSpPr>
              <a:spLocks noChangeArrowheads="1"/>
            </p:cNvSpPr>
            <p:nvPr/>
          </p:nvSpPr>
          <p:spPr bwMode="auto">
            <a:xfrm rot="16200000">
              <a:off x="2835275" y="56705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2" name="Rectangle 634"/>
            <p:cNvSpPr>
              <a:spLocks noChangeArrowheads="1"/>
            </p:cNvSpPr>
            <p:nvPr/>
          </p:nvSpPr>
          <p:spPr bwMode="auto">
            <a:xfrm rot="16200000">
              <a:off x="2835275" y="5608638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3" name="Line 635"/>
            <p:cNvSpPr>
              <a:spLocks noChangeShapeType="1"/>
            </p:cNvSpPr>
            <p:nvPr/>
          </p:nvSpPr>
          <p:spPr bwMode="auto">
            <a:xfrm>
              <a:off x="3382963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04" name="Line 636"/>
            <p:cNvSpPr>
              <a:spLocks noChangeShapeType="1"/>
            </p:cNvSpPr>
            <p:nvPr/>
          </p:nvSpPr>
          <p:spPr bwMode="auto">
            <a:xfrm flipV="1">
              <a:off x="3382963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05" name="Rectangle 637"/>
            <p:cNvSpPr>
              <a:spLocks noChangeArrowheads="1"/>
            </p:cNvSpPr>
            <p:nvPr/>
          </p:nvSpPr>
          <p:spPr bwMode="auto">
            <a:xfrm rot="16200000">
              <a:off x="3324225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6" name="Rectangle 638"/>
            <p:cNvSpPr>
              <a:spLocks noChangeArrowheads="1"/>
            </p:cNvSpPr>
            <p:nvPr/>
          </p:nvSpPr>
          <p:spPr bwMode="auto">
            <a:xfrm rot="16200000">
              <a:off x="3324225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7" name="Rectangle 639"/>
            <p:cNvSpPr>
              <a:spLocks noChangeArrowheads="1"/>
            </p:cNvSpPr>
            <p:nvPr/>
          </p:nvSpPr>
          <p:spPr bwMode="auto">
            <a:xfrm rot="16200000">
              <a:off x="3324225" y="5729288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8" name="Rectangle 640"/>
            <p:cNvSpPr>
              <a:spLocks noChangeArrowheads="1"/>
            </p:cNvSpPr>
            <p:nvPr/>
          </p:nvSpPr>
          <p:spPr bwMode="auto">
            <a:xfrm rot="16200000">
              <a:off x="3333750" y="5668963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09" name="Rectangle 641"/>
            <p:cNvSpPr>
              <a:spLocks noChangeArrowheads="1"/>
            </p:cNvSpPr>
            <p:nvPr/>
          </p:nvSpPr>
          <p:spPr bwMode="auto">
            <a:xfrm rot="16200000">
              <a:off x="3333750" y="56070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10" name="Line 642"/>
            <p:cNvSpPr>
              <a:spLocks noChangeShapeType="1"/>
            </p:cNvSpPr>
            <p:nvPr/>
          </p:nvSpPr>
          <p:spPr bwMode="auto">
            <a:xfrm>
              <a:off x="3883025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11" name="Line 643"/>
            <p:cNvSpPr>
              <a:spLocks noChangeShapeType="1"/>
            </p:cNvSpPr>
            <p:nvPr/>
          </p:nvSpPr>
          <p:spPr bwMode="auto">
            <a:xfrm flipV="1">
              <a:off x="3883025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12" name="Rectangle 644"/>
            <p:cNvSpPr>
              <a:spLocks noChangeArrowheads="1"/>
            </p:cNvSpPr>
            <p:nvPr/>
          </p:nvSpPr>
          <p:spPr bwMode="auto">
            <a:xfrm rot="16200000">
              <a:off x="3824288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13" name="Rectangle 645"/>
            <p:cNvSpPr>
              <a:spLocks noChangeArrowheads="1"/>
            </p:cNvSpPr>
            <p:nvPr/>
          </p:nvSpPr>
          <p:spPr bwMode="auto">
            <a:xfrm rot="16200000">
              <a:off x="3824288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14" name="Rectangle 646"/>
            <p:cNvSpPr>
              <a:spLocks noChangeArrowheads="1"/>
            </p:cNvSpPr>
            <p:nvPr/>
          </p:nvSpPr>
          <p:spPr bwMode="auto">
            <a:xfrm rot="16200000">
              <a:off x="3824288" y="5729288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15" name="Rectangle 647"/>
            <p:cNvSpPr>
              <a:spLocks noChangeArrowheads="1"/>
            </p:cNvSpPr>
            <p:nvPr/>
          </p:nvSpPr>
          <p:spPr bwMode="auto">
            <a:xfrm rot="16200000">
              <a:off x="3833813" y="5668963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16" name="Rectangle 648"/>
            <p:cNvSpPr>
              <a:spLocks noChangeArrowheads="1"/>
            </p:cNvSpPr>
            <p:nvPr/>
          </p:nvSpPr>
          <p:spPr bwMode="auto">
            <a:xfrm rot="16200000">
              <a:off x="3833813" y="56070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17" name="Line 649"/>
            <p:cNvSpPr>
              <a:spLocks noChangeShapeType="1"/>
            </p:cNvSpPr>
            <p:nvPr/>
          </p:nvSpPr>
          <p:spPr bwMode="auto">
            <a:xfrm>
              <a:off x="4383088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18" name="Line 650"/>
            <p:cNvSpPr>
              <a:spLocks noChangeShapeType="1"/>
            </p:cNvSpPr>
            <p:nvPr/>
          </p:nvSpPr>
          <p:spPr bwMode="auto">
            <a:xfrm flipV="1">
              <a:off x="4383088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19" name="Rectangle 651"/>
            <p:cNvSpPr>
              <a:spLocks noChangeArrowheads="1"/>
            </p:cNvSpPr>
            <p:nvPr/>
          </p:nvSpPr>
          <p:spPr bwMode="auto">
            <a:xfrm rot="16200000">
              <a:off x="4324350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0" name="Rectangle 652"/>
            <p:cNvSpPr>
              <a:spLocks noChangeArrowheads="1"/>
            </p:cNvSpPr>
            <p:nvPr/>
          </p:nvSpPr>
          <p:spPr bwMode="auto">
            <a:xfrm rot="16200000">
              <a:off x="4324350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1" name="Rectangle 653"/>
            <p:cNvSpPr>
              <a:spLocks noChangeArrowheads="1"/>
            </p:cNvSpPr>
            <p:nvPr/>
          </p:nvSpPr>
          <p:spPr bwMode="auto">
            <a:xfrm rot="16200000">
              <a:off x="4324350" y="5729288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2" name="Rectangle 654"/>
            <p:cNvSpPr>
              <a:spLocks noChangeArrowheads="1"/>
            </p:cNvSpPr>
            <p:nvPr/>
          </p:nvSpPr>
          <p:spPr bwMode="auto">
            <a:xfrm rot="16200000">
              <a:off x="4333875" y="5668963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3" name="Rectangle 655"/>
            <p:cNvSpPr>
              <a:spLocks noChangeArrowheads="1"/>
            </p:cNvSpPr>
            <p:nvPr/>
          </p:nvSpPr>
          <p:spPr bwMode="auto">
            <a:xfrm rot="16200000">
              <a:off x="4333875" y="56070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4" name="Line 656"/>
            <p:cNvSpPr>
              <a:spLocks noChangeShapeType="1"/>
            </p:cNvSpPr>
            <p:nvPr/>
          </p:nvSpPr>
          <p:spPr bwMode="auto">
            <a:xfrm>
              <a:off x="4883150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25" name="Line 657"/>
            <p:cNvSpPr>
              <a:spLocks noChangeShapeType="1"/>
            </p:cNvSpPr>
            <p:nvPr/>
          </p:nvSpPr>
          <p:spPr bwMode="auto">
            <a:xfrm flipV="1">
              <a:off x="4883150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26" name="Rectangle 658"/>
            <p:cNvSpPr>
              <a:spLocks noChangeArrowheads="1"/>
            </p:cNvSpPr>
            <p:nvPr/>
          </p:nvSpPr>
          <p:spPr bwMode="auto">
            <a:xfrm rot="16200000">
              <a:off x="4824413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7" name="Rectangle 659"/>
            <p:cNvSpPr>
              <a:spLocks noChangeArrowheads="1"/>
            </p:cNvSpPr>
            <p:nvPr/>
          </p:nvSpPr>
          <p:spPr bwMode="auto">
            <a:xfrm rot="16200000">
              <a:off x="4824413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8" name="Rectangle 660"/>
            <p:cNvSpPr>
              <a:spLocks noChangeArrowheads="1"/>
            </p:cNvSpPr>
            <p:nvPr/>
          </p:nvSpPr>
          <p:spPr bwMode="auto">
            <a:xfrm rot="16200000">
              <a:off x="4824413" y="5729288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29" name="Rectangle 661"/>
            <p:cNvSpPr>
              <a:spLocks noChangeArrowheads="1"/>
            </p:cNvSpPr>
            <p:nvPr/>
          </p:nvSpPr>
          <p:spPr bwMode="auto">
            <a:xfrm rot="16200000">
              <a:off x="4833938" y="5668963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30" name="Rectangle 662"/>
            <p:cNvSpPr>
              <a:spLocks noChangeArrowheads="1"/>
            </p:cNvSpPr>
            <p:nvPr/>
          </p:nvSpPr>
          <p:spPr bwMode="auto">
            <a:xfrm rot="16200000">
              <a:off x="4833938" y="56070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31" name="Line 663"/>
            <p:cNvSpPr>
              <a:spLocks noChangeShapeType="1"/>
            </p:cNvSpPr>
            <p:nvPr/>
          </p:nvSpPr>
          <p:spPr bwMode="auto">
            <a:xfrm>
              <a:off x="5381625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32" name="Line 664"/>
            <p:cNvSpPr>
              <a:spLocks noChangeShapeType="1"/>
            </p:cNvSpPr>
            <p:nvPr/>
          </p:nvSpPr>
          <p:spPr bwMode="auto">
            <a:xfrm flipV="1">
              <a:off x="5381625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33" name="Rectangle 665"/>
            <p:cNvSpPr>
              <a:spLocks noChangeArrowheads="1"/>
            </p:cNvSpPr>
            <p:nvPr/>
          </p:nvSpPr>
          <p:spPr bwMode="auto">
            <a:xfrm rot="16200000">
              <a:off x="5324475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34" name="Rectangle 666"/>
            <p:cNvSpPr>
              <a:spLocks noChangeArrowheads="1"/>
            </p:cNvSpPr>
            <p:nvPr/>
          </p:nvSpPr>
          <p:spPr bwMode="auto">
            <a:xfrm rot="16200000">
              <a:off x="5324475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35" name="Rectangle 667"/>
            <p:cNvSpPr>
              <a:spLocks noChangeArrowheads="1"/>
            </p:cNvSpPr>
            <p:nvPr/>
          </p:nvSpPr>
          <p:spPr bwMode="auto">
            <a:xfrm rot="16200000">
              <a:off x="5324475" y="5729288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36" name="Rectangle 668"/>
            <p:cNvSpPr>
              <a:spLocks noChangeArrowheads="1"/>
            </p:cNvSpPr>
            <p:nvPr/>
          </p:nvSpPr>
          <p:spPr bwMode="auto">
            <a:xfrm rot="16200000">
              <a:off x="5334000" y="5668963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37" name="Rectangle 669"/>
            <p:cNvSpPr>
              <a:spLocks noChangeArrowheads="1"/>
            </p:cNvSpPr>
            <p:nvPr/>
          </p:nvSpPr>
          <p:spPr bwMode="auto">
            <a:xfrm rot="16200000">
              <a:off x="5334000" y="56070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38" name="Line 670"/>
            <p:cNvSpPr>
              <a:spLocks noChangeShapeType="1"/>
            </p:cNvSpPr>
            <p:nvPr/>
          </p:nvSpPr>
          <p:spPr bwMode="auto">
            <a:xfrm>
              <a:off x="5881688" y="5586413"/>
              <a:ext cx="1588" cy="42863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39" name="Line 671"/>
            <p:cNvSpPr>
              <a:spLocks noChangeShapeType="1"/>
            </p:cNvSpPr>
            <p:nvPr/>
          </p:nvSpPr>
          <p:spPr bwMode="auto">
            <a:xfrm flipV="1">
              <a:off x="5881688" y="5541963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40" name="Rectangle 672"/>
            <p:cNvSpPr>
              <a:spLocks noChangeArrowheads="1"/>
            </p:cNvSpPr>
            <p:nvPr/>
          </p:nvSpPr>
          <p:spPr bwMode="auto">
            <a:xfrm rot="16200000">
              <a:off x="5824538" y="5880101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41" name="Rectangle 673"/>
            <p:cNvSpPr>
              <a:spLocks noChangeArrowheads="1"/>
            </p:cNvSpPr>
            <p:nvPr/>
          </p:nvSpPr>
          <p:spPr bwMode="auto">
            <a:xfrm rot="16200000">
              <a:off x="5824538" y="5800726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42" name="Rectangle 674"/>
            <p:cNvSpPr>
              <a:spLocks noChangeArrowheads="1"/>
            </p:cNvSpPr>
            <p:nvPr/>
          </p:nvSpPr>
          <p:spPr bwMode="auto">
            <a:xfrm rot="16200000">
              <a:off x="5824538" y="5729288"/>
              <a:ext cx="131763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43" name="Rectangle 675"/>
            <p:cNvSpPr>
              <a:spLocks noChangeArrowheads="1"/>
            </p:cNvSpPr>
            <p:nvPr/>
          </p:nvSpPr>
          <p:spPr bwMode="auto">
            <a:xfrm rot="16200000">
              <a:off x="5834063" y="5668963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44" name="Rectangle 676"/>
            <p:cNvSpPr>
              <a:spLocks noChangeArrowheads="1"/>
            </p:cNvSpPr>
            <p:nvPr/>
          </p:nvSpPr>
          <p:spPr bwMode="auto">
            <a:xfrm rot="16200000">
              <a:off x="5834063" y="5607051"/>
              <a:ext cx="114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45" name="Rectangle 677"/>
            <p:cNvSpPr>
              <a:spLocks noChangeArrowheads="1"/>
            </p:cNvSpPr>
            <p:nvPr/>
          </p:nvSpPr>
          <p:spPr bwMode="auto">
            <a:xfrm>
              <a:off x="3101975" y="6088063"/>
              <a:ext cx="604838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Replicate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46" name="Line 678"/>
            <p:cNvSpPr>
              <a:spLocks noChangeShapeType="1"/>
            </p:cNvSpPr>
            <p:nvPr/>
          </p:nvSpPr>
          <p:spPr bwMode="auto">
            <a:xfrm>
              <a:off x="635000" y="3970338"/>
              <a:ext cx="1588" cy="1616075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47" name="Line 679"/>
            <p:cNvSpPr>
              <a:spLocks noChangeShapeType="1"/>
            </p:cNvSpPr>
            <p:nvPr/>
          </p:nvSpPr>
          <p:spPr bwMode="auto">
            <a:xfrm flipH="1">
              <a:off x="592138" y="5586413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48" name="Line 680"/>
            <p:cNvSpPr>
              <a:spLocks noChangeShapeType="1"/>
            </p:cNvSpPr>
            <p:nvPr/>
          </p:nvSpPr>
          <p:spPr bwMode="auto">
            <a:xfrm>
              <a:off x="635000" y="5586413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49" name="Rectangle 681"/>
            <p:cNvSpPr>
              <a:spLocks noChangeArrowheads="1"/>
            </p:cNvSpPr>
            <p:nvPr/>
          </p:nvSpPr>
          <p:spPr bwMode="auto">
            <a:xfrm>
              <a:off x="382588" y="5508626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50" name="Line 682"/>
            <p:cNvSpPr>
              <a:spLocks noChangeShapeType="1"/>
            </p:cNvSpPr>
            <p:nvPr/>
          </p:nvSpPr>
          <p:spPr bwMode="auto">
            <a:xfrm flipH="1">
              <a:off x="592138" y="5354638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51" name="Line 683"/>
            <p:cNvSpPr>
              <a:spLocks noChangeShapeType="1"/>
            </p:cNvSpPr>
            <p:nvPr/>
          </p:nvSpPr>
          <p:spPr bwMode="auto">
            <a:xfrm>
              <a:off x="635000" y="535463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52" name="Rectangle 684"/>
            <p:cNvSpPr>
              <a:spLocks noChangeArrowheads="1"/>
            </p:cNvSpPr>
            <p:nvPr/>
          </p:nvSpPr>
          <p:spPr bwMode="auto">
            <a:xfrm>
              <a:off x="382588" y="5272088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53" name="Line 685"/>
            <p:cNvSpPr>
              <a:spLocks noChangeShapeType="1"/>
            </p:cNvSpPr>
            <p:nvPr/>
          </p:nvSpPr>
          <p:spPr bwMode="auto">
            <a:xfrm flipH="1">
              <a:off x="592138" y="5124451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54" name="Line 686"/>
            <p:cNvSpPr>
              <a:spLocks noChangeShapeType="1"/>
            </p:cNvSpPr>
            <p:nvPr/>
          </p:nvSpPr>
          <p:spPr bwMode="auto">
            <a:xfrm>
              <a:off x="635000" y="5124451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55" name="Rectangle 687"/>
            <p:cNvSpPr>
              <a:spLocks noChangeArrowheads="1"/>
            </p:cNvSpPr>
            <p:nvPr/>
          </p:nvSpPr>
          <p:spPr bwMode="auto">
            <a:xfrm>
              <a:off x="382588" y="5043488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56" name="Line 688"/>
            <p:cNvSpPr>
              <a:spLocks noChangeShapeType="1"/>
            </p:cNvSpPr>
            <p:nvPr/>
          </p:nvSpPr>
          <p:spPr bwMode="auto">
            <a:xfrm flipH="1">
              <a:off x="592138" y="4892676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57" name="Line 689"/>
            <p:cNvSpPr>
              <a:spLocks noChangeShapeType="1"/>
            </p:cNvSpPr>
            <p:nvPr/>
          </p:nvSpPr>
          <p:spPr bwMode="auto">
            <a:xfrm>
              <a:off x="635000" y="4892676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58" name="Rectangle 690"/>
            <p:cNvSpPr>
              <a:spLocks noChangeArrowheads="1"/>
            </p:cNvSpPr>
            <p:nvPr/>
          </p:nvSpPr>
          <p:spPr bwMode="auto">
            <a:xfrm>
              <a:off x="382588" y="4816476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59" name="Line 691"/>
            <p:cNvSpPr>
              <a:spLocks noChangeShapeType="1"/>
            </p:cNvSpPr>
            <p:nvPr/>
          </p:nvSpPr>
          <p:spPr bwMode="auto">
            <a:xfrm flipH="1">
              <a:off x="592138" y="4662488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60" name="Line 692"/>
            <p:cNvSpPr>
              <a:spLocks noChangeShapeType="1"/>
            </p:cNvSpPr>
            <p:nvPr/>
          </p:nvSpPr>
          <p:spPr bwMode="auto">
            <a:xfrm>
              <a:off x="635000" y="466248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61" name="Rectangle 693"/>
            <p:cNvSpPr>
              <a:spLocks noChangeArrowheads="1"/>
            </p:cNvSpPr>
            <p:nvPr/>
          </p:nvSpPr>
          <p:spPr bwMode="auto">
            <a:xfrm>
              <a:off x="382588" y="4587876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62" name="Line 694"/>
            <p:cNvSpPr>
              <a:spLocks noChangeShapeType="1"/>
            </p:cNvSpPr>
            <p:nvPr/>
          </p:nvSpPr>
          <p:spPr bwMode="auto">
            <a:xfrm flipH="1">
              <a:off x="592138" y="4432301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63" name="Line 695"/>
            <p:cNvSpPr>
              <a:spLocks noChangeShapeType="1"/>
            </p:cNvSpPr>
            <p:nvPr/>
          </p:nvSpPr>
          <p:spPr bwMode="auto">
            <a:xfrm>
              <a:off x="635000" y="4432301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64" name="Rectangle 696"/>
            <p:cNvSpPr>
              <a:spLocks noChangeArrowheads="1"/>
            </p:cNvSpPr>
            <p:nvPr/>
          </p:nvSpPr>
          <p:spPr bwMode="auto">
            <a:xfrm>
              <a:off x="382588" y="4351338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65" name="Line 697"/>
            <p:cNvSpPr>
              <a:spLocks noChangeShapeType="1"/>
            </p:cNvSpPr>
            <p:nvPr/>
          </p:nvSpPr>
          <p:spPr bwMode="auto">
            <a:xfrm flipH="1">
              <a:off x="592138" y="4200526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66" name="Line 698"/>
            <p:cNvSpPr>
              <a:spLocks noChangeShapeType="1"/>
            </p:cNvSpPr>
            <p:nvPr/>
          </p:nvSpPr>
          <p:spPr bwMode="auto">
            <a:xfrm>
              <a:off x="635000" y="4200526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67" name="Rectangle 699"/>
            <p:cNvSpPr>
              <a:spLocks noChangeArrowheads="1"/>
            </p:cNvSpPr>
            <p:nvPr/>
          </p:nvSpPr>
          <p:spPr bwMode="auto">
            <a:xfrm>
              <a:off x="382588" y="4122738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68" name="Line 700"/>
            <p:cNvSpPr>
              <a:spLocks noChangeShapeType="1"/>
            </p:cNvSpPr>
            <p:nvPr/>
          </p:nvSpPr>
          <p:spPr bwMode="auto">
            <a:xfrm flipH="1">
              <a:off x="592138" y="3970338"/>
              <a:ext cx="42863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69" name="Line 701"/>
            <p:cNvSpPr>
              <a:spLocks noChangeShapeType="1"/>
            </p:cNvSpPr>
            <p:nvPr/>
          </p:nvSpPr>
          <p:spPr bwMode="auto">
            <a:xfrm>
              <a:off x="635000" y="3970338"/>
              <a:ext cx="44450" cy="1588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70" name="Rectangle 702"/>
            <p:cNvSpPr>
              <a:spLocks noChangeArrowheads="1"/>
            </p:cNvSpPr>
            <p:nvPr/>
          </p:nvSpPr>
          <p:spPr bwMode="auto">
            <a:xfrm>
              <a:off x="382588" y="3895726"/>
              <a:ext cx="1936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1" name="Rectangle 703"/>
            <p:cNvSpPr>
              <a:spLocks noChangeArrowheads="1"/>
            </p:cNvSpPr>
            <p:nvPr/>
          </p:nvSpPr>
          <p:spPr bwMode="auto">
            <a:xfrm rot="16200000">
              <a:off x="161925" y="5076826"/>
              <a:ext cx="166688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2" name="Rectangle 704"/>
            <p:cNvSpPr>
              <a:spLocks noChangeArrowheads="1"/>
            </p:cNvSpPr>
            <p:nvPr/>
          </p:nvSpPr>
          <p:spPr bwMode="auto">
            <a:xfrm rot="16200000">
              <a:off x="179388" y="4981576"/>
              <a:ext cx="131763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3" name="Rectangle 705"/>
            <p:cNvSpPr>
              <a:spLocks noChangeArrowheads="1"/>
            </p:cNvSpPr>
            <p:nvPr/>
          </p:nvSpPr>
          <p:spPr bwMode="auto">
            <a:xfrm rot="16200000">
              <a:off x="179388" y="4910138"/>
              <a:ext cx="131763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4" name="Rectangle 706"/>
            <p:cNvSpPr>
              <a:spLocks noChangeArrowheads="1"/>
            </p:cNvSpPr>
            <p:nvPr/>
          </p:nvSpPr>
          <p:spPr bwMode="auto">
            <a:xfrm rot="16200000">
              <a:off x="179388" y="4840288"/>
              <a:ext cx="131763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5" name="Rectangle 707"/>
            <p:cNvSpPr>
              <a:spLocks noChangeArrowheads="1"/>
            </p:cNvSpPr>
            <p:nvPr/>
          </p:nvSpPr>
          <p:spPr bwMode="auto">
            <a:xfrm rot="16200000">
              <a:off x="176213" y="4767263"/>
              <a:ext cx="139700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6" name="Rectangle 708"/>
            <p:cNvSpPr>
              <a:spLocks noChangeArrowheads="1"/>
            </p:cNvSpPr>
            <p:nvPr/>
          </p:nvSpPr>
          <p:spPr bwMode="auto">
            <a:xfrm rot="16200000">
              <a:off x="193675" y="4705351"/>
              <a:ext cx="104775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7" name="Rectangle 709"/>
            <p:cNvSpPr>
              <a:spLocks noChangeArrowheads="1"/>
            </p:cNvSpPr>
            <p:nvPr/>
          </p:nvSpPr>
          <p:spPr bwMode="auto">
            <a:xfrm rot="16200000">
              <a:off x="179388" y="4648201"/>
              <a:ext cx="131763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8" name="Rectangle 710"/>
            <p:cNvSpPr>
              <a:spLocks noChangeArrowheads="1"/>
            </p:cNvSpPr>
            <p:nvPr/>
          </p:nvSpPr>
          <p:spPr bwMode="auto">
            <a:xfrm rot="16200000">
              <a:off x="176213" y="4575176"/>
              <a:ext cx="139700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79" name="Rectangle 711"/>
            <p:cNvSpPr>
              <a:spLocks noChangeArrowheads="1"/>
            </p:cNvSpPr>
            <p:nvPr/>
          </p:nvSpPr>
          <p:spPr bwMode="auto">
            <a:xfrm rot="16200000">
              <a:off x="196850" y="4516438"/>
              <a:ext cx="96838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80" name="Rectangle 712"/>
            <p:cNvSpPr>
              <a:spLocks noChangeArrowheads="1"/>
            </p:cNvSpPr>
            <p:nvPr/>
          </p:nvSpPr>
          <p:spPr bwMode="auto">
            <a:xfrm rot="16200000">
              <a:off x="176213" y="4460876"/>
              <a:ext cx="139700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81" name="Rectangle 713"/>
            <p:cNvSpPr>
              <a:spLocks noChangeArrowheads="1"/>
            </p:cNvSpPr>
            <p:nvPr/>
          </p:nvSpPr>
          <p:spPr bwMode="auto">
            <a:xfrm rot="16200000">
              <a:off x="196850" y="4402138"/>
              <a:ext cx="96838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82" name="Rectangle 714"/>
            <p:cNvSpPr>
              <a:spLocks noChangeArrowheads="1"/>
            </p:cNvSpPr>
            <p:nvPr/>
          </p:nvSpPr>
          <p:spPr bwMode="auto">
            <a:xfrm rot="16200000">
              <a:off x="161925" y="4332288"/>
              <a:ext cx="166688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83" name="Rectangle 715"/>
            <p:cNvSpPr>
              <a:spLocks noChangeArrowheads="1"/>
            </p:cNvSpPr>
            <p:nvPr/>
          </p:nvSpPr>
          <p:spPr bwMode="auto">
            <a:xfrm rot="16200000">
              <a:off x="179388" y="4244976"/>
              <a:ext cx="131763" cy="1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84" name="Rectangle 716"/>
            <p:cNvSpPr>
              <a:spLocks noChangeArrowheads="1"/>
            </p:cNvSpPr>
            <p:nvPr/>
          </p:nvSpPr>
          <p:spPr bwMode="auto">
            <a:xfrm>
              <a:off x="628650" y="3781426"/>
              <a:ext cx="4762500" cy="122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85" name="Rectangle 717"/>
            <p:cNvSpPr>
              <a:spLocks noChangeArrowheads="1"/>
            </p:cNvSpPr>
            <p:nvPr/>
          </p:nvSpPr>
          <p:spPr bwMode="auto">
            <a:xfrm>
              <a:off x="989013" y="3789363"/>
              <a:ext cx="876300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y9 - 1059.5065+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86" name="Rectangle 718"/>
            <p:cNvSpPr>
              <a:spLocks noChangeArrowheads="1"/>
            </p:cNvSpPr>
            <p:nvPr/>
          </p:nvSpPr>
          <p:spPr bwMode="auto">
            <a:xfrm>
              <a:off x="666750" y="3816351"/>
              <a:ext cx="244475" cy="619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87" name="Rectangle 719"/>
            <p:cNvSpPr>
              <a:spLocks noChangeArrowheads="1"/>
            </p:cNvSpPr>
            <p:nvPr/>
          </p:nvSpPr>
          <p:spPr bwMode="auto">
            <a:xfrm>
              <a:off x="2181225" y="3789363"/>
              <a:ext cx="815975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y8 - 930.4639+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88" name="Rectangle 720"/>
            <p:cNvSpPr>
              <a:spLocks noChangeArrowheads="1"/>
            </p:cNvSpPr>
            <p:nvPr/>
          </p:nvSpPr>
          <p:spPr bwMode="auto">
            <a:xfrm>
              <a:off x="1855788" y="3816351"/>
              <a:ext cx="246063" cy="61913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89" name="Rectangle 721"/>
            <p:cNvSpPr>
              <a:spLocks noChangeArrowheads="1"/>
            </p:cNvSpPr>
            <p:nvPr/>
          </p:nvSpPr>
          <p:spPr bwMode="auto">
            <a:xfrm>
              <a:off x="3373438" y="3789363"/>
              <a:ext cx="815975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y7 - 801.4213+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90" name="Rectangle 722"/>
            <p:cNvSpPr>
              <a:spLocks noChangeArrowheads="1"/>
            </p:cNvSpPr>
            <p:nvPr/>
          </p:nvSpPr>
          <p:spPr bwMode="auto">
            <a:xfrm>
              <a:off x="3046413" y="3816351"/>
              <a:ext cx="246063" cy="61913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91" name="Rectangle 723"/>
            <p:cNvSpPr>
              <a:spLocks noChangeArrowheads="1"/>
            </p:cNvSpPr>
            <p:nvPr/>
          </p:nvSpPr>
          <p:spPr bwMode="auto">
            <a:xfrm>
              <a:off x="4567238" y="3789363"/>
              <a:ext cx="815975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y5 - 645.3315+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692" name="Rectangle 724"/>
            <p:cNvSpPr>
              <a:spLocks noChangeArrowheads="1"/>
            </p:cNvSpPr>
            <p:nvPr/>
          </p:nvSpPr>
          <p:spPr bwMode="auto">
            <a:xfrm>
              <a:off x="4235450" y="3816351"/>
              <a:ext cx="246063" cy="61913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93" name="Rectangle 725"/>
            <p:cNvSpPr>
              <a:spLocks noChangeArrowheads="1"/>
            </p:cNvSpPr>
            <p:nvPr/>
          </p:nvSpPr>
          <p:spPr bwMode="auto">
            <a:xfrm>
              <a:off x="635000" y="3786188"/>
              <a:ext cx="4759325" cy="122238"/>
            </a:xfrm>
            <a:prstGeom prst="rect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3118" y="2971800"/>
            <a:ext cx="283088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Issue Quickly (wrong peak)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219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IVGYLDEEGVLDQNR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132" y="4572000"/>
            <a:ext cx="283088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flipV="1">
            <a:off x="3810000" y="3962400"/>
            <a:ext cx="24384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35" name="Group 334"/>
          <p:cNvGrpSpPr/>
          <p:nvPr/>
        </p:nvGrpSpPr>
        <p:grpSpPr>
          <a:xfrm>
            <a:off x="162719" y="1690688"/>
            <a:ext cx="5949156" cy="1895475"/>
            <a:chOff x="162719" y="1690688"/>
            <a:chExt cx="5949156" cy="1895475"/>
          </a:xfrm>
        </p:grpSpPr>
        <p:sp>
          <p:nvSpPr>
            <p:cNvPr id="84139" name="Rectangle 171"/>
            <p:cNvSpPr>
              <a:spLocks noChangeArrowheads="1"/>
            </p:cNvSpPr>
            <p:nvPr/>
          </p:nvSpPr>
          <p:spPr bwMode="auto">
            <a:xfrm>
              <a:off x="714375" y="1878013"/>
              <a:ext cx="5389563" cy="12763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0" name="Line 172"/>
            <p:cNvSpPr>
              <a:spLocks noChangeShapeType="1"/>
            </p:cNvSpPr>
            <p:nvPr/>
          </p:nvSpPr>
          <p:spPr bwMode="auto">
            <a:xfrm flipH="1">
              <a:off x="698500" y="3087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1" name="Line 173"/>
            <p:cNvSpPr>
              <a:spLocks noChangeShapeType="1"/>
            </p:cNvSpPr>
            <p:nvPr/>
          </p:nvSpPr>
          <p:spPr bwMode="auto">
            <a:xfrm>
              <a:off x="720725" y="3087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2" name="Line 174"/>
            <p:cNvSpPr>
              <a:spLocks noChangeShapeType="1"/>
            </p:cNvSpPr>
            <p:nvPr/>
          </p:nvSpPr>
          <p:spPr bwMode="auto">
            <a:xfrm flipH="1">
              <a:off x="698500" y="30241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3" name="Line 175"/>
            <p:cNvSpPr>
              <a:spLocks noChangeShapeType="1"/>
            </p:cNvSpPr>
            <p:nvPr/>
          </p:nvSpPr>
          <p:spPr bwMode="auto">
            <a:xfrm>
              <a:off x="720725" y="30241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4" name="Line 176"/>
            <p:cNvSpPr>
              <a:spLocks noChangeShapeType="1"/>
            </p:cNvSpPr>
            <p:nvPr/>
          </p:nvSpPr>
          <p:spPr bwMode="auto">
            <a:xfrm flipH="1">
              <a:off x="698500" y="2960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5" name="Line 177"/>
            <p:cNvSpPr>
              <a:spLocks noChangeShapeType="1"/>
            </p:cNvSpPr>
            <p:nvPr/>
          </p:nvSpPr>
          <p:spPr bwMode="auto">
            <a:xfrm>
              <a:off x="720725" y="2960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6" name="Line 178"/>
            <p:cNvSpPr>
              <a:spLocks noChangeShapeType="1"/>
            </p:cNvSpPr>
            <p:nvPr/>
          </p:nvSpPr>
          <p:spPr bwMode="auto">
            <a:xfrm flipH="1">
              <a:off x="698500" y="2833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7" name="Line 179"/>
            <p:cNvSpPr>
              <a:spLocks noChangeShapeType="1"/>
            </p:cNvSpPr>
            <p:nvPr/>
          </p:nvSpPr>
          <p:spPr bwMode="auto">
            <a:xfrm>
              <a:off x="720725" y="2833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8" name="Line 180"/>
            <p:cNvSpPr>
              <a:spLocks noChangeShapeType="1"/>
            </p:cNvSpPr>
            <p:nvPr/>
          </p:nvSpPr>
          <p:spPr bwMode="auto">
            <a:xfrm flipH="1">
              <a:off x="698500" y="27701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49" name="Line 181"/>
            <p:cNvSpPr>
              <a:spLocks noChangeShapeType="1"/>
            </p:cNvSpPr>
            <p:nvPr/>
          </p:nvSpPr>
          <p:spPr bwMode="auto">
            <a:xfrm>
              <a:off x="720725" y="27701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0" name="Line 182"/>
            <p:cNvSpPr>
              <a:spLocks noChangeShapeType="1"/>
            </p:cNvSpPr>
            <p:nvPr/>
          </p:nvSpPr>
          <p:spPr bwMode="auto">
            <a:xfrm flipH="1">
              <a:off x="698500" y="2706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1" name="Line 183"/>
            <p:cNvSpPr>
              <a:spLocks noChangeShapeType="1"/>
            </p:cNvSpPr>
            <p:nvPr/>
          </p:nvSpPr>
          <p:spPr bwMode="auto">
            <a:xfrm>
              <a:off x="720725" y="2706688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2" name="Line 184"/>
            <p:cNvSpPr>
              <a:spLocks noChangeShapeType="1"/>
            </p:cNvSpPr>
            <p:nvPr/>
          </p:nvSpPr>
          <p:spPr bwMode="auto">
            <a:xfrm flipH="1">
              <a:off x="698500" y="2581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3" name="Line 185"/>
            <p:cNvSpPr>
              <a:spLocks noChangeShapeType="1"/>
            </p:cNvSpPr>
            <p:nvPr/>
          </p:nvSpPr>
          <p:spPr bwMode="auto">
            <a:xfrm>
              <a:off x="720725" y="2581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4" name="Line 186"/>
            <p:cNvSpPr>
              <a:spLocks noChangeShapeType="1"/>
            </p:cNvSpPr>
            <p:nvPr/>
          </p:nvSpPr>
          <p:spPr bwMode="auto">
            <a:xfrm flipH="1">
              <a:off x="698500" y="25177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5" name="Line 187"/>
            <p:cNvSpPr>
              <a:spLocks noChangeShapeType="1"/>
            </p:cNvSpPr>
            <p:nvPr/>
          </p:nvSpPr>
          <p:spPr bwMode="auto">
            <a:xfrm>
              <a:off x="720725" y="25177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6" name="Line 188"/>
            <p:cNvSpPr>
              <a:spLocks noChangeShapeType="1"/>
            </p:cNvSpPr>
            <p:nvPr/>
          </p:nvSpPr>
          <p:spPr bwMode="auto">
            <a:xfrm flipH="1">
              <a:off x="698500" y="2454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7" name="Line 189"/>
            <p:cNvSpPr>
              <a:spLocks noChangeShapeType="1"/>
            </p:cNvSpPr>
            <p:nvPr/>
          </p:nvSpPr>
          <p:spPr bwMode="auto">
            <a:xfrm>
              <a:off x="720725" y="2454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8" name="Line 190"/>
            <p:cNvSpPr>
              <a:spLocks noChangeShapeType="1"/>
            </p:cNvSpPr>
            <p:nvPr/>
          </p:nvSpPr>
          <p:spPr bwMode="auto">
            <a:xfrm flipH="1">
              <a:off x="698500" y="2327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59" name="Line 191"/>
            <p:cNvSpPr>
              <a:spLocks noChangeShapeType="1"/>
            </p:cNvSpPr>
            <p:nvPr/>
          </p:nvSpPr>
          <p:spPr bwMode="auto">
            <a:xfrm>
              <a:off x="720725" y="2327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0" name="Line 192"/>
            <p:cNvSpPr>
              <a:spLocks noChangeShapeType="1"/>
            </p:cNvSpPr>
            <p:nvPr/>
          </p:nvSpPr>
          <p:spPr bwMode="auto">
            <a:xfrm flipH="1">
              <a:off x="698500" y="22637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1" name="Line 193"/>
            <p:cNvSpPr>
              <a:spLocks noChangeShapeType="1"/>
            </p:cNvSpPr>
            <p:nvPr/>
          </p:nvSpPr>
          <p:spPr bwMode="auto">
            <a:xfrm>
              <a:off x="720725" y="22637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2" name="Line 194"/>
            <p:cNvSpPr>
              <a:spLocks noChangeShapeType="1"/>
            </p:cNvSpPr>
            <p:nvPr/>
          </p:nvSpPr>
          <p:spPr bwMode="auto">
            <a:xfrm flipH="1">
              <a:off x="698500" y="2200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3" name="Line 195"/>
            <p:cNvSpPr>
              <a:spLocks noChangeShapeType="1"/>
            </p:cNvSpPr>
            <p:nvPr/>
          </p:nvSpPr>
          <p:spPr bwMode="auto">
            <a:xfrm>
              <a:off x="720725" y="2200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4" name="Line 196"/>
            <p:cNvSpPr>
              <a:spLocks noChangeShapeType="1"/>
            </p:cNvSpPr>
            <p:nvPr/>
          </p:nvSpPr>
          <p:spPr bwMode="auto">
            <a:xfrm flipH="1">
              <a:off x="698500" y="2073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5" name="Line 197"/>
            <p:cNvSpPr>
              <a:spLocks noChangeShapeType="1"/>
            </p:cNvSpPr>
            <p:nvPr/>
          </p:nvSpPr>
          <p:spPr bwMode="auto">
            <a:xfrm>
              <a:off x="720725" y="2073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6" name="Line 198"/>
            <p:cNvSpPr>
              <a:spLocks noChangeShapeType="1"/>
            </p:cNvSpPr>
            <p:nvPr/>
          </p:nvSpPr>
          <p:spPr bwMode="auto">
            <a:xfrm flipH="1">
              <a:off x="698500" y="20097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7" name="Line 199"/>
            <p:cNvSpPr>
              <a:spLocks noChangeShapeType="1"/>
            </p:cNvSpPr>
            <p:nvPr/>
          </p:nvSpPr>
          <p:spPr bwMode="auto">
            <a:xfrm>
              <a:off x="720725" y="20097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8" name="Line 200"/>
            <p:cNvSpPr>
              <a:spLocks noChangeShapeType="1"/>
            </p:cNvSpPr>
            <p:nvPr/>
          </p:nvSpPr>
          <p:spPr bwMode="auto">
            <a:xfrm flipH="1">
              <a:off x="698500" y="1946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69" name="Line 201"/>
            <p:cNvSpPr>
              <a:spLocks noChangeShapeType="1"/>
            </p:cNvSpPr>
            <p:nvPr/>
          </p:nvSpPr>
          <p:spPr bwMode="auto">
            <a:xfrm>
              <a:off x="720725" y="1946275"/>
              <a:ext cx="22225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0" name="Rectangle 202"/>
            <p:cNvSpPr>
              <a:spLocks noChangeArrowheads="1"/>
            </p:cNvSpPr>
            <p:nvPr/>
          </p:nvSpPr>
          <p:spPr bwMode="auto">
            <a:xfrm>
              <a:off x="842963" y="1882775"/>
              <a:ext cx="246063" cy="43180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1" name="Rectangle 203"/>
            <p:cNvSpPr>
              <a:spLocks noChangeArrowheads="1"/>
            </p:cNvSpPr>
            <p:nvPr/>
          </p:nvSpPr>
          <p:spPr bwMode="auto">
            <a:xfrm>
              <a:off x="1333500" y="1882775"/>
              <a:ext cx="244475" cy="40640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2" name="Rectangle 204"/>
            <p:cNvSpPr>
              <a:spLocks noChangeArrowheads="1"/>
            </p:cNvSpPr>
            <p:nvPr/>
          </p:nvSpPr>
          <p:spPr bwMode="auto">
            <a:xfrm>
              <a:off x="1822450" y="1882775"/>
              <a:ext cx="244475" cy="16827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3" name="Rectangle 205"/>
            <p:cNvSpPr>
              <a:spLocks noChangeArrowheads="1"/>
            </p:cNvSpPr>
            <p:nvPr/>
          </p:nvSpPr>
          <p:spPr bwMode="auto">
            <a:xfrm>
              <a:off x="2312988" y="1882775"/>
              <a:ext cx="244475" cy="287337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4" name="Rectangle 206"/>
            <p:cNvSpPr>
              <a:spLocks noChangeArrowheads="1"/>
            </p:cNvSpPr>
            <p:nvPr/>
          </p:nvSpPr>
          <p:spPr bwMode="auto">
            <a:xfrm>
              <a:off x="2801938" y="1882775"/>
              <a:ext cx="244475" cy="77787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5" name="Rectangle 207"/>
            <p:cNvSpPr>
              <a:spLocks noChangeArrowheads="1"/>
            </p:cNvSpPr>
            <p:nvPr/>
          </p:nvSpPr>
          <p:spPr bwMode="auto">
            <a:xfrm>
              <a:off x="3292475" y="1882775"/>
              <a:ext cx="244475" cy="10160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6" name="Rectangle 208"/>
            <p:cNvSpPr>
              <a:spLocks noChangeArrowheads="1"/>
            </p:cNvSpPr>
            <p:nvPr/>
          </p:nvSpPr>
          <p:spPr bwMode="auto">
            <a:xfrm>
              <a:off x="3781425" y="1882775"/>
              <a:ext cx="244475" cy="390525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7" name="Rectangle 209"/>
            <p:cNvSpPr>
              <a:spLocks noChangeArrowheads="1"/>
            </p:cNvSpPr>
            <p:nvPr/>
          </p:nvSpPr>
          <p:spPr bwMode="auto">
            <a:xfrm>
              <a:off x="4270375" y="1882775"/>
              <a:ext cx="246063" cy="45085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8" name="Rectangle 210"/>
            <p:cNvSpPr>
              <a:spLocks noChangeArrowheads="1"/>
            </p:cNvSpPr>
            <p:nvPr/>
          </p:nvSpPr>
          <p:spPr bwMode="auto">
            <a:xfrm>
              <a:off x="4760913" y="1882775"/>
              <a:ext cx="244475" cy="45720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79" name="Rectangle 211"/>
            <p:cNvSpPr>
              <a:spLocks noChangeArrowheads="1"/>
            </p:cNvSpPr>
            <p:nvPr/>
          </p:nvSpPr>
          <p:spPr bwMode="auto">
            <a:xfrm>
              <a:off x="5249863" y="1882775"/>
              <a:ext cx="246063" cy="40640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0" name="Rectangle 212"/>
            <p:cNvSpPr>
              <a:spLocks noChangeArrowheads="1"/>
            </p:cNvSpPr>
            <p:nvPr/>
          </p:nvSpPr>
          <p:spPr bwMode="auto">
            <a:xfrm>
              <a:off x="5740400" y="1882775"/>
              <a:ext cx="244475" cy="51435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1" name="Rectangle 213"/>
            <p:cNvSpPr>
              <a:spLocks noChangeArrowheads="1"/>
            </p:cNvSpPr>
            <p:nvPr/>
          </p:nvSpPr>
          <p:spPr bwMode="auto">
            <a:xfrm>
              <a:off x="842963" y="2314575"/>
              <a:ext cx="246063" cy="4699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2" name="Rectangle 214"/>
            <p:cNvSpPr>
              <a:spLocks noChangeArrowheads="1"/>
            </p:cNvSpPr>
            <p:nvPr/>
          </p:nvSpPr>
          <p:spPr bwMode="auto">
            <a:xfrm>
              <a:off x="1333500" y="2289175"/>
              <a:ext cx="244475" cy="4540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3" name="Rectangle 215"/>
            <p:cNvSpPr>
              <a:spLocks noChangeArrowheads="1"/>
            </p:cNvSpPr>
            <p:nvPr/>
          </p:nvSpPr>
          <p:spPr bwMode="auto">
            <a:xfrm>
              <a:off x="1822450" y="2051050"/>
              <a:ext cx="244475" cy="1428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4" name="Rectangle 216"/>
            <p:cNvSpPr>
              <a:spLocks noChangeArrowheads="1"/>
            </p:cNvSpPr>
            <p:nvPr/>
          </p:nvSpPr>
          <p:spPr bwMode="auto">
            <a:xfrm>
              <a:off x="2312988" y="2170113"/>
              <a:ext cx="244475" cy="5746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5" name="Rectangle 217"/>
            <p:cNvSpPr>
              <a:spLocks noChangeArrowheads="1"/>
            </p:cNvSpPr>
            <p:nvPr/>
          </p:nvSpPr>
          <p:spPr bwMode="auto">
            <a:xfrm>
              <a:off x="2801938" y="1960563"/>
              <a:ext cx="244475" cy="1365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6" name="Rectangle 218"/>
            <p:cNvSpPr>
              <a:spLocks noChangeArrowheads="1"/>
            </p:cNvSpPr>
            <p:nvPr/>
          </p:nvSpPr>
          <p:spPr bwMode="auto">
            <a:xfrm>
              <a:off x="3292475" y="1984375"/>
              <a:ext cx="244475" cy="15875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7" name="Rectangle 219"/>
            <p:cNvSpPr>
              <a:spLocks noChangeArrowheads="1"/>
            </p:cNvSpPr>
            <p:nvPr/>
          </p:nvSpPr>
          <p:spPr bwMode="auto">
            <a:xfrm>
              <a:off x="3781425" y="2273300"/>
              <a:ext cx="244475" cy="4857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8" name="Rectangle 220"/>
            <p:cNvSpPr>
              <a:spLocks noChangeArrowheads="1"/>
            </p:cNvSpPr>
            <p:nvPr/>
          </p:nvSpPr>
          <p:spPr bwMode="auto">
            <a:xfrm>
              <a:off x="4270375" y="2333625"/>
              <a:ext cx="246063" cy="4699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89" name="Rectangle 221"/>
            <p:cNvSpPr>
              <a:spLocks noChangeArrowheads="1"/>
            </p:cNvSpPr>
            <p:nvPr/>
          </p:nvSpPr>
          <p:spPr bwMode="auto">
            <a:xfrm>
              <a:off x="4760913" y="2339975"/>
              <a:ext cx="244475" cy="439737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0" name="Rectangle 222"/>
            <p:cNvSpPr>
              <a:spLocks noChangeArrowheads="1"/>
            </p:cNvSpPr>
            <p:nvPr/>
          </p:nvSpPr>
          <p:spPr bwMode="auto">
            <a:xfrm>
              <a:off x="5249863" y="2289174"/>
              <a:ext cx="246063" cy="53022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1" name="Rectangle 223"/>
            <p:cNvSpPr>
              <a:spLocks noChangeArrowheads="1"/>
            </p:cNvSpPr>
            <p:nvPr/>
          </p:nvSpPr>
          <p:spPr bwMode="auto">
            <a:xfrm>
              <a:off x="5740400" y="2397125"/>
              <a:ext cx="244475" cy="358775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2" name="Rectangle 224"/>
            <p:cNvSpPr>
              <a:spLocks noChangeArrowheads="1"/>
            </p:cNvSpPr>
            <p:nvPr/>
          </p:nvSpPr>
          <p:spPr bwMode="auto">
            <a:xfrm>
              <a:off x="842963" y="2784475"/>
              <a:ext cx="246063" cy="207962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3" name="Rectangle 225"/>
            <p:cNvSpPr>
              <a:spLocks noChangeArrowheads="1"/>
            </p:cNvSpPr>
            <p:nvPr/>
          </p:nvSpPr>
          <p:spPr bwMode="auto">
            <a:xfrm>
              <a:off x="1333500" y="2743200"/>
              <a:ext cx="244475" cy="239712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4" name="Rectangle 226"/>
            <p:cNvSpPr>
              <a:spLocks noChangeArrowheads="1"/>
            </p:cNvSpPr>
            <p:nvPr/>
          </p:nvSpPr>
          <p:spPr bwMode="auto">
            <a:xfrm>
              <a:off x="1822450" y="2193925"/>
              <a:ext cx="244475" cy="74930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5" name="Rectangle 227"/>
            <p:cNvSpPr>
              <a:spLocks noChangeArrowheads="1"/>
            </p:cNvSpPr>
            <p:nvPr/>
          </p:nvSpPr>
          <p:spPr bwMode="auto">
            <a:xfrm>
              <a:off x="2312988" y="2744788"/>
              <a:ext cx="244475" cy="309562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6" name="Rectangle 228"/>
            <p:cNvSpPr>
              <a:spLocks noChangeArrowheads="1"/>
            </p:cNvSpPr>
            <p:nvPr/>
          </p:nvSpPr>
          <p:spPr bwMode="auto">
            <a:xfrm>
              <a:off x="2801938" y="2097088"/>
              <a:ext cx="244475" cy="820737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7" name="Rectangle 229"/>
            <p:cNvSpPr>
              <a:spLocks noChangeArrowheads="1"/>
            </p:cNvSpPr>
            <p:nvPr/>
          </p:nvSpPr>
          <p:spPr bwMode="auto">
            <a:xfrm>
              <a:off x="3292475" y="2143125"/>
              <a:ext cx="244475" cy="79692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8" name="Rectangle 230"/>
            <p:cNvSpPr>
              <a:spLocks noChangeArrowheads="1"/>
            </p:cNvSpPr>
            <p:nvPr/>
          </p:nvSpPr>
          <p:spPr bwMode="auto">
            <a:xfrm>
              <a:off x="3781425" y="2759075"/>
              <a:ext cx="244475" cy="22225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99" name="Rectangle 231"/>
            <p:cNvSpPr>
              <a:spLocks noChangeArrowheads="1"/>
            </p:cNvSpPr>
            <p:nvPr/>
          </p:nvSpPr>
          <p:spPr bwMode="auto">
            <a:xfrm>
              <a:off x="4270375" y="2803525"/>
              <a:ext cx="246063" cy="19050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0" name="Rectangle 232"/>
            <p:cNvSpPr>
              <a:spLocks noChangeArrowheads="1"/>
            </p:cNvSpPr>
            <p:nvPr/>
          </p:nvSpPr>
          <p:spPr bwMode="auto">
            <a:xfrm>
              <a:off x="4760913" y="2779713"/>
              <a:ext cx="244475" cy="207962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1" name="Rectangle 233"/>
            <p:cNvSpPr>
              <a:spLocks noChangeArrowheads="1"/>
            </p:cNvSpPr>
            <p:nvPr/>
          </p:nvSpPr>
          <p:spPr bwMode="auto">
            <a:xfrm>
              <a:off x="5249863" y="2757488"/>
              <a:ext cx="246063" cy="2190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2" name="Rectangle 234"/>
            <p:cNvSpPr>
              <a:spLocks noChangeArrowheads="1"/>
            </p:cNvSpPr>
            <p:nvPr/>
          </p:nvSpPr>
          <p:spPr bwMode="auto">
            <a:xfrm>
              <a:off x="5740400" y="2755900"/>
              <a:ext cx="244475" cy="193675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3" name="Rectangle 235"/>
            <p:cNvSpPr>
              <a:spLocks noChangeArrowheads="1"/>
            </p:cNvSpPr>
            <p:nvPr/>
          </p:nvSpPr>
          <p:spPr bwMode="auto">
            <a:xfrm>
              <a:off x="842963" y="2992438"/>
              <a:ext cx="246063" cy="15875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4" name="Rectangle 236"/>
            <p:cNvSpPr>
              <a:spLocks noChangeArrowheads="1"/>
            </p:cNvSpPr>
            <p:nvPr/>
          </p:nvSpPr>
          <p:spPr bwMode="auto">
            <a:xfrm>
              <a:off x="1333500" y="2982913"/>
              <a:ext cx="244475" cy="16827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5" name="Rectangle 237"/>
            <p:cNvSpPr>
              <a:spLocks noChangeArrowheads="1"/>
            </p:cNvSpPr>
            <p:nvPr/>
          </p:nvSpPr>
          <p:spPr bwMode="auto">
            <a:xfrm>
              <a:off x="1822450" y="2943225"/>
              <a:ext cx="244475" cy="20796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6" name="Rectangle 238"/>
            <p:cNvSpPr>
              <a:spLocks noChangeArrowheads="1"/>
            </p:cNvSpPr>
            <p:nvPr/>
          </p:nvSpPr>
          <p:spPr bwMode="auto">
            <a:xfrm>
              <a:off x="2312988" y="3054350"/>
              <a:ext cx="244475" cy="96837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7" name="Rectangle 239"/>
            <p:cNvSpPr>
              <a:spLocks noChangeArrowheads="1"/>
            </p:cNvSpPr>
            <p:nvPr/>
          </p:nvSpPr>
          <p:spPr bwMode="auto">
            <a:xfrm>
              <a:off x="2801938" y="2917825"/>
              <a:ext cx="244475" cy="23336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8" name="Rectangle 240"/>
            <p:cNvSpPr>
              <a:spLocks noChangeArrowheads="1"/>
            </p:cNvSpPr>
            <p:nvPr/>
          </p:nvSpPr>
          <p:spPr bwMode="auto">
            <a:xfrm>
              <a:off x="3292475" y="2940050"/>
              <a:ext cx="244475" cy="211137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09" name="Rectangle 241"/>
            <p:cNvSpPr>
              <a:spLocks noChangeArrowheads="1"/>
            </p:cNvSpPr>
            <p:nvPr/>
          </p:nvSpPr>
          <p:spPr bwMode="auto">
            <a:xfrm>
              <a:off x="3781425" y="2981325"/>
              <a:ext cx="244475" cy="16986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0" name="Rectangle 242"/>
            <p:cNvSpPr>
              <a:spLocks noChangeArrowheads="1"/>
            </p:cNvSpPr>
            <p:nvPr/>
          </p:nvSpPr>
          <p:spPr bwMode="auto">
            <a:xfrm>
              <a:off x="4270375" y="2994025"/>
              <a:ext cx="246063" cy="15716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1" name="Rectangle 243"/>
            <p:cNvSpPr>
              <a:spLocks noChangeArrowheads="1"/>
            </p:cNvSpPr>
            <p:nvPr/>
          </p:nvSpPr>
          <p:spPr bwMode="auto">
            <a:xfrm>
              <a:off x="4760913" y="2987675"/>
              <a:ext cx="244475" cy="16351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2" name="Rectangle 244"/>
            <p:cNvSpPr>
              <a:spLocks noChangeArrowheads="1"/>
            </p:cNvSpPr>
            <p:nvPr/>
          </p:nvSpPr>
          <p:spPr bwMode="auto">
            <a:xfrm>
              <a:off x="5249863" y="2976563"/>
              <a:ext cx="246063" cy="1746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3" name="Rectangle 245"/>
            <p:cNvSpPr>
              <a:spLocks noChangeArrowheads="1"/>
            </p:cNvSpPr>
            <p:nvPr/>
          </p:nvSpPr>
          <p:spPr bwMode="auto">
            <a:xfrm>
              <a:off x="5740400" y="2949575"/>
              <a:ext cx="244475" cy="20161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4" name="Line 246"/>
            <p:cNvSpPr>
              <a:spLocks noChangeShapeType="1"/>
            </p:cNvSpPr>
            <p:nvPr/>
          </p:nvSpPr>
          <p:spPr bwMode="auto">
            <a:xfrm>
              <a:off x="720725" y="3151188"/>
              <a:ext cx="5386388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5" name="Line 247"/>
            <p:cNvSpPr>
              <a:spLocks noChangeShapeType="1"/>
            </p:cNvSpPr>
            <p:nvPr/>
          </p:nvSpPr>
          <p:spPr bwMode="auto">
            <a:xfrm>
              <a:off x="966788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6" name="Line 248"/>
            <p:cNvSpPr>
              <a:spLocks noChangeShapeType="1"/>
            </p:cNvSpPr>
            <p:nvPr/>
          </p:nvSpPr>
          <p:spPr bwMode="auto">
            <a:xfrm flipV="1">
              <a:off x="966788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7" name="Rectangle 249"/>
            <p:cNvSpPr>
              <a:spLocks noChangeArrowheads="1"/>
            </p:cNvSpPr>
            <p:nvPr/>
          </p:nvSpPr>
          <p:spPr bwMode="auto">
            <a:xfrm>
              <a:off x="795338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18" name="Line 250"/>
            <p:cNvSpPr>
              <a:spLocks noChangeShapeType="1"/>
            </p:cNvSpPr>
            <p:nvPr/>
          </p:nvSpPr>
          <p:spPr bwMode="auto">
            <a:xfrm>
              <a:off x="1455738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19" name="Line 251"/>
            <p:cNvSpPr>
              <a:spLocks noChangeShapeType="1"/>
            </p:cNvSpPr>
            <p:nvPr/>
          </p:nvSpPr>
          <p:spPr bwMode="auto">
            <a:xfrm flipV="1">
              <a:off x="1455738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20" name="Rectangle 252"/>
            <p:cNvSpPr>
              <a:spLocks noChangeArrowheads="1"/>
            </p:cNvSpPr>
            <p:nvPr/>
          </p:nvSpPr>
          <p:spPr bwMode="auto">
            <a:xfrm>
              <a:off x="1289050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21" name="Line 253"/>
            <p:cNvSpPr>
              <a:spLocks noChangeShapeType="1"/>
            </p:cNvSpPr>
            <p:nvPr/>
          </p:nvSpPr>
          <p:spPr bwMode="auto">
            <a:xfrm>
              <a:off x="1944688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22" name="Line 254"/>
            <p:cNvSpPr>
              <a:spLocks noChangeShapeType="1"/>
            </p:cNvSpPr>
            <p:nvPr/>
          </p:nvSpPr>
          <p:spPr bwMode="auto">
            <a:xfrm flipV="1">
              <a:off x="1944688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23" name="Rectangle 255"/>
            <p:cNvSpPr>
              <a:spLocks noChangeArrowheads="1"/>
            </p:cNvSpPr>
            <p:nvPr/>
          </p:nvSpPr>
          <p:spPr bwMode="auto">
            <a:xfrm>
              <a:off x="1773238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24" name="Line 256"/>
            <p:cNvSpPr>
              <a:spLocks noChangeShapeType="1"/>
            </p:cNvSpPr>
            <p:nvPr/>
          </p:nvSpPr>
          <p:spPr bwMode="auto">
            <a:xfrm>
              <a:off x="2435225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25" name="Line 257"/>
            <p:cNvSpPr>
              <a:spLocks noChangeShapeType="1"/>
            </p:cNvSpPr>
            <p:nvPr/>
          </p:nvSpPr>
          <p:spPr bwMode="auto">
            <a:xfrm flipV="1">
              <a:off x="2435225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26" name="Rectangle 258"/>
            <p:cNvSpPr>
              <a:spLocks noChangeArrowheads="1"/>
            </p:cNvSpPr>
            <p:nvPr/>
          </p:nvSpPr>
          <p:spPr bwMode="auto">
            <a:xfrm>
              <a:off x="2268538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27" name="Line 259"/>
            <p:cNvSpPr>
              <a:spLocks noChangeShapeType="1"/>
            </p:cNvSpPr>
            <p:nvPr/>
          </p:nvSpPr>
          <p:spPr bwMode="auto">
            <a:xfrm>
              <a:off x="2924175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28" name="Line 260"/>
            <p:cNvSpPr>
              <a:spLocks noChangeShapeType="1"/>
            </p:cNvSpPr>
            <p:nvPr/>
          </p:nvSpPr>
          <p:spPr bwMode="auto">
            <a:xfrm flipV="1">
              <a:off x="2924175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29" name="Rectangle 261"/>
            <p:cNvSpPr>
              <a:spLocks noChangeArrowheads="1"/>
            </p:cNvSpPr>
            <p:nvPr/>
          </p:nvSpPr>
          <p:spPr bwMode="auto">
            <a:xfrm>
              <a:off x="2752725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30" name="Line 262"/>
            <p:cNvSpPr>
              <a:spLocks noChangeShapeType="1"/>
            </p:cNvSpPr>
            <p:nvPr/>
          </p:nvSpPr>
          <p:spPr bwMode="auto">
            <a:xfrm>
              <a:off x="3414713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31" name="Line 263"/>
            <p:cNvSpPr>
              <a:spLocks noChangeShapeType="1"/>
            </p:cNvSpPr>
            <p:nvPr/>
          </p:nvSpPr>
          <p:spPr bwMode="auto">
            <a:xfrm flipV="1">
              <a:off x="3414713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32" name="Rectangle 264"/>
            <p:cNvSpPr>
              <a:spLocks noChangeArrowheads="1"/>
            </p:cNvSpPr>
            <p:nvPr/>
          </p:nvSpPr>
          <p:spPr bwMode="auto">
            <a:xfrm>
              <a:off x="3246438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33" name="Line 265"/>
            <p:cNvSpPr>
              <a:spLocks noChangeShapeType="1"/>
            </p:cNvSpPr>
            <p:nvPr/>
          </p:nvSpPr>
          <p:spPr bwMode="auto">
            <a:xfrm>
              <a:off x="3903663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34" name="Line 266"/>
            <p:cNvSpPr>
              <a:spLocks noChangeShapeType="1"/>
            </p:cNvSpPr>
            <p:nvPr/>
          </p:nvSpPr>
          <p:spPr bwMode="auto">
            <a:xfrm flipV="1">
              <a:off x="3903663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35" name="Rectangle 267"/>
            <p:cNvSpPr>
              <a:spLocks noChangeArrowheads="1"/>
            </p:cNvSpPr>
            <p:nvPr/>
          </p:nvSpPr>
          <p:spPr bwMode="auto">
            <a:xfrm>
              <a:off x="3732213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36" name="Line 268"/>
            <p:cNvSpPr>
              <a:spLocks noChangeShapeType="1"/>
            </p:cNvSpPr>
            <p:nvPr/>
          </p:nvSpPr>
          <p:spPr bwMode="auto">
            <a:xfrm>
              <a:off x="4392613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37" name="Line 269"/>
            <p:cNvSpPr>
              <a:spLocks noChangeShapeType="1"/>
            </p:cNvSpPr>
            <p:nvPr/>
          </p:nvSpPr>
          <p:spPr bwMode="auto">
            <a:xfrm flipV="1">
              <a:off x="4392613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38" name="Rectangle 270"/>
            <p:cNvSpPr>
              <a:spLocks noChangeArrowheads="1"/>
            </p:cNvSpPr>
            <p:nvPr/>
          </p:nvSpPr>
          <p:spPr bwMode="auto">
            <a:xfrm>
              <a:off x="4225925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39" name="Line 271"/>
            <p:cNvSpPr>
              <a:spLocks noChangeShapeType="1"/>
            </p:cNvSpPr>
            <p:nvPr/>
          </p:nvSpPr>
          <p:spPr bwMode="auto">
            <a:xfrm>
              <a:off x="4883150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40" name="Line 272"/>
            <p:cNvSpPr>
              <a:spLocks noChangeShapeType="1"/>
            </p:cNvSpPr>
            <p:nvPr/>
          </p:nvSpPr>
          <p:spPr bwMode="auto">
            <a:xfrm flipV="1">
              <a:off x="4883150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41" name="Rectangle 273"/>
            <p:cNvSpPr>
              <a:spLocks noChangeArrowheads="1"/>
            </p:cNvSpPr>
            <p:nvPr/>
          </p:nvSpPr>
          <p:spPr bwMode="auto">
            <a:xfrm>
              <a:off x="4711700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42" name="Line 274"/>
            <p:cNvSpPr>
              <a:spLocks noChangeShapeType="1"/>
            </p:cNvSpPr>
            <p:nvPr/>
          </p:nvSpPr>
          <p:spPr bwMode="auto">
            <a:xfrm>
              <a:off x="5373688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43" name="Line 275"/>
            <p:cNvSpPr>
              <a:spLocks noChangeShapeType="1"/>
            </p:cNvSpPr>
            <p:nvPr/>
          </p:nvSpPr>
          <p:spPr bwMode="auto">
            <a:xfrm flipV="1">
              <a:off x="5373688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44" name="Rectangle 276"/>
            <p:cNvSpPr>
              <a:spLocks noChangeArrowheads="1"/>
            </p:cNvSpPr>
            <p:nvPr/>
          </p:nvSpPr>
          <p:spPr bwMode="auto">
            <a:xfrm>
              <a:off x="5205413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REP29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45" name="Line 277"/>
            <p:cNvSpPr>
              <a:spLocks noChangeShapeType="1"/>
            </p:cNvSpPr>
            <p:nvPr/>
          </p:nvSpPr>
          <p:spPr bwMode="auto">
            <a:xfrm>
              <a:off x="5862638" y="3151188"/>
              <a:ext cx="1588" cy="44450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46" name="Line 278"/>
            <p:cNvSpPr>
              <a:spLocks noChangeShapeType="1"/>
            </p:cNvSpPr>
            <p:nvPr/>
          </p:nvSpPr>
          <p:spPr bwMode="auto">
            <a:xfrm flipV="1">
              <a:off x="5862638" y="3105150"/>
              <a:ext cx="1588" cy="4603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47" name="Rectangle 279"/>
            <p:cNvSpPr>
              <a:spLocks noChangeArrowheads="1"/>
            </p:cNvSpPr>
            <p:nvPr/>
          </p:nvSpPr>
          <p:spPr bwMode="auto">
            <a:xfrm>
              <a:off x="5689600" y="3244850"/>
              <a:ext cx="42227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48" name="Rectangle 280"/>
            <p:cNvSpPr>
              <a:spLocks noChangeArrowheads="1"/>
            </p:cNvSpPr>
            <p:nvPr/>
          </p:nvSpPr>
          <p:spPr bwMode="auto">
            <a:xfrm>
              <a:off x="3130550" y="3414713"/>
              <a:ext cx="61912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Replicate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49" name="Line 281"/>
            <p:cNvSpPr>
              <a:spLocks noChangeShapeType="1"/>
            </p:cNvSpPr>
            <p:nvPr/>
          </p:nvSpPr>
          <p:spPr bwMode="auto">
            <a:xfrm>
              <a:off x="720725" y="1882775"/>
              <a:ext cx="1588" cy="1268412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50" name="Line 282"/>
            <p:cNvSpPr>
              <a:spLocks noChangeShapeType="1"/>
            </p:cNvSpPr>
            <p:nvPr/>
          </p:nvSpPr>
          <p:spPr bwMode="auto">
            <a:xfrm flipH="1">
              <a:off x="676275" y="3151188"/>
              <a:ext cx="44450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51" name="Line 283"/>
            <p:cNvSpPr>
              <a:spLocks noChangeShapeType="1"/>
            </p:cNvSpPr>
            <p:nvPr/>
          </p:nvSpPr>
          <p:spPr bwMode="auto">
            <a:xfrm>
              <a:off x="720725" y="3151188"/>
              <a:ext cx="46038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52" name="Rectangle 284"/>
            <p:cNvSpPr>
              <a:spLocks noChangeArrowheads="1"/>
            </p:cNvSpPr>
            <p:nvPr/>
          </p:nvSpPr>
          <p:spPr bwMode="auto">
            <a:xfrm>
              <a:off x="461963" y="3073400"/>
              <a:ext cx="125413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53" name="Line 285"/>
            <p:cNvSpPr>
              <a:spLocks noChangeShapeType="1"/>
            </p:cNvSpPr>
            <p:nvPr/>
          </p:nvSpPr>
          <p:spPr bwMode="auto">
            <a:xfrm flipH="1">
              <a:off x="676275" y="2897188"/>
              <a:ext cx="44450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54" name="Line 286"/>
            <p:cNvSpPr>
              <a:spLocks noChangeShapeType="1"/>
            </p:cNvSpPr>
            <p:nvPr/>
          </p:nvSpPr>
          <p:spPr bwMode="auto">
            <a:xfrm>
              <a:off x="720725" y="2897188"/>
              <a:ext cx="46038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55" name="Rectangle 287"/>
            <p:cNvSpPr>
              <a:spLocks noChangeArrowheads="1"/>
            </p:cNvSpPr>
            <p:nvPr/>
          </p:nvSpPr>
          <p:spPr bwMode="auto">
            <a:xfrm>
              <a:off x="427038" y="2813050"/>
              <a:ext cx="1968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56" name="Line 288"/>
            <p:cNvSpPr>
              <a:spLocks noChangeShapeType="1"/>
            </p:cNvSpPr>
            <p:nvPr/>
          </p:nvSpPr>
          <p:spPr bwMode="auto">
            <a:xfrm flipH="1">
              <a:off x="676275" y="2643188"/>
              <a:ext cx="44450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57" name="Line 289"/>
            <p:cNvSpPr>
              <a:spLocks noChangeShapeType="1"/>
            </p:cNvSpPr>
            <p:nvPr/>
          </p:nvSpPr>
          <p:spPr bwMode="auto">
            <a:xfrm>
              <a:off x="720725" y="2643188"/>
              <a:ext cx="46038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58" name="Rectangle 290"/>
            <p:cNvSpPr>
              <a:spLocks noChangeArrowheads="1"/>
            </p:cNvSpPr>
            <p:nvPr/>
          </p:nvSpPr>
          <p:spPr bwMode="auto">
            <a:xfrm>
              <a:off x="427038" y="2560638"/>
              <a:ext cx="1968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59" name="Line 291"/>
            <p:cNvSpPr>
              <a:spLocks noChangeShapeType="1"/>
            </p:cNvSpPr>
            <p:nvPr/>
          </p:nvSpPr>
          <p:spPr bwMode="auto">
            <a:xfrm flipH="1">
              <a:off x="676275" y="2390775"/>
              <a:ext cx="44450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60" name="Line 292"/>
            <p:cNvSpPr>
              <a:spLocks noChangeShapeType="1"/>
            </p:cNvSpPr>
            <p:nvPr/>
          </p:nvSpPr>
          <p:spPr bwMode="auto">
            <a:xfrm>
              <a:off x="720725" y="2390775"/>
              <a:ext cx="46038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61" name="Rectangle 293"/>
            <p:cNvSpPr>
              <a:spLocks noChangeArrowheads="1"/>
            </p:cNvSpPr>
            <p:nvPr/>
          </p:nvSpPr>
          <p:spPr bwMode="auto">
            <a:xfrm>
              <a:off x="427038" y="2309813"/>
              <a:ext cx="1968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62" name="Line 294"/>
            <p:cNvSpPr>
              <a:spLocks noChangeShapeType="1"/>
            </p:cNvSpPr>
            <p:nvPr/>
          </p:nvSpPr>
          <p:spPr bwMode="auto">
            <a:xfrm flipH="1">
              <a:off x="676275" y="2136775"/>
              <a:ext cx="44450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63" name="Line 295"/>
            <p:cNvSpPr>
              <a:spLocks noChangeShapeType="1"/>
            </p:cNvSpPr>
            <p:nvPr/>
          </p:nvSpPr>
          <p:spPr bwMode="auto">
            <a:xfrm>
              <a:off x="720725" y="2136775"/>
              <a:ext cx="46038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64" name="Rectangle 296"/>
            <p:cNvSpPr>
              <a:spLocks noChangeArrowheads="1"/>
            </p:cNvSpPr>
            <p:nvPr/>
          </p:nvSpPr>
          <p:spPr bwMode="auto">
            <a:xfrm>
              <a:off x="427038" y="2057400"/>
              <a:ext cx="1968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65" name="Line 297"/>
            <p:cNvSpPr>
              <a:spLocks noChangeShapeType="1"/>
            </p:cNvSpPr>
            <p:nvPr/>
          </p:nvSpPr>
          <p:spPr bwMode="auto">
            <a:xfrm flipH="1">
              <a:off x="676275" y="1882775"/>
              <a:ext cx="44450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66" name="Line 298"/>
            <p:cNvSpPr>
              <a:spLocks noChangeShapeType="1"/>
            </p:cNvSpPr>
            <p:nvPr/>
          </p:nvSpPr>
          <p:spPr bwMode="auto">
            <a:xfrm>
              <a:off x="720725" y="1882775"/>
              <a:ext cx="46038" cy="1587"/>
            </a:xfrm>
            <a:prstGeom prst="line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67" name="Rectangle 299"/>
            <p:cNvSpPr>
              <a:spLocks noChangeArrowheads="1"/>
            </p:cNvSpPr>
            <p:nvPr/>
          </p:nvSpPr>
          <p:spPr bwMode="auto">
            <a:xfrm>
              <a:off x="390525" y="1806575"/>
              <a:ext cx="2603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68" name="Rectangle 300"/>
            <p:cNvSpPr>
              <a:spLocks noChangeArrowheads="1"/>
            </p:cNvSpPr>
            <p:nvPr/>
          </p:nvSpPr>
          <p:spPr bwMode="auto">
            <a:xfrm rot="16200000">
              <a:off x="176213" y="3022600"/>
              <a:ext cx="144462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69" name="Rectangle 301"/>
            <p:cNvSpPr>
              <a:spLocks noChangeArrowheads="1"/>
            </p:cNvSpPr>
            <p:nvPr/>
          </p:nvSpPr>
          <p:spPr bwMode="auto">
            <a:xfrm rot="16200000">
              <a:off x="180975" y="2946400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0" name="Rectangle 302"/>
            <p:cNvSpPr>
              <a:spLocks noChangeArrowheads="1"/>
            </p:cNvSpPr>
            <p:nvPr/>
          </p:nvSpPr>
          <p:spPr bwMode="auto">
            <a:xfrm rot="16200000">
              <a:off x="180975" y="2874963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1" name="Rectangle 303"/>
            <p:cNvSpPr>
              <a:spLocks noChangeArrowheads="1"/>
            </p:cNvSpPr>
            <p:nvPr/>
          </p:nvSpPr>
          <p:spPr bwMode="auto">
            <a:xfrm rot="16200000">
              <a:off x="180975" y="2803525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2" name="Rectangle 304"/>
            <p:cNvSpPr>
              <a:spLocks noChangeArrowheads="1"/>
            </p:cNvSpPr>
            <p:nvPr/>
          </p:nvSpPr>
          <p:spPr bwMode="auto">
            <a:xfrm rot="16200000">
              <a:off x="200025" y="2749550"/>
              <a:ext cx="9842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3" name="Rectangle 305"/>
            <p:cNvSpPr>
              <a:spLocks noChangeArrowheads="1"/>
            </p:cNvSpPr>
            <p:nvPr/>
          </p:nvSpPr>
          <p:spPr bwMode="auto">
            <a:xfrm rot="16200000">
              <a:off x="173038" y="2687638"/>
              <a:ext cx="15240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4" name="Rectangle 306"/>
            <p:cNvSpPr>
              <a:spLocks noChangeArrowheads="1"/>
            </p:cNvSpPr>
            <p:nvPr/>
          </p:nvSpPr>
          <p:spPr bwMode="auto">
            <a:xfrm rot="16200000">
              <a:off x="195263" y="2628900"/>
              <a:ext cx="1079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5" name="Rectangle 307"/>
            <p:cNvSpPr>
              <a:spLocks noChangeArrowheads="1"/>
            </p:cNvSpPr>
            <p:nvPr/>
          </p:nvSpPr>
          <p:spPr bwMode="auto">
            <a:xfrm rot="16200000">
              <a:off x="180975" y="2568575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6" name="Rectangle 308"/>
            <p:cNvSpPr>
              <a:spLocks noChangeArrowheads="1"/>
            </p:cNvSpPr>
            <p:nvPr/>
          </p:nvSpPr>
          <p:spPr bwMode="auto">
            <a:xfrm rot="16200000">
              <a:off x="180975" y="2497138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7" name="Rectangle 309"/>
            <p:cNvSpPr>
              <a:spLocks noChangeArrowheads="1"/>
            </p:cNvSpPr>
            <p:nvPr/>
          </p:nvSpPr>
          <p:spPr bwMode="auto">
            <a:xfrm rot="16200000">
              <a:off x="200025" y="2444750"/>
              <a:ext cx="9842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8" name="Rectangle 310"/>
            <p:cNvSpPr>
              <a:spLocks noChangeArrowheads="1"/>
            </p:cNvSpPr>
            <p:nvPr/>
          </p:nvSpPr>
          <p:spPr bwMode="auto">
            <a:xfrm rot="16200000">
              <a:off x="176213" y="2384425"/>
              <a:ext cx="144462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79" name="Rectangle 311"/>
            <p:cNvSpPr>
              <a:spLocks noChangeArrowheads="1"/>
            </p:cNvSpPr>
            <p:nvPr/>
          </p:nvSpPr>
          <p:spPr bwMode="auto">
            <a:xfrm rot="16200000">
              <a:off x="180975" y="2308225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0" name="Rectangle 312"/>
            <p:cNvSpPr>
              <a:spLocks noChangeArrowheads="1"/>
            </p:cNvSpPr>
            <p:nvPr/>
          </p:nvSpPr>
          <p:spPr bwMode="auto">
            <a:xfrm rot="16200000">
              <a:off x="195263" y="2251075"/>
              <a:ext cx="1079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1" name="Rectangle 313"/>
            <p:cNvSpPr>
              <a:spLocks noChangeArrowheads="1"/>
            </p:cNvSpPr>
            <p:nvPr/>
          </p:nvSpPr>
          <p:spPr bwMode="auto">
            <a:xfrm rot="16200000">
              <a:off x="180975" y="2192338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2" name="Rectangle 314"/>
            <p:cNvSpPr>
              <a:spLocks noChangeArrowheads="1"/>
            </p:cNvSpPr>
            <p:nvPr/>
          </p:nvSpPr>
          <p:spPr bwMode="auto">
            <a:xfrm rot="16200000">
              <a:off x="180975" y="2119313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3" name="Rectangle 315"/>
            <p:cNvSpPr>
              <a:spLocks noChangeArrowheads="1"/>
            </p:cNvSpPr>
            <p:nvPr/>
          </p:nvSpPr>
          <p:spPr bwMode="auto">
            <a:xfrm rot="16200000">
              <a:off x="180975" y="2047875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4" name="Rectangle 316"/>
            <p:cNvSpPr>
              <a:spLocks noChangeArrowheads="1"/>
            </p:cNvSpPr>
            <p:nvPr/>
          </p:nvSpPr>
          <p:spPr bwMode="auto">
            <a:xfrm rot="16200000">
              <a:off x="195263" y="1981200"/>
              <a:ext cx="1079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5" name="Rectangle 317"/>
            <p:cNvSpPr>
              <a:spLocks noChangeArrowheads="1"/>
            </p:cNvSpPr>
            <p:nvPr/>
          </p:nvSpPr>
          <p:spPr bwMode="auto">
            <a:xfrm rot="16200000">
              <a:off x="180975" y="1922463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6" name="Rectangle 318"/>
            <p:cNvSpPr>
              <a:spLocks noChangeArrowheads="1"/>
            </p:cNvSpPr>
            <p:nvPr/>
          </p:nvSpPr>
          <p:spPr bwMode="auto">
            <a:xfrm rot="16200000">
              <a:off x="180975" y="1851025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7" name="Rectangle 319"/>
            <p:cNvSpPr>
              <a:spLocks noChangeArrowheads="1"/>
            </p:cNvSpPr>
            <p:nvPr/>
          </p:nvSpPr>
          <p:spPr bwMode="auto">
            <a:xfrm rot="16200000">
              <a:off x="180975" y="1770063"/>
              <a:ext cx="1349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88" name="Rectangle 320"/>
            <p:cNvSpPr>
              <a:spLocks noChangeArrowheads="1"/>
            </p:cNvSpPr>
            <p:nvPr/>
          </p:nvSpPr>
          <p:spPr bwMode="auto">
            <a:xfrm>
              <a:off x="714375" y="1690688"/>
              <a:ext cx="4876800" cy="1254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89" name="Rectangle 321"/>
            <p:cNvSpPr>
              <a:spLocks noChangeArrowheads="1"/>
            </p:cNvSpPr>
            <p:nvPr/>
          </p:nvSpPr>
          <p:spPr bwMode="auto">
            <a:xfrm>
              <a:off x="1082675" y="1698625"/>
              <a:ext cx="906463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y9 - 1059.5065+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90" name="Rectangle 322"/>
            <p:cNvSpPr>
              <a:spLocks noChangeArrowheads="1"/>
            </p:cNvSpPr>
            <p:nvPr/>
          </p:nvSpPr>
          <p:spPr bwMode="auto">
            <a:xfrm>
              <a:off x="752475" y="1725613"/>
              <a:ext cx="252413" cy="635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91" name="Rectangle 323"/>
            <p:cNvSpPr>
              <a:spLocks noChangeArrowheads="1"/>
            </p:cNvSpPr>
            <p:nvPr/>
          </p:nvSpPr>
          <p:spPr bwMode="auto">
            <a:xfrm>
              <a:off x="2303463" y="1698625"/>
              <a:ext cx="83502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y8 - 930.4639+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92" name="Rectangle 324"/>
            <p:cNvSpPr>
              <a:spLocks noChangeArrowheads="1"/>
            </p:cNvSpPr>
            <p:nvPr/>
          </p:nvSpPr>
          <p:spPr bwMode="auto">
            <a:xfrm>
              <a:off x="1971675" y="1725613"/>
              <a:ext cx="250825" cy="63500"/>
            </a:xfrm>
            <a:prstGeom prst="rect">
              <a:avLst/>
            </a:prstGeom>
            <a:solidFill>
              <a:srgbClr val="8A2BE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93" name="Rectangle 325"/>
            <p:cNvSpPr>
              <a:spLocks noChangeArrowheads="1"/>
            </p:cNvSpPr>
            <p:nvPr/>
          </p:nvSpPr>
          <p:spPr bwMode="auto">
            <a:xfrm>
              <a:off x="3525838" y="1698625"/>
              <a:ext cx="83502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y7 - 801.4213+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94" name="Rectangle 326"/>
            <p:cNvSpPr>
              <a:spLocks noChangeArrowheads="1"/>
            </p:cNvSpPr>
            <p:nvPr/>
          </p:nvSpPr>
          <p:spPr bwMode="auto">
            <a:xfrm>
              <a:off x="3189288" y="1725613"/>
              <a:ext cx="252413" cy="63500"/>
            </a:xfrm>
            <a:prstGeom prst="rect">
              <a:avLst/>
            </a:prstGeom>
            <a:solidFill>
              <a:srgbClr val="A52A2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95" name="Rectangle 327"/>
            <p:cNvSpPr>
              <a:spLocks noChangeArrowheads="1"/>
            </p:cNvSpPr>
            <p:nvPr/>
          </p:nvSpPr>
          <p:spPr bwMode="auto">
            <a:xfrm>
              <a:off x="4746625" y="1698625"/>
              <a:ext cx="83502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y5 - 645.3315+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296" name="Rectangle 328"/>
            <p:cNvSpPr>
              <a:spLocks noChangeArrowheads="1"/>
            </p:cNvSpPr>
            <p:nvPr/>
          </p:nvSpPr>
          <p:spPr bwMode="auto">
            <a:xfrm>
              <a:off x="4408488" y="1725613"/>
              <a:ext cx="250825" cy="63500"/>
            </a:xfrm>
            <a:prstGeom prst="rect">
              <a:avLst/>
            </a:prstGeom>
            <a:solidFill>
              <a:srgbClr val="D269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97" name="Rectangle 329"/>
            <p:cNvSpPr>
              <a:spLocks noChangeArrowheads="1"/>
            </p:cNvSpPr>
            <p:nvPr/>
          </p:nvSpPr>
          <p:spPr bwMode="auto">
            <a:xfrm>
              <a:off x="720725" y="1693863"/>
              <a:ext cx="4875213" cy="127000"/>
            </a:xfrm>
            <a:prstGeom prst="rect">
              <a:avLst/>
            </a:prstGeom>
            <a:noFill/>
            <a:ln w="6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132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15806</TotalTime>
  <Words>1719</Words>
  <Application>Microsoft Office PowerPoint</Application>
  <PresentationFormat>On-screen Show (4:3)</PresentationFormat>
  <Paragraphs>1261</Paragraphs>
  <Slides>32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Origin</vt:lpstr>
      <vt:lpstr> Targeted Proteomics Environment</vt:lpstr>
      <vt:lpstr>Quantitative Proteomics</vt:lpstr>
      <vt:lpstr>Quantitative Proteomics</vt:lpstr>
      <vt:lpstr>2010 Multi-Instrument SRM Tool for NCI CPTAC Verification Working Group</vt:lpstr>
      <vt:lpstr>Support Multiple Instrument Vendors</vt:lpstr>
      <vt:lpstr>Graphic Display of Information</vt:lpstr>
      <vt:lpstr>MS/MS Spectral Library Sources</vt:lpstr>
      <vt:lpstr>Spectral Library Explorer</vt:lpstr>
      <vt:lpstr>Finding Issue Quickly (wrong peak)</vt:lpstr>
      <vt:lpstr>Finding Issues at a Glance (interference)</vt:lpstr>
      <vt:lpstr>Finding Issues Early (lack of precision)</vt:lpstr>
      <vt:lpstr>Sharing  Reports</vt:lpstr>
      <vt:lpstr>Downstream Analysis with Statistical Tools</vt:lpstr>
      <vt:lpstr>Deeper Analysis with Custom Tools</vt:lpstr>
      <vt:lpstr>Skyline Adoption (&gt;12,500 Installations)</vt:lpstr>
      <vt:lpstr>Skyline Use</vt:lpstr>
      <vt:lpstr>2012 Support Multiple Instrument Vendors</vt:lpstr>
      <vt:lpstr>Skyline MS1 Full-Scan Settings</vt:lpstr>
      <vt:lpstr>Skyline MS1 Filtering Data</vt:lpstr>
      <vt:lpstr>Targeted MS/MS</vt:lpstr>
      <vt:lpstr>Skyline Targeted MS/MS Settings</vt:lpstr>
      <vt:lpstr>Skyline Targeted MS/MS</vt:lpstr>
      <vt:lpstr>Skyline Targeted MS/MS</vt:lpstr>
      <vt:lpstr>Traditional DIA Isolation Scheme</vt:lpstr>
      <vt:lpstr>DIA Chromatogram Extraction</vt:lpstr>
      <vt:lpstr>DIA Chromatogram Extraction Trade-Offs</vt:lpstr>
      <vt:lpstr>Skyline Bruker DIA Settings (25 m/z Extraction Windows)</vt:lpstr>
      <vt:lpstr>Bruker DIA Data (Product Ions)</vt:lpstr>
      <vt:lpstr>Bruker DIA Data (Precursor Ions)</vt:lpstr>
      <vt:lpstr>Bruker All Ions DIA Settings (50 – 1500 m/z Range)</vt:lpstr>
      <vt:lpstr>Bruker All Ions DIA Data</vt:lpstr>
      <vt:lpstr>Getting Started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brendanx</cp:lastModifiedBy>
  <cp:revision>237</cp:revision>
  <dcterms:created xsi:type="dcterms:W3CDTF">2009-03-04T19:02:29Z</dcterms:created>
  <dcterms:modified xsi:type="dcterms:W3CDTF">2012-09-07T16:43:37Z</dcterms:modified>
</cp:coreProperties>
</file>