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1"/>
  </p:notesMasterIdLst>
  <p:sldIdLst>
    <p:sldId id="257" r:id="rId2"/>
    <p:sldId id="310" r:id="rId3"/>
    <p:sldId id="324" r:id="rId4"/>
    <p:sldId id="323" r:id="rId5"/>
    <p:sldId id="328" r:id="rId6"/>
    <p:sldId id="336" r:id="rId7"/>
    <p:sldId id="332" r:id="rId8"/>
    <p:sldId id="335" r:id="rId9"/>
    <p:sldId id="337" r:id="rId10"/>
    <p:sldId id="333" r:id="rId11"/>
    <p:sldId id="334" r:id="rId12"/>
    <p:sldId id="317" r:id="rId13"/>
    <p:sldId id="330" r:id="rId14"/>
    <p:sldId id="331" r:id="rId15"/>
    <p:sldId id="329" r:id="rId16"/>
    <p:sldId id="339" r:id="rId17"/>
    <p:sldId id="346" r:id="rId18"/>
    <p:sldId id="347" r:id="rId19"/>
    <p:sldId id="348" r:id="rId20"/>
    <p:sldId id="349" r:id="rId21"/>
    <p:sldId id="350" r:id="rId22"/>
    <p:sldId id="344" r:id="rId23"/>
    <p:sldId id="345" r:id="rId24"/>
    <p:sldId id="341" r:id="rId25"/>
    <p:sldId id="342" r:id="rId26"/>
    <p:sldId id="340" r:id="rId27"/>
    <p:sldId id="351" r:id="rId28"/>
    <p:sldId id="312" r:id="rId29"/>
    <p:sldId id="30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170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4" autoAdjust="0"/>
    <p:restoredTop sz="83165" autoAdjust="0"/>
  </p:normalViewPr>
  <p:slideViewPr>
    <p:cSldViewPr>
      <p:cViewPr>
        <p:scale>
          <a:sx n="100" d="100"/>
          <a:sy n="100" d="100"/>
        </p:scale>
        <p:origin x="-1182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brendanx\Documents\Skyline%20Adoption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Skyline Average Usage Per Week</a:t>
            </a:r>
          </a:p>
        </c:rich>
      </c:tx>
      <c:layout/>
      <c:overlay val="0"/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Usage!$B$1</c:f>
              <c:strCache>
                <c:ptCount val="1"/>
                <c:pt idx="0">
                  <c:v>0.2 Release</c:v>
                </c:pt>
              </c:strCache>
            </c:strRef>
          </c:tx>
          <c:cat>
            <c:numRef>
              <c:f>Usage!$A$6:$A$351</c:f>
              <c:numCache>
                <c:formatCode>m/d/yyyy</c:formatCode>
                <c:ptCount val="346"/>
                <c:pt idx="0">
                  <c:v>39965</c:v>
                </c:pt>
                <c:pt idx="1">
                  <c:v>39966</c:v>
                </c:pt>
                <c:pt idx="2">
                  <c:v>39967</c:v>
                </c:pt>
                <c:pt idx="3">
                  <c:v>39968</c:v>
                </c:pt>
                <c:pt idx="4">
                  <c:v>39969</c:v>
                </c:pt>
                <c:pt idx="5">
                  <c:v>39970</c:v>
                </c:pt>
                <c:pt idx="6">
                  <c:v>39971</c:v>
                </c:pt>
                <c:pt idx="7">
                  <c:v>39972</c:v>
                </c:pt>
                <c:pt idx="8">
                  <c:v>39973</c:v>
                </c:pt>
                <c:pt idx="9">
                  <c:v>39974</c:v>
                </c:pt>
                <c:pt idx="10">
                  <c:v>39975</c:v>
                </c:pt>
                <c:pt idx="11">
                  <c:v>39976</c:v>
                </c:pt>
                <c:pt idx="12">
                  <c:v>39977</c:v>
                </c:pt>
                <c:pt idx="13">
                  <c:v>39978</c:v>
                </c:pt>
                <c:pt idx="14">
                  <c:v>39979</c:v>
                </c:pt>
                <c:pt idx="15">
                  <c:v>39980</c:v>
                </c:pt>
                <c:pt idx="16">
                  <c:v>39981</c:v>
                </c:pt>
                <c:pt idx="17">
                  <c:v>39982</c:v>
                </c:pt>
                <c:pt idx="18">
                  <c:v>39983</c:v>
                </c:pt>
                <c:pt idx="19">
                  <c:v>39984</c:v>
                </c:pt>
                <c:pt idx="20">
                  <c:v>39985</c:v>
                </c:pt>
                <c:pt idx="21">
                  <c:v>39986</c:v>
                </c:pt>
                <c:pt idx="22">
                  <c:v>39987</c:v>
                </c:pt>
                <c:pt idx="23">
                  <c:v>39988</c:v>
                </c:pt>
                <c:pt idx="24">
                  <c:v>39989</c:v>
                </c:pt>
                <c:pt idx="25">
                  <c:v>39990</c:v>
                </c:pt>
                <c:pt idx="26">
                  <c:v>39991</c:v>
                </c:pt>
                <c:pt idx="27">
                  <c:v>39992</c:v>
                </c:pt>
                <c:pt idx="28">
                  <c:v>39993</c:v>
                </c:pt>
                <c:pt idx="29">
                  <c:v>39994</c:v>
                </c:pt>
                <c:pt idx="30">
                  <c:v>39995</c:v>
                </c:pt>
                <c:pt idx="31">
                  <c:v>39996</c:v>
                </c:pt>
                <c:pt idx="32">
                  <c:v>39997</c:v>
                </c:pt>
                <c:pt idx="33">
                  <c:v>39998</c:v>
                </c:pt>
                <c:pt idx="34">
                  <c:v>39999</c:v>
                </c:pt>
                <c:pt idx="35">
                  <c:v>40000</c:v>
                </c:pt>
                <c:pt idx="36">
                  <c:v>40001</c:v>
                </c:pt>
                <c:pt idx="37">
                  <c:v>40002</c:v>
                </c:pt>
                <c:pt idx="38">
                  <c:v>40003</c:v>
                </c:pt>
                <c:pt idx="39">
                  <c:v>40004</c:v>
                </c:pt>
                <c:pt idx="40">
                  <c:v>40005</c:v>
                </c:pt>
                <c:pt idx="41">
                  <c:v>40006</c:v>
                </c:pt>
                <c:pt idx="42">
                  <c:v>40007</c:v>
                </c:pt>
                <c:pt idx="43">
                  <c:v>40008</c:v>
                </c:pt>
                <c:pt idx="44">
                  <c:v>40009</c:v>
                </c:pt>
                <c:pt idx="45">
                  <c:v>40010</c:v>
                </c:pt>
                <c:pt idx="46">
                  <c:v>40011</c:v>
                </c:pt>
                <c:pt idx="47">
                  <c:v>40012</c:v>
                </c:pt>
                <c:pt idx="48">
                  <c:v>40013</c:v>
                </c:pt>
                <c:pt idx="49">
                  <c:v>40014</c:v>
                </c:pt>
                <c:pt idx="50">
                  <c:v>40015</c:v>
                </c:pt>
                <c:pt idx="51">
                  <c:v>40016</c:v>
                </c:pt>
                <c:pt idx="52">
                  <c:v>40017</c:v>
                </c:pt>
                <c:pt idx="53">
                  <c:v>40018</c:v>
                </c:pt>
                <c:pt idx="54">
                  <c:v>40019</c:v>
                </c:pt>
                <c:pt idx="55">
                  <c:v>40020</c:v>
                </c:pt>
                <c:pt idx="56">
                  <c:v>40021</c:v>
                </c:pt>
                <c:pt idx="57">
                  <c:v>40022</c:v>
                </c:pt>
                <c:pt idx="58">
                  <c:v>40023</c:v>
                </c:pt>
                <c:pt idx="59">
                  <c:v>40024</c:v>
                </c:pt>
                <c:pt idx="60">
                  <c:v>40025</c:v>
                </c:pt>
                <c:pt idx="61">
                  <c:v>40026</c:v>
                </c:pt>
                <c:pt idx="62">
                  <c:v>40027</c:v>
                </c:pt>
                <c:pt idx="63">
                  <c:v>40028</c:v>
                </c:pt>
                <c:pt idx="64">
                  <c:v>40029</c:v>
                </c:pt>
                <c:pt idx="65">
                  <c:v>40030</c:v>
                </c:pt>
                <c:pt idx="66">
                  <c:v>40031</c:v>
                </c:pt>
                <c:pt idx="67">
                  <c:v>40032</c:v>
                </c:pt>
                <c:pt idx="68">
                  <c:v>40033</c:v>
                </c:pt>
                <c:pt idx="69">
                  <c:v>40034</c:v>
                </c:pt>
                <c:pt idx="70">
                  <c:v>40035</c:v>
                </c:pt>
                <c:pt idx="71">
                  <c:v>40036</c:v>
                </c:pt>
                <c:pt idx="72">
                  <c:v>40037</c:v>
                </c:pt>
                <c:pt idx="73">
                  <c:v>40038</c:v>
                </c:pt>
                <c:pt idx="74">
                  <c:v>40039</c:v>
                </c:pt>
                <c:pt idx="75">
                  <c:v>40040</c:v>
                </c:pt>
                <c:pt idx="76">
                  <c:v>40041</c:v>
                </c:pt>
                <c:pt idx="77">
                  <c:v>40042</c:v>
                </c:pt>
                <c:pt idx="78">
                  <c:v>40043</c:v>
                </c:pt>
                <c:pt idx="79">
                  <c:v>40044</c:v>
                </c:pt>
                <c:pt idx="80">
                  <c:v>40045</c:v>
                </c:pt>
                <c:pt idx="81">
                  <c:v>40046</c:v>
                </c:pt>
                <c:pt idx="82">
                  <c:v>40047</c:v>
                </c:pt>
                <c:pt idx="83">
                  <c:v>40048</c:v>
                </c:pt>
                <c:pt idx="84">
                  <c:v>40049</c:v>
                </c:pt>
                <c:pt idx="85">
                  <c:v>40050</c:v>
                </c:pt>
                <c:pt idx="86">
                  <c:v>40051</c:v>
                </c:pt>
                <c:pt idx="87">
                  <c:v>40052</c:v>
                </c:pt>
                <c:pt idx="88">
                  <c:v>40053</c:v>
                </c:pt>
                <c:pt idx="89">
                  <c:v>40054</c:v>
                </c:pt>
                <c:pt idx="90">
                  <c:v>40055</c:v>
                </c:pt>
                <c:pt idx="91">
                  <c:v>40056</c:v>
                </c:pt>
                <c:pt idx="92">
                  <c:v>40057</c:v>
                </c:pt>
                <c:pt idx="93">
                  <c:v>40058</c:v>
                </c:pt>
                <c:pt idx="94">
                  <c:v>40059</c:v>
                </c:pt>
                <c:pt idx="95">
                  <c:v>40060</c:v>
                </c:pt>
                <c:pt idx="96">
                  <c:v>40061</c:v>
                </c:pt>
                <c:pt idx="97">
                  <c:v>40062</c:v>
                </c:pt>
                <c:pt idx="98">
                  <c:v>40063</c:v>
                </c:pt>
                <c:pt idx="99">
                  <c:v>40064</c:v>
                </c:pt>
                <c:pt idx="100">
                  <c:v>40065</c:v>
                </c:pt>
                <c:pt idx="101">
                  <c:v>40066</c:v>
                </c:pt>
                <c:pt idx="102">
                  <c:v>40067</c:v>
                </c:pt>
                <c:pt idx="103">
                  <c:v>40068</c:v>
                </c:pt>
                <c:pt idx="104">
                  <c:v>40069</c:v>
                </c:pt>
                <c:pt idx="105">
                  <c:v>40070</c:v>
                </c:pt>
                <c:pt idx="106">
                  <c:v>40071</c:v>
                </c:pt>
                <c:pt idx="107">
                  <c:v>40072</c:v>
                </c:pt>
                <c:pt idx="108">
                  <c:v>40073</c:v>
                </c:pt>
                <c:pt idx="109">
                  <c:v>40074</c:v>
                </c:pt>
                <c:pt idx="110">
                  <c:v>40075</c:v>
                </c:pt>
                <c:pt idx="111">
                  <c:v>40076</c:v>
                </c:pt>
                <c:pt idx="112">
                  <c:v>40077</c:v>
                </c:pt>
                <c:pt idx="113">
                  <c:v>40078</c:v>
                </c:pt>
                <c:pt idx="114">
                  <c:v>40079</c:v>
                </c:pt>
                <c:pt idx="115">
                  <c:v>40080</c:v>
                </c:pt>
                <c:pt idx="116">
                  <c:v>40081</c:v>
                </c:pt>
                <c:pt idx="117">
                  <c:v>40082</c:v>
                </c:pt>
                <c:pt idx="118">
                  <c:v>40083</c:v>
                </c:pt>
                <c:pt idx="119">
                  <c:v>40084</c:v>
                </c:pt>
                <c:pt idx="120">
                  <c:v>40085</c:v>
                </c:pt>
                <c:pt idx="121">
                  <c:v>40086</c:v>
                </c:pt>
                <c:pt idx="122">
                  <c:v>40087</c:v>
                </c:pt>
                <c:pt idx="123">
                  <c:v>40088</c:v>
                </c:pt>
                <c:pt idx="124">
                  <c:v>40089</c:v>
                </c:pt>
                <c:pt idx="125">
                  <c:v>40090</c:v>
                </c:pt>
                <c:pt idx="126">
                  <c:v>40091</c:v>
                </c:pt>
                <c:pt idx="127">
                  <c:v>40092</c:v>
                </c:pt>
                <c:pt idx="128">
                  <c:v>40093</c:v>
                </c:pt>
                <c:pt idx="129">
                  <c:v>40094</c:v>
                </c:pt>
                <c:pt idx="130">
                  <c:v>40095</c:v>
                </c:pt>
                <c:pt idx="131">
                  <c:v>40096</c:v>
                </c:pt>
                <c:pt idx="132">
                  <c:v>40097</c:v>
                </c:pt>
                <c:pt idx="133">
                  <c:v>40098</c:v>
                </c:pt>
                <c:pt idx="134">
                  <c:v>40099</c:v>
                </c:pt>
                <c:pt idx="135">
                  <c:v>40100</c:v>
                </c:pt>
                <c:pt idx="136">
                  <c:v>40101</c:v>
                </c:pt>
                <c:pt idx="137">
                  <c:v>40102</c:v>
                </c:pt>
                <c:pt idx="138">
                  <c:v>40103</c:v>
                </c:pt>
                <c:pt idx="139">
                  <c:v>40104</c:v>
                </c:pt>
                <c:pt idx="140">
                  <c:v>40105</c:v>
                </c:pt>
                <c:pt idx="141">
                  <c:v>40106</c:v>
                </c:pt>
                <c:pt idx="142">
                  <c:v>40107</c:v>
                </c:pt>
                <c:pt idx="143">
                  <c:v>40108</c:v>
                </c:pt>
                <c:pt idx="144">
                  <c:v>40109</c:v>
                </c:pt>
                <c:pt idx="145">
                  <c:v>40110</c:v>
                </c:pt>
                <c:pt idx="146">
                  <c:v>40111</c:v>
                </c:pt>
                <c:pt idx="147">
                  <c:v>40112</c:v>
                </c:pt>
                <c:pt idx="148">
                  <c:v>40113</c:v>
                </c:pt>
                <c:pt idx="149">
                  <c:v>40114</c:v>
                </c:pt>
                <c:pt idx="150">
                  <c:v>40115</c:v>
                </c:pt>
                <c:pt idx="151">
                  <c:v>40116</c:v>
                </c:pt>
                <c:pt idx="152">
                  <c:v>40117</c:v>
                </c:pt>
                <c:pt idx="153">
                  <c:v>40118</c:v>
                </c:pt>
                <c:pt idx="154">
                  <c:v>40119</c:v>
                </c:pt>
                <c:pt idx="155">
                  <c:v>40120</c:v>
                </c:pt>
                <c:pt idx="156">
                  <c:v>40121</c:v>
                </c:pt>
                <c:pt idx="157">
                  <c:v>40122</c:v>
                </c:pt>
                <c:pt idx="158">
                  <c:v>40123</c:v>
                </c:pt>
                <c:pt idx="159">
                  <c:v>40124</c:v>
                </c:pt>
                <c:pt idx="160">
                  <c:v>40125</c:v>
                </c:pt>
                <c:pt idx="161">
                  <c:v>40126</c:v>
                </c:pt>
                <c:pt idx="162">
                  <c:v>40127</c:v>
                </c:pt>
                <c:pt idx="163">
                  <c:v>40128</c:v>
                </c:pt>
                <c:pt idx="164">
                  <c:v>40129</c:v>
                </c:pt>
                <c:pt idx="165">
                  <c:v>40130</c:v>
                </c:pt>
                <c:pt idx="166">
                  <c:v>40131</c:v>
                </c:pt>
                <c:pt idx="167">
                  <c:v>40132</c:v>
                </c:pt>
                <c:pt idx="168">
                  <c:v>40133</c:v>
                </c:pt>
                <c:pt idx="169">
                  <c:v>40134</c:v>
                </c:pt>
                <c:pt idx="170">
                  <c:v>40135</c:v>
                </c:pt>
                <c:pt idx="171">
                  <c:v>40136</c:v>
                </c:pt>
                <c:pt idx="172">
                  <c:v>40137</c:v>
                </c:pt>
                <c:pt idx="173">
                  <c:v>40138</c:v>
                </c:pt>
                <c:pt idx="174">
                  <c:v>40139</c:v>
                </c:pt>
                <c:pt idx="175">
                  <c:v>40140</c:v>
                </c:pt>
                <c:pt idx="176">
                  <c:v>40141</c:v>
                </c:pt>
                <c:pt idx="177">
                  <c:v>40142</c:v>
                </c:pt>
                <c:pt idx="178">
                  <c:v>40143</c:v>
                </c:pt>
                <c:pt idx="179">
                  <c:v>40144</c:v>
                </c:pt>
                <c:pt idx="180">
                  <c:v>40145</c:v>
                </c:pt>
                <c:pt idx="181">
                  <c:v>40146</c:v>
                </c:pt>
                <c:pt idx="182">
                  <c:v>40147</c:v>
                </c:pt>
                <c:pt idx="183">
                  <c:v>40148</c:v>
                </c:pt>
                <c:pt idx="184">
                  <c:v>40149</c:v>
                </c:pt>
                <c:pt idx="185">
                  <c:v>40150</c:v>
                </c:pt>
                <c:pt idx="186">
                  <c:v>40151</c:v>
                </c:pt>
                <c:pt idx="187">
                  <c:v>40152</c:v>
                </c:pt>
                <c:pt idx="188">
                  <c:v>40153</c:v>
                </c:pt>
                <c:pt idx="189">
                  <c:v>40154</c:v>
                </c:pt>
                <c:pt idx="190">
                  <c:v>40155</c:v>
                </c:pt>
                <c:pt idx="191">
                  <c:v>40156</c:v>
                </c:pt>
                <c:pt idx="192">
                  <c:v>40157</c:v>
                </c:pt>
                <c:pt idx="193">
                  <c:v>40158</c:v>
                </c:pt>
                <c:pt idx="194">
                  <c:v>40159</c:v>
                </c:pt>
                <c:pt idx="195">
                  <c:v>40160</c:v>
                </c:pt>
                <c:pt idx="196">
                  <c:v>40161</c:v>
                </c:pt>
                <c:pt idx="197">
                  <c:v>40162</c:v>
                </c:pt>
                <c:pt idx="198">
                  <c:v>40163</c:v>
                </c:pt>
                <c:pt idx="199">
                  <c:v>40164</c:v>
                </c:pt>
                <c:pt idx="200">
                  <c:v>40165</c:v>
                </c:pt>
                <c:pt idx="201">
                  <c:v>40166</c:v>
                </c:pt>
                <c:pt idx="202">
                  <c:v>40167</c:v>
                </c:pt>
                <c:pt idx="203">
                  <c:v>40168</c:v>
                </c:pt>
                <c:pt idx="204">
                  <c:v>40169</c:v>
                </c:pt>
                <c:pt idx="205">
                  <c:v>40170</c:v>
                </c:pt>
                <c:pt idx="206">
                  <c:v>40171</c:v>
                </c:pt>
                <c:pt idx="207">
                  <c:v>40172</c:v>
                </c:pt>
                <c:pt idx="208">
                  <c:v>40173</c:v>
                </c:pt>
                <c:pt idx="209">
                  <c:v>40174</c:v>
                </c:pt>
                <c:pt idx="210">
                  <c:v>40175</c:v>
                </c:pt>
                <c:pt idx="211">
                  <c:v>40176</c:v>
                </c:pt>
                <c:pt idx="212">
                  <c:v>40177</c:v>
                </c:pt>
                <c:pt idx="213">
                  <c:v>40178</c:v>
                </c:pt>
                <c:pt idx="214">
                  <c:v>40179</c:v>
                </c:pt>
                <c:pt idx="215">
                  <c:v>40180</c:v>
                </c:pt>
                <c:pt idx="216">
                  <c:v>40181</c:v>
                </c:pt>
                <c:pt idx="217">
                  <c:v>40182</c:v>
                </c:pt>
                <c:pt idx="218">
                  <c:v>40183</c:v>
                </c:pt>
                <c:pt idx="219">
                  <c:v>40184</c:v>
                </c:pt>
                <c:pt idx="220">
                  <c:v>40185</c:v>
                </c:pt>
                <c:pt idx="221">
                  <c:v>40186</c:v>
                </c:pt>
                <c:pt idx="222">
                  <c:v>40187</c:v>
                </c:pt>
                <c:pt idx="223">
                  <c:v>40188</c:v>
                </c:pt>
                <c:pt idx="224">
                  <c:v>40189</c:v>
                </c:pt>
                <c:pt idx="225">
                  <c:v>40190</c:v>
                </c:pt>
                <c:pt idx="226">
                  <c:v>40191</c:v>
                </c:pt>
                <c:pt idx="227">
                  <c:v>40192</c:v>
                </c:pt>
                <c:pt idx="228">
                  <c:v>40193</c:v>
                </c:pt>
                <c:pt idx="229">
                  <c:v>40194</c:v>
                </c:pt>
                <c:pt idx="230">
                  <c:v>40195</c:v>
                </c:pt>
                <c:pt idx="231">
                  <c:v>40196</c:v>
                </c:pt>
                <c:pt idx="232">
                  <c:v>40197</c:v>
                </c:pt>
                <c:pt idx="233">
                  <c:v>40198</c:v>
                </c:pt>
                <c:pt idx="234">
                  <c:v>40199</c:v>
                </c:pt>
                <c:pt idx="235">
                  <c:v>40200</c:v>
                </c:pt>
                <c:pt idx="236">
                  <c:v>40201</c:v>
                </c:pt>
                <c:pt idx="237">
                  <c:v>40202</c:v>
                </c:pt>
                <c:pt idx="238">
                  <c:v>40203</c:v>
                </c:pt>
                <c:pt idx="239">
                  <c:v>40204</c:v>
                </c:pt>
                <c:pt idx="240">
                  <c:v>40205</c:v>
                </c:pt>
                <c:pt idx="241">
                  <c:v>40206</c:v>
                </c:pt>
                <c:pt idx="242">
                  <c:v>40207</c:v>
                </c:pt>
                <c:pt idx="243">
                  <c:v>40208</c:v>
                </c:pt>
                <c:pt idx="244">
                  <c:v>40209</c:v>
                </c:pt>
                <c:pt idx="245">
                  <c:v>40210</c:v>
                </c:pt>
                <c:pt idx="246">
                  <c:v>40211</c:v>
                </c:pt>
                <c:pt idx="247">
                  <c:v>40212</c:v>
                </c:pt>
                <c:pt idx="248">
                  <c:v>40213</c:v>
                </c:pt>
                <c:pt idx="249">
                  <c:v>40214</c:v>
                </c:pt>
                <c:pt idx="250">
                  <c:v>40215</c:v>
                </c:pt>
                <c:pt idx="251">
                  <c:v>40216</c:v>
                </c:pt>
                <c:pt idx="252">
                  <c:v>40217</c:v>
                </c:pt>
                <c:pt idx="253">
                  <c:v>40218</c:v>
                </c:pt>
                <c:pt idx="254">
                  <c:v>40219</c:v>
                </c:pt>
                <c:pt idx="255">
                  <c:v>40220</c:v>
                </c:pt>
                <c:pt idx="256">
                  <c:v>40221</c:v>
                </c:pt>
                <c:pt idx="257">
                  <c:v>40222</c:v>
                </c:pt>
                <c:pt idx="258">
                  <c:v>40223</c:v>
                </c:pt>
                <c:pt idx="259">
                  <c:v>40224</c:v>
                </c:pt>
                <c:pt idx="260">
                  <c:v>40225</c:v>
                </c:pt>
                <c:pt idx="261">
                  <c:v>40226</c:v>
                </c:pt>
                <c:pt idx="262">
                  <c:v>40227</c:v>
                </c:pt>
                <c:pt idx="263">
                  <c:v>40228</c:v>
                </c:pt>
                <c:pt idx="264">
                  <c:v>40229</c:v>
                </c:pt>
                <c:pt idx="265">
                  <c:v>40230</c:v>
                </c:pt>
                <c:pt idx="266">
                  <c:v>40231</c:v>
                </c:pt>
                <c:pt idx="267">
                  <c:v>40232</c:v>
                </c:pt>
                <c:pt idx="268">
                  <c:v>40233</c:v>
                </c:pt>
                <c:pt idx="269">
                  <c:v>40234</c:v>
                </c:pt>
                <c:pt idx="270">
                  <c:v>40235</c:v>
                </c:pt>
                <c:pt idx="271">
                  <c:v>40236</c:v>
                </c:pt>
                <c:pt idx="272">
                  <c:v>40237</c:v>
                </c:pt>
                <c:pt idx="273">
                  <c:v>40238</c:v>
                </c:pt>
                <c:pt idx="274">
                  <c:v>40239</c:v>
                </c:pt>
                <c:pt idx="275">
                  <c:v>40240</c:v>
                </c:pt>
                <c:pt idx="276">
                  <c:v>40241</c:v>
                </c:pt>
                <c:pt idx="277">
                  <c:v>40242</c:v>
                </c:pt>
                <c:pt idx="278">
                  <c:v>40243</c:v>
                </c:pt>
                <c:pt idx="279">
                  <c:v>40244</c:v>
                </c:pt>
                <c:pt idx="280">
                  <c:v>40245</c:v>
                </c:pt>
                <c:pt idx="281">
                  <c:v>40246</c:v>
                </c:pt>
                <c:pt idx="282">
                  <c:v>40247</c:v>
                </c:pt>
                <c:pt idx="283">
                  <c:v>40248</c:v>
                </c:pt>
                <c:pt idx="284">
                  <c:v>40249</c:v>
                </c:pt>
                <c:pt idx="285">
                  <c:v>40250</c:v>
                </c:pt>
                <c:pt idx="286">
                  <c:v>40251</c:v>
                </c:pt>
                <c:pt idx="287">
                  <c:v>40252</c:v>
                </c:pt>
                <c:pt idx="288">
                  <c:v>40253</c:v>
                </c:pt>
                <c:pt idx="289">
                  <c:v>40254</c:v>
                </c:pt>
                <c:pt idx="290">
                  <c:v>40255</c:v>
                </c:pt>
                <c:pt idx="291">
                  <c:v>40256</c:v>
                </c:pt>
                <c:pt idx="292">
                  <c:v>40257</c:v>
                </c:pt>
                <c:pt idx="293">
                  <c:v>40258</c:v>
                </c:pt>
                <c:pt idx="294">
                  <c:v>40259</c:v>
                </c:pt>
                <c:pt idx="295">
                  <c:v>40260</c:v>
                </c:pt>
                <c:pt idx="296">
                  <c:v>40261</c:v>
                </c:pt>
                <c:pt idx="297">
                  <c:v>40262</c:v>
                </c:pt>
                <c:pt idx="298">
                  <c:v>40263</c:v>
                </c:pt>
                <c:pt idx="299">
                  <c:v>40264</c:v>
                </c:pt>
                <c:pt idx="300">
                  <c:v>40265</c:v>
                </c:pt>
                <c:pt idx="301">
                  <c:v>40266</c:v>
                </c:pt>
                <c:pt idx="302">
                  <c:v>40267</c:v>
                </c:pt>
                <c:pt idx="303">
                  <c:v>40268</c:v>
                </c:pt>
                <c:pt idx="304">
                  <c:v>40269</c:v>
                </c:pt>
                <c:pt idx="305">
                  <c:v>40270</c:v>
                </c:pt>
                <c:pt idx="306">
                  <c:v>40271</c:v>
                </c:pt>
                <c:pt idx="307">
                  <c:v>40272</c:v>
                </c:pt>
                <c:pt idx="308">
                  <c:v>40273</c:v>
                </c:pt>
                <c:pt idx="309">
                  <c:v>40274</c:v>
                </c:pt>
                <c:pt idx="310">
                  <c:v>40275</c:v>
                </c:pt>
                <c:pt idx="311">
                  <c:v>40276</c:v>
                </c:pt>
                <c:pt idx="312">
                  <c:v>40277</c:v>
                </c:pt>
                <c:pt idx="313">
                  <c:v>40278</c:v>
                </c:pt>
                <c:pt idx="314">
                  <c:v>40279</c:v>
                </c:pt>
                <c:pt idx="315">
                  <c:v>40280</c:v>
                </c:pt>
                <c:pt idx="316">
                  <c:v>40281</c:v>
                </c:pt>
                <c:pt idx="317">
                  <c:v>40282</c:v>
                </c:pt>
                <c:pt idx="318">
                  <c:v>40283</c:v>
                </c:pt>
                <c:pt idx="319">
                  <c:v>40284</c:v>
                </c:pt>
                <c:pt idx="320">
                  <c:v>40285</c:v>
                </c:pt>
                <c:pt idx="321">
                  <c:v>40286</c:v>
                </c:pt>
                <c:pt idx="322">
                  <c:v>40287</c:v>
                </c:pt>
                <c:pt idx="323">
                  <c:v>40288</c:v>
                </c:pt>
                <c:pt idx="324">
                  <c:v>40289</c:v>
                </c:pt>
                <c:pt idx="325">
                  <c:v>40290</c:v>
                </c:pt>
                <c:pt idx="326">
                  <c:v>40291</c:v>
                </c:pt>
                <c:pt idx="327">
                  <c:v>40292</c:v>
                </c:pt>
                <c:pt idx="328">
                  <c:v>40293</c:v>
                </c:pt>
                <c:pt idx="329">
                  <c:v>40294</c:v>
                </c:pt>
                <c:pt idx="330">
                  <c:v>40295</c:v>
                </c:pt>
                <c:pt idx="331">
                  <c:v>40296</c:v>
                </c:pt>
                <c:pt idx="332">
                  <c:v>40297</c:v>
                </c:pt>
                <c:pt idx="333">
                  <c:v>40298</c:v>
                </c:pt>
                <c:pt idx="334">
                  <c:v>40299</c:v>
                </c:pt>
                <c:pt idx="335">
                  <c:v>40300</c:v>
                </c:pt>
                <c:pt idx="336">
                  <c:v>40301</c:v>
                </c:pt>
                <c:pt idx="337">
                  <c:v>40302</c:v>
                </c:pt>
                <c:pt idx="338">
                  <c:v>40303</c:v>
                </c:pt>
                <c:pt idx="339">
                  <c:v>40304</c:v>
                </c:pt>
                <c:pt idx="340">
                  <c:v>40305</c:v>
                </c:pt>
                <c:pt idx="341">
                  <c:v>40306</c:v>
                </c:pt>
                <c:pt idx="342">
                  <c:v>40307</c:v>
                </c:pt>
                <c:pt idx="343">
                  <c:v>40308</c:v>
                </c:pt>
                <c:pt idx="344">
                  <c:v>40309</c:v>
                </c:pt>
                <c:pt idx="345">
                  <c:v>40310</c:v>
                </c:pt>
              </c:numCache>
            </c:numRef>
          </c:cat>
          <c:val>
            <c:numRef>
              <c:f>Usage!$B$6:$B$351</c:f>
              <c:numCache>
                <c:formatCode>General</c:formatCode>
                <c:ptCount val="346"/>
                <c:pt idx="0">
                  <c:v>28</c:v>
                </c:pt>
                <c:pt idx="1">
                  <c:v>27</c:v>
                </c:pt>
                <c:pt idx="2">
                  <c:v>30</c:v>
                </c:pt>
                <c:pt idx="3">
                  <c:v>31</c:v>
                </c:pt>
                <c:pt idx="4">
                  <c:v>33</c:v>
                </c:pt>
                <c:pt idx="5">
                  <c:v>20</c:v>
                </c:pt>
                <c:pt idx="6">
                  <c:v>18</c:v>
                </c:pt>
                <c:pt idx="7">
                  <c:v>29</c:v>
                </c:pt>
                <c:pt idx="8">
                  <c:v>31</c:v>
                </c:pt>
                <c:pt idx="9">
                  <c:v>27</c:v>
                </c:pt>
                <c:pt idx="10">
                  <c:v>29</c:v>
                </c:pt>
                <c:pt idx="11">
                  <c:v>23</c:v>
                </c:pt>
                <c:pt idx="12">
                  <c:v>23</c:v>
                </c:pt>
                <c:pt idx="13">
                  <c:v>21</c:v>
                </c:pt>
                <c:pt idx="14">
                  <c:v>14</c:v>
                </c:pt>
                <c:pt idx="15">
                  <c:v>21</c:v>
                </c:pt>
                <c:pt idx="16">
                  <c:v>30</c:v>
                </c:pt>
                <c:pt idx="17">
                  <c:v>28</c:v>
                </c:pt>
                <c:pt idx="18">
                  <c:v>28</c:v>
                </c:pt>
                <c:pt idx="19">
                  <c:v>33</c:v>
                </c:pt>
                <c:pt idx="20">
                  <c:v>34</c:v>
                </c:pt>
                <c:pt idx="21">
                  <c:v>28</c:v>
                </c:pt>
                <c:pt idx="22">
                  <c:v>22</c:v>
                </c:pt>
                <c:pt idx="23">
                  <c:v>22</c:v>
                </c:pt>
                <c:pt idx="24">
                  <c:v>21</c:v>
                </c:pt>
                <c:pt idx="25">
                  <c:v>27</c:v>
                </c:pt>
                <c:pt idx="26">
                  <c:v>31</c:v>
                </c:pt>
                <c:pt idx="27">
                  <c:v>33</c:v>
                </c:pt>
                <c:pt idx="28">
                  <c:v>39</c:v>
                </c:pt>
                <c:pt idx="29">
                  <c:v>35</c:v>
                </c:pt>
                <c:pt idx="30">
                  <c:v>27</c:v>
                </c:pt>
                <c:pt idx="31">
                  <c:v>25</c:v>
                </c:pt>
                <c:pt idx="32">
                  <c:v>19</c:v>
                </c:pt>
                <c:pt idx="33">
                  <c:v>11</c:v>
                </c:pt>
                <c:pt idx="34">
                  <c:v>8</c:v>
                </c:pt>
                <c:pt idx="35">
                  <c:v>2</c:v>
                </c:pt>
                <c:pt idx="36">
                  <c:v>5</c:v>
                </c:pt>
                <c:pt idx="37">
                  <c:v>5</c:v>
                </c:pt>
                <c:pt idx="38">
                  <c:v>6</c:v>
                </c:pt>
                <c:pt idx="39">
                  <c:v>11</c:v>
                </c:pt>
                <c:pt idx="40">
                  <c:v>10</c:v>
                </c:pt>
                <c:pt idx="41">
                  <c:v>11</c:v>
                </c:pt>
                <c:pt idx="42">
                  <c:v>11</c:v>
                </c:pt>
                <c:pt idx="43">
                  <c:v>10</c:v>
                </c:pt>
                <c:pt idx="44">
                  <c:v>13</c:v>
                </c:pt>
                <c:pt idx="45">
                  <c:v>17</c:v>
                </c:pt>
                <c:pt idx="46">
                  <c:v>13</c:v>
                </c:pt>
                <c:pt idx="47">
                  <c:v>14</c:v>
                </c:pt>
                <c:pt idx="48">
                  <c:v>23</c:v>
                </c:pt>
                <c:pt idx="49">
                  <c:v>28</c:v>
                </c:pt>
                <c:pt idx="50">
                  <c:v>36</c:v>
                </c:pt>
                <c:pt idx="51">
                  <c:v>34</c:v>
                </c:pt>
                <c:pt idx="52">
                  <c:v>31</c:v>
                </c:pt>
                <c:pt idx="53">
                  <c:v>50</c:v>
                </c:pt>
                <c:pt idx="54">
                  <c:v>49</c:v>
                </c:pt>
                <c:pt idx="55">
                  <c:v>39</c:v>
                </c:pt>
                <c:pt idx="56">
                  <c:v>42</c:v>
                </c:pt>
                <c:pt idx="57">
                  <c:v>36</c:v>
                </c:pt>
                <c:pt idx="58">
                  <c:v>43</c:v>
                </c:pt>
                <c:pt idx="59">
                  <c:v>45</c:v>
                </c:pt>
                <c:pt idx="60">
                  <c:v>29</c:v>
                </c:pt>
                <c:pt idx="61">
                  <c:v>29</c:v>
                </c:pt>
                <c:pt idx="62">
                  <c:v>30</c:v>
                </c:pt>
                <c:pt idx="63">
                  <c:v>35</c:v>
                </c:pt>
                <c:pt idx="64">
                  <c:v>38</c:v>
                </c:pt>
                <c:pt idx="65">
                  <c:v>35</c:v>
                </c:pt>
                <c:pt idx="66">
                  <c:v>39</c:v>
                </c:pt>
                <c:pt idx="67">
                  <c:v>39</c:v>
                </c:pt>
                <c:pt idx="68">
                  <c:v>39</c:v>
                </c:pt>
                <c:pt idx="69">
                  <c:v>38</c:v>
                </c:pt>
                <c:pt idx="70">
                  <c:v>26</c:v>
                </c:pt>
                <c:pt idx="71">
                  <c:v>19</c:v>
                </c:pt>
                <c:pt idx="72">
                  <c:v>20</c:v>
                </c:pt>
                <c:pt idx="73">
                  <c:v>18</c:v>
                </c:pt>
                <c:pt idx="74">
                  <c:v>16</c:v>
                </c:pt>
                <c:pt idx="75">
                  <c:v>17</c:v>
                </c:pt>
                <c:pt idx="76">
                  <c:v>17</c:v>
                </c:pt>
                <c:pt idx="77">
                  <c:v>19</c:v>
                </c:pt>
                <c:pt idx="78">
                  <c:v>23</c:v>
                </c:pt>
                <c:pt idx="79">
                  <c:v>17</c:v>
                </c:pt>
                <c:pt idx="80">
                  <c:v>13</c:v>
                </c:pt>
                <c:pt idx="81">
                  <c:v>16</c:v>
                </c:pt>
                <c:pt idx="82">
                  <c:v>15</c:v>
                </c:pt>
                <c:pt idx="83">
                  <c:v>16</c:v>
                </c:pt>
                <c:pt idx="84">
                  <c:v>18</c:v>
                </c:pt>
                <c:pt idx="85">
                  <c:v>15</c:v>
                </c:pt>
                <c:pt idx="86">
                  <c:v>18</c:v>
                </c:pt>
                <c:pt idx="87">
                  <c:v>36</c:v>
                </c:pt>
                <c:pt idx="88">
                  <c:v>32</c:v>
                </c:pt>
                <c:pt idx="89">
                  <c:v>38</c:v>
                </c:pt>
                <c:pt idx="90">
                  <c:v>37</c:v>
                </c:pt>
                <c:pt idx="91">
                  <c:v>47</c:v>
                </c:pt>
                <c:pt idx="92">
                  <c:v>59</c:v>
                </c:pt>
                <c:pt idx="93">
                  <c:v>65</c:v>
                </c:pt>
                <c:pt idx="94">
                  <c:v>48</c:v>
                </c:pt>
                <c:pt idx="95">
                  <c:v>51</c:v>
                </c:pt>
                <c:pt idx="96">
                  <c:v>50</c:v>
                </c:pt>
                <c:pt idx="97">
                  <c:v>50</c:v>
                </c:pt>
                <c:pt idx="98">
                  <c:v>35</c:v>
                </c:pt>
                <c:pt idx="99">
                  <c:v>28</c:v>
                </c:pt>
                <c:pt idx="100">
                  <c:v>19</c:v>
                </c:pt>
                <c:pt idx="101">
                  <c:v>19</c:v>
                </c:pt>
                <c:pt idx="102">
                  <c:v>15</c:v>
                </c:pt>
                <c:pt idx="103">
                  <c:v>10</c:v>
                </c:pt>
                <c:pt idx="104">
                  <c:v>11</c:v>
                </c:pt>
                <c:pt idx="105">
                  <c:v>18</c:v>
                </c:pt>
                <c:pt idx="106">
                  <c:v>14</c:v>
                </c:pt>
                <c:pt idx="107">
                  <c:v>15</c:v>
                </c:pt>
                <c:pt idx="108">
                  <c:v>23</c:v>
                </c:pt>
                <c:pt idx="109">
                  <c:v>32</c:v>
                </c:pt>
                <c:pt idx="110">
                  <c:v>35</c:v>
                </c:pt>
                <c:pt idx="111">
                  <c:v>35</c:v>
                </c:pt>
                <c:pt idx="112">
                  <c:v>45</c:v>
                </c:pt>
                <c:pt idx="113">
                  <c:v>51</c:v>
                </c:pt>
                <c:pt idx="114">
                  <c:v>56</c:v>
                </c:pt>
                <c:pt idx="115">
                  <c:v>47</c:v>
                </c:pt>
                <c:pt idx="116">
                  <c:v>39</c:v>
                </c:pt>
                <c:pt idx="117">
                  <c:v>36</c:v>
                </c:pt>
                <c:pt idx="118">
                  <c:v>36</c:v>
                </c:pt>
                <c:pt idx="119">
                  <c:v>19</c:v>
                </c:pt>
                <c:pt idx="120">
                  <c:v>11</c:v>
                </c:pt>
                <c:pt idx="121">
                  <c:v>6</c:v>
                </c:pt>
                <c:pt idx="122">
                  <c:v>4</c:v>
                </c:pt>
                <c:pt idx="123">
                  <c:v>9</c:v>
                </c:pt>
                <c:pt idx="124">
                  <c:v>9</c:v>
                </c:pt>
                <c:pt idx="125">
                  <c:v>8</c:v>
                </c:pt>
                <c:pt idx="126">
                  <c:v>8</c:v>
                </c:pt>
                <c:pt idx="127">
                  <c:v>8</c:v>
                </c:pt>
                <c:pt idx="128">
                  <c:v>7</c:v>
                </c:pt>
                <c:pt idx="129">
                  <c:v>14</c:v>
                </c:pt>
                <c:pt idx="130">
                  <c:v>11</c:v>
                </c:pt>
                <c:pt idx="131">
                  <c:v>15</c:v>
                </c:pt>
                <c:pt idx="132">
                  <c:v>17</c:v>
                </c:pt>
                <c:pt idx="133">
                  <c:v>21</c:v>
                </c:pt>
                <c:pt idx="134">
                  <c:v>22</c:v>
                </c:pt>
                <c:pt idx="135">
                  <c:v>24</c:v>
                </c:pt>
                <c:pt idx="136">
                  <c:v>18</c:v>
                </c:pt>
                <c:pt idx="137">
                  <c:v>15</c:v>
                </c:pt>
                <c:pt idx="138">
                  <c:v>11</c:v>
                </c:pt>
                <c:pt idx="139">
                  <c:v>9</c:v>
                </c:pt>
                <c:pt idx="140">
                  <c:v>5</c:v>
                </c:pt>
                <c:pt idx="141">
                  <c:v>4</c:v>
                </c:pt>
                <c:pt idx="142">
                  <c:v>1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1</c:v>
                </c:pt>
                <c:pt idx="147">
                  <c:v>4</c:v>
                </c:pt>
                <c:pt idx="148">
                  <c:v>4</c:v>
                </c:pt>
                <c:pt idx="149">
                  <c:v>9</c:v>
                </c:pt>
                <c:pt idx="150">
                  <c:v>11</c:v>
                </c:pt>
                <c:pt idx="151">
                  <c:v>13</c:v>
                </c:pt>
                <c:pt idx="152">
                  <c:v>13</c:v>
                </c:pt>
                <c:pt idx="153">
                  <c:v>14</c:v>
                </c:pt>
                <c:pt idx="154">
                  <c:v>14</c:v>
                </c:pt>
                <c:pt idx="155">
                  <c:v>17</c:v>
                </c:pt>
                <c:pt idx="156">
                  <c:v>42</c:v>
                </c:pt>
                <c:pt idx="157">
                  <c:v>42</c:v>
                </c:pt>
                <c:pt idx="158">
                  <c:v>46</c:v>
                </c:pt>
                <c:pt idx="159">
                  <c:v>46</c:v>
                </c:pt>
                <c:pt idx="160">
                  <c:v>49</c:v>
                </c:pt>
                <c:pt idx="161">
                  <c:v>48</c:v>
                </c:pt>
                <c:pt idx="162">
                  <c:v>45</c:v>
                </c:pt>
                <c:pt idx="163">
                  <c:v>15</c:v>
                </c:pt>
                <c:pt idx="164">
                  <c:v>13</c:v>
                </c:pt>
                <c:pt idx="165">
                  <c:v>21</c:v>
                </c:pt>
                <c:pt idx="166">
                  <c:v>21</c:v>
                </c:pt>
                <c:pt idx="167">
                  <c:v>16</c:v>
                </c:pt>
                <c:pt idx="168">
                  <c:v>15</c:v>
                </c:pt>
                <c:pt idx="169">
                  <c:v>16</c:v>
                </c:pt>
                <c:pt idx="170">
                  <c:v>17</c:v>
                </c:pt>
                <c:pt idx="171">
                  <c:v>24</c:v>
                </c:pt>
                <c:pt idx="172">
                  <c:v>10</c:v>
                </c:pt>
                <c:pt idx="173">
                  <c:v>10</c:v>
                </c:pt>
                <c:pt idx="174">
                  <c:v>10</c:v>
                </c:pt>
                <c:pt idx="175">
                  <c:v>9</c:v>
                </c:pt>
                <c:pt idx="176">
                  <c:v>8</c:v>
                </c:pt>
                <c:pt idx="177">
                  <c:v>12</c:v>
                </c:pt>
                <c:pt idx="178">
                  <c:v>5</c:v>
                </c:pt>
                <c:pt idx="179">
                  <c:v>5</c:v>
                </c:pt>
                <c:pt idx="180">
                  <c:v>24</c:v>
                </c:pt>
                <c:pt idx="181">
                  <c:v>25</c:v>
                </c:pt>
                <c:pt idx="182">
                  <c:v>25</c:v>
                </c:pt>
                <c:pt idx="183">
                  <c:v>25</c:v>
                </c:pt>
                <c:pt idx="184">
                  <c:v>20</c:v>
                </c:pt>
                <c:pt idx="185">
                  <c:v>20</c:v>
                </c:pt>
                <c:pt idx="186">
                  <c:v>21</c:v>
                </c:pt>
                <c:pt idx="187">
                  <c:v>6</c:v>
                </c:pt>
                <c:pt idx="188">
                  <c:v>9</c:v>
                </c:pt>
                <c:pt idx="189">
                  <c:v>9</c:v>
                </c:pt>
                <c:pt idx="190">
                  <c:v>9</c:v>
                </c:pt>
                <c:pt idx="191">
                  <c:v>9</c:v>
                </c:pt>
                <c:pt idx="192">
                  <c:v>9</c:v>
                </c:pt>
                <c:pt idx="193">
                  <c:v>9</c:v>
                </c:pt>
                <c:pt idx="194">
                  <c:v>5</c:v>
                </c:pt>
                <c:pt idx="195">
                  <c:v>1</c:v>
                </c:pt>
                <c:pt idx="196">
                  <c:v>2</c:v>
                </c:pt>
                <c:pt idx="197">
                  <c:v>8</c:v>
                </c:pt>
                <c:pt idx="198">
                  <c:v>9</c:v>
                </c:pt>
                <c:pt idx="199">
                  <c:v>9</c:v>
                </c:pt>
                <c:pt idx="200">
                  <c:v>14</c:v>
                </c:pt>
                <c:pt idx="201">
                  <c:v>14</c:v>
                </c:pt>
                <c:pt idx="202">
                  <c:v>14</c:v>
                </c:pt>
                <c:pt idx="203">
                  <c:v>21</c:v>
                </c:pt>
                <c:pt idx="204">
                  <c:v>15</c:v>
                </c:pt>
                <c:pt idx="205">
                  <c:v>14</c:v>
                </c:pt>
                <c:pt idx="206">
                  <c:v>14</c:v>
                </c:pt>
                <c:pt idx="207">
                  <c:v>8</c:v>
                </c:pt>
                <c:pt idx="208">
                  <c:v>9</c:v>
                </c:pt>
                <c:pt idx="209">
                  <c:v>9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1</c:v>
                </c:pt>
                <c:pt idx="219">
                  <c:v>1</c:v>
                </c:pt>
                <c:pt idx="220">
                  <c:v>4</c:v>
                </c:pt>
                <c:pt idx="221">
                  <c:v>5</c:v>
                </c:pt>
                <c:pt idx="222">
                  <c:v>5</c:v>
                </c:pt>
                <c:pt idx="223">
                  <c:v>5</c:v>
                </c:pt>
                <c:pt idx="224">
                  <c:v>5</c:v>
                </c:pt>
                <c:pt idx="225">
                  <c:v>4</c:v>
                </c:pt>
                <c:pt idx="226">
                  <c:v>6</c:v>
                </c:pt>
                <c:pt idx="227">
                  <c:v>10</c:v>
                </c:pt>
                <c:pt idx="228">
                  <c:v>9</c:v>
                </c:pt>
                <c:pt idx="229">
                  <c:v>9</c:v>
                </c:pt>
                <c:pt idx="230">
                  <c:v>9</c:v>
                </c:pt>
                <c:pt idx="231">
                  <c:v>9</c:v>
                </c:pt>
                <c:pt idx="232">
                  <c:v>13</c:v>
                </c:pt>
                <c:pt idx="233">
                  <c:v>11</c:v>
                </c:pt>
                <c:pt idx="234">
                  <c:v>4</c:v>
                </c:pt>
                <c:pt idx="235">
                  <c:v>4</c:v>
                </c:pt>
                <c:pt idx="236">
                  <c:v>4</c:v>
                </c:pt>
                <c:pt idx="237">
                  <c:v>5</c:v>
                </c:pt>
                <c:pt idx="238">
                  <c:v>5</c:v>
                </c:pt>
                <c:pt idx="239">
                  <c:v>1</c:v>
                </c:pt>
                <c:pt idx="240">
                  <c:v>4</c:v>
                </c:pt>
                <c:pt idx="241">
                  <c:v>5</c:v>
                </c:pt>
                <c:pt idx="242">
                  <c:v>5</c:v>
                </c:pt>
                <c:pt idx="243">
                  <c:v>5</c:v>
                </c:pt>
                <c:pt idx="244">
                  <c:v>4</c:v>
                </c:pt>
                <c:pt idx="245">
                  <c:v>16</c:v>
                </c:pt>
                <c:pt idx="246">
                  <c:v>18</c:v>
                </c:pt>
                <c:pt idx="247">
                  <c:v>16</c:v>
                </c:pt>
                <c:pt idx="248">
                  <c:v>15</c:v>
                </c:pt>
                <c:pt idx="249">
                  <c:v>15</c:v>
                </c:pt>
                <c:pt idx="250">
                  <c:v>15</c:v>
                </c:pt>
                <c:pt idx="251">
                  <c:v>15</c:v>
                </c:pt>
                <c:pt idx="252">
                  <c:v>6</c:v>
                </c:pt>
                <c:pt idx="253">
                  <c:v>7</c:v>
                </c:pt>
                <c:pt idx="254">
                  <c:v>6</c:v>
                </c:pt>
                <c:pt idx="255">
                  <c:v>6</c:v>
                </c:pt>
                <c:pt idx="256">
                  <c:v>8</c:v>
                </c:pt>
                <c:pt idx="257">
                  <c:v>8</c:v>
                </c:pt>
                <c:pt idx="258">
                  <c:v>8</c:v>
                </c:pt>
                <c:pt idx="259">
                  <c:v>5</c:v>
                </c:pt>
                <c:pt idx="260">
                  <c:v>10</c:v>
                </c:pt>
                <c:pt idx="261">
                  <c:v>13</c:v>
                </c:pt>
                <c:pt idx="262">
                  <c:v>13</c:v>
                </c:pt>
                <c:pt idx="263">
                  <c:v>15</c:v>
                </c:pt>
                <c:pt idx="264">
                  <c:v>15</c:v>
                </c:pt>
                <c:pt idx="265">
                  <c:v>15</c:v>
                </c:pt>
                <c:pt idx="266">
                  <c:v>18</c:v>
                </c:pt>
                <c:pt idx="267">
                  <c:v>10</c:v>
                </c:pt>
                <c:pt idx="268">
                  <c:v>7</c:v>
                </c:pt>
                <c:pt idx="269">
                  <c:v>9</c:v>
                </c:pt>
                <c:pt idx="270">
                  <c:v>8</c:v>
                </c:pt>
                <c:pt idx="271">
                  <c:v>8</c:v>
                </c:pt>
                <c:pt idx="272">
                  <c:v>8</c:v>
                </c:pt>
                <c:pt idx="273">
                  <c:v>5</c:v>
                </c:pt>
                <c:pt idx="274">
                  <c:v>5</c:v>
                </c:pt>
                <c:pt idx="275">
                  <c:v>7</c:v>
                </c:pt>
                <c:pt idx="276">
                  <c:v>5</c:v>
                </c:pt>
                <c:pt idx="277">
                  <c:v>2</c:v>
                </c:pt>
                <c:pt idx="278">
                  <c:v>2</c:v>
                </c:pt>
                <c:pt idx="279">
                  <c:v>2</c:v>
                </c:pt>
                <c:pt idx="280">
                  <c:v>2</c:v>
                </c:pt>
                <c:pt idx="281">
                  <c:v>2</c:v>
                </c:pt>
                <c:pt idx="282">
                  <c:v>0</c:v>
                </c:pt>
                <c:pt idx="283">
                  <c:v>2</c:v>
                </c:pt>
                <c:pt idx="284">
                  <c:v>4</c:v>
                </c:pt>
                <c:pt idx="285">
                  <c:v>4</c:v>
                </c:pt>
                <c:pt idx="286">
                  <c:v>4</c:v>
                </c:pt>
                <c:pt idx="287">
                  <c:v>4</c:v>
                </c:pt>
                <c:pt idx="288">
                  <c:v>4</c:v>
                </c:pt>
                <c:pt idx="289">
                  <c:v>4</c:v>
                </c:pt>
                <c:pt idx="290">
                  <c:v>2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4</c:v>
                </c:pt>
                <c:pt idx="295">
                  <c:v>7</c:v>
                </c:pt>
                <c:pt idx="296">
                  <c:v>8</c:v>
                </c:pt>
                <c:pt idx="297">
                  <c:v>8</c:v>
                </c:pt>
                <c:pt idx="298">
                  <c:v>8</c:v>
                </c:pt>
                <c:pt idx="299">
                  <c:v>8</c:v>
                </c:pt>
                <c:pt idx="300">
                  <c:v>8</c:v>
                </c:pt>
                <c:pt idx="301">
                  <c:v>4</c:v>
                </c:pt>
                <c:pt idx="302">
                  <c:v>1</c:v>
                </c:pt>
                <c:pt idx="303">
                  <c:v>7</c:v>
                </c:pt>
                <c:pt idx="304">
                  <c:v>7</c:v>
                </c:pt>
                <c:pt idx="305">
                  <c:v>11</c:v>
                </c:pt>
                <c:pt idx="306">
                  <c:v>11</c:v>
                </c:pt>
                <c:pt idx="307">
                  <c:v>11</c:v>
                </c:pt>
                <c:pt idx="308">
                  <c:v>11</c:v>
                </c:pt>
                <c:pt idx="309">
                  <c:v>12</c:v>
                </c:pt>
                <c:pt idx="310">
                  <c:v>5</c:v>
                </c:pt>
                <c:pt idx="311">
                  <c:v>10</c:v>
                </c:pt>
                <c:pt idx="312">
                  <c:v>8</c:v>
                </c:pt>
                <c:pt idx="313">
                  <c:v>8</c:v>
                </c:pt>
                <c:pt idx="314">
                  <c:v>8</c:v>
                </c:pt>
                <c:pt idx="315">
                  <c:v>14</c:v>
                </c:pt>
                <c:pt idx="316">
                  <c:v>13</c:v>
                </c:pt>
                <c:pt idx="317">
                  <c:v>13</c:v>
                </c:pt>
                <c:pt idx="318">
                  <c:v>8</c:v>
                </c:pt>
                <c:pt idx="319">
                  <c:v>7</c:v>
                </c:pt>
                <c:pt idx="320">
                  <c:v>7</c:v>
                </c:pt>
                <c:pt idx="321">
                  <c:v>7</c:v>
                </c:pt>
                <c:pt idx="322">
                  <c:v>1</c:v>
                </c:pt>
                <c:pt idx="323">
                  <c:v>6</c:v>
                </c:pt>
                <c:pt idx="324">
                  <c:v>12</c:v>
                </c:pt>
                <c:pt idx="325">
                  <c:v>16</c:v>
                </c:pt>
                <c:pt idx="326">
                  <c:v>15</c:v>
                </c:pt>
                <c:pt idx="327">
                  <c:v>15</c:v>
                </c:pt>
                <c:pt idx="328">
                  <c:v>15</c:v>
                </c:pt>
                <c:pt idx="329">
                  <c:v>15</c:v>
                </c:pt>
                <c:pt idx="330">
                  <c:v>12</c:v>
                </c:pt>
                <c:pt idx="331">
                  <c:v>7</c:v>
                </c:pt>
                <c:pt idx="332">
                  <c:v>5</c:v>
                </c:pt>
                <c:pt idx="333">
                  <c:v>8</c:v>
                </c:pt>
                <c:pt idx="334">
                  <c:v>8</c:v>
                </c:pt>
                <c:pt idx="335">
                  <c:v>8</c:v>
                </c:pt>
                <c:pt idx="336">
                  <c:v>8</c:v>
                </c:pt>
                <c:pt idx="337">
                  <c:v>8</c:v>
                </c:pt>
                <c:pt idx="338">
                  <c:v>8</c:v>
                </c:pt>
                <c:pt idx="339">
                  <c:v>6</c:v>
                </c:pt>
                <c:pt idx="340">
                  <c:v>14</c:v>
                </c:pt>
                <c:pt idx="341">
                  <c:v>14</c:v>
                </c:pt>
                <c:pt idx="342">
                  <c:v>14</c:v>
                </c:pt>
                <c:pt idx="343">
                  <c:v>17</c:v>
                </c:pt>
                <c:pt idx="344">
                  <c:v>18</c:v>
                </c:pt>
                <c:pt idx="345">
                  <c:v>17</c:v>
                </c:pt>
              </c:numCache>
            </c:numRef>
          </c:val>
        </c:ser>
        <c:ser>
          <c:idx val="1"/>
          <c:order val="1"/>
          <c:tx>
            <c:strRef>
              <c:f>Usage!$C$1</c:f>
              <c:strCache>
                <c:ptCount val="1"/>
                <c:pt idx="0">
                  <c:v>0.5 Preview</c:v>
                </c:pt>
              </c:strCache>
            </c:strRef>
          </c:tx>
          <c:cat>
            <c:numRef>
              <c:f>Usage!$A$6:$A$351</c:f>
              <c:numCache>
                <c:formatCode>m/d/yyyy</c:formatCode>
                <c:ptCount val="346"/>
                <c:pt idx="0">
                  <c:v>39965</c:v>
                </c:pt>
                <c:pt idx="1">
                  <c:v>39966</c:v>
                </c:pt>
                <c:pt idx="2">
                  <c:v>39967</c:v>
                </c:pt>
                <c:pt idx="3">
                  <c:v>39968</c:v>
                </c:pt>
                <c:pt idx="4">
                  <c:v>39969</c:v>
                </c:pt>
                <c:pt idx="5">
                  <c:v>39970</c:v>
                </c:pt>
                <c:pt idx="6">
                  <c:v>39971</c:v>
                </c:pt>
                <c:pt idx="7">
                  <c:v>39972</c:v>
                </c:pt>
                <c:pt idx="8">
                  <c:v>39973</c:v>
                </c:pt>
                <c:pt idx="9">
                  <c:v>39974</c:v>
                </c:pt>
                <c:pt idx="10">
                  <c:v>39975</c:v>
                </c:pt>
                <c:pt idx="11">
                  <c:v>39976</c:v>
                </c:pt>
                <c:pt idx="12">
                  <c:v>39977</c:v>
                </c:pt>
                <c:pt idx="13">
                  <c:v>39978</c:v>
                </c:pt>
                <c:pt idx="14">
                  <c:v>39979</c:v>
                </c:pt>
                <c:pt idx="15">
                  <c:v>39980</c:v>
                </c:pt>
                <c:pt idx="16">
                  <c:v>39981</c:v>
                </c:pt>
                <c:pt idx="17">
                  <c:v>39982</c:v>
                </c:pt>
                <c:pt idx="18">
                  <c:v>39983</c:v>
                </c:pt>
                <c:pt idx="19">
                  <c:v>39984</c:v>
                </c:pt>
                <c:pt idx="20">
                  <c:v>39985</c:v>
                </c:pt>
                <c:pt idx="21">
                  <c:v>39986</c:v>
                </c:pt>
                <c:pt idx="22">
                  <c:v>39987</c:v>
                </c:pt>
                <c:pt idx="23">
                  <c:v>39988</c:v>
                </c:pt>
                <c:pt idx="24">
                  <c:v>39989</c:v>
                </c:pt>
                <c:pt idx="25">
                  <c:v>39990</c:v>
                </c:pt>
                <c:pt idx="26">
                  <c:v>39991</c:v>
                </c:pt>
                <c:pt idx="27">
                  <c:v>39992</c:v>
                </c:pt>
                <c:pt idx="28">
                  <c:v>39993</c:v>
                </c:pt>
                <c:pt idx="29">
                  <c:v>39994</c:v>
                </c:pt>
                <c:pt idx="30">
                  <c:v>39995</c:v>
                </c:pt>
                <c:pt idx="31">
                  <c:v>39996</c:v>
                </c:pt>
                <c:pt idx="32">
                  <c:v>39997</c:v>
                </c:pt>
                <c:pt idx="33">
                  <c:v>39998</c:v>
                </c:pt>
                <c:pt idx="34">
                  <c:v>39999</c:v>
                </c:pt>
                <c:pt idx="35">
                  <c:v>40000</c:v>
                </c:pt>
                <c:pt idx="36">
                  <c:v>40001</c:v>
                </c:pt>
                <c:pt idx="37">
                  <c:v>40002</c:v>
                </c:pt>
                <c:pt idx="38">
                  <c:v>40003</c:v>
                </c:pt>
                <c:pt idx="39">
                  <c:v>40004</c:v>
                </c:pt>
                <c:pt idx="40">
                  <c:v>40005</c:v>
                </c:pt>
                <c:pt idx="41">
                  <c:v>40006</c:v>
                </c:pt>
                <c:pt idx="42">
                  <c:v>40007</c:v>
                </c:pt>
                <c:pt idx="43">
                  <c:v>40008</c:v>
                </c:pt>
                <c:pt idx="44">
                  <c:v>40009</c:v>
                </c:pt>
                <c:pt idx="45">
                  <c:v>40010</c:v>
                </c:pt>
                <c:pt idx="46">
                  <c:v>40011</c:v>
                </c:pt>
                <c:pt idx="47">
                  <c:v>40012</c:v>
                </c:pt>
                <c:pt idx="48">
                  <c:v>40013</c:v>
                </c:pt>
                <c:pt idx="49">
                  <c:v>40014</c:v>
                </c:pt>
                <c:pt idx="50">
                  <c:v>40015</c:v>
                </c:pt>
                <c:pt idx="51">
                  <c:v>40016</c:v>
                </c:pt>
                <c:pt idx="52">
                  <c:v>40017</c:v>
                </c:pt>
                <c:pt idx="53">
                  <c:v>40018</c:v>
                </c:pt>
                <c:pt idx="54">
                  <c:v>40019</c:v>
                </c:pt>
                <c:pt idx="55">
                  <c:v>40020</c:v>
                </c:pt>
                <c:pt idx="56">
                  <c:v>40021</c:v>
                </c:pt>
                <c:pt idx="57">
                  <c:v>40022</c:v>
                </c:pt>
                <c:pt idx="58">
                  <c:v>40023</c:v>
                </c:pt>
                <c:pt idx="59">
                  <c:v>40024</c:v>
                </c:pt>
                <c:pt idx="60">
                  <c:v>40025</c:v>
                </c:pt>
                <c:pt idx="61">
                  <c:v>40026</c:v>
                </c:pt>
                <c:pt idx="62">
                  <c:v>40027</c:v>
                </c:pt>
                <c:pt idx="63">
                  <c:v>40028</c:v>
                </c:pt>
                <c:pt idx="64">
                  <c:v>40029</c:v>
                </c:pt>
                <c:pt idx="65">
                  <c:v>40030</c:v>
                </c:pt>
                <c:pt idx="66">
                  <c:v>40031</c:v>
                </c:pt>
                <c:pt idx="67">
                  <c:v>40032</c:v>
                </c:pt>
                <c:pt idx="68">
                  <c:v>40033</c:v>
                </c:pt>
                <c:pt idx="69">
                  <c:v>40034</c:v>
                </c:pt>
                <c:pt idx="70">
                  <c:v>40035</c:v>
                </c:pt>
                <c:pt idx="71">
                  <c:v>40036</c:v>
                </c:pt>
                <c:pt idx="72">
                  <c:v>40037</c:v>
                </c:pt>
                <c:pt idx="73">
                  <c:v>40038</c:v>
                </c:pt>
                <c:pt idx="74">
                  <c:v>40039</c:v>
                </c:pt>
                <c:pt idx="75">
                  <c:v>40040</c:v>
                </c:pt>
                <c:pt idx="76">
                  <c:v>40041</c:v>
                </c:pt>
                <c:pt idx="77">
                  <c:v>40042</c:v>
                </c:pt>
                <c:pt idx="78">
                  <c:v>40043</c:v>
                </c:pt>
                <c:pt idx="79">
                  <c:v>40044</c:v>
                </c:pt>
                <c:pt idx="80">
                  <c:v>40045</c:v>
                </c:pt>
                <c:pt idx="81">
                  <c:v>40046</c:v>
                </c:pt>
                <c:pt idx="82">
                  <c:v>40047</c:v>
                </c:pt>
                <c:pt idx="83">
                  <c:v>40048</c:v>
                </c:pt>
                <c:pt idx="84">
                  <c:v>40049</c:v>
                </c:pt>
                <c:pt idx="85">
                  <c:v>40050</c:v>
                </c:pt>
                <c:pt idx="86">
                  <c:v>40051</c:v>
                </c:pt>
                <c:pt idx="87">
                  <c:v>40052</c:v>
                </c:pt>
                <c:pt idx="88">
                  <c:v>40053</c:v>
                </c:pt>
                <c:pt idx="89">
                  <c:v>40054</c:v>
                </c:pt>
                <c:pt idx="90">
                  <c:v>40055</c:v>
                </c:pt>
                <c:pt idx="91">
                  <c:v>40056</c:v>
                </c:pt>
                <c:pt idx="92">
                  <c:v>40057</c:v>
                </c:pt>
                <c:pt idx="93">
                  <c:v>40058</c:v>
                </c:pt>
                <c:pt idx="94">
                  <c:v>40059</c:v>
                </c:pt>
                <c:pt idx="95">
                  <c:v>40060</c:v>
                </c:pt>
                <c:pt idx="96">
                  <c:v>40061</c:v>
                </c:pt>
                <c:pt idx="97">
                  <c:v>40062</c:v>
                </c:pt>
                <c:pt idx="98">
                  <c:v>40063</c:v>
                </c:pt>
                <c:pt idx="99">
                  <c:v>40064</c:v>
                </c:pt>
                <c:pt idx="100">
                  <c:v>40065</c:v>
                </c:pt>
                <c:pt idx="101">
                  <c:v>40066</c:v>
                </c:pt>
                <c:pt idx="102">
                  <c:v>40067</c:v>
                </c:pt>
                <c:pt idx="103">
                  <c:v>40068</c:v>
                </c:pt>
                <c:pt idx="104">
                  <c:v>40069</c:v>
                </c:pt>
                <c:pt idx="105">
                  <c:v>40070</c:v>
                </c:pt>
                <c:pt idx="106">
                  <c:v>40071</c:v>
                </c:pt>
                <c:pt idx="107">
                  <c:v>40072</c:v>
                </c:pt>
                <c:pt idx="108">
                  <c:v>40073</c:v>
                </c:pt>
                <c:pt idx="109">
                  <c:v>40074</c:v>
                </c:pt>
                <c:pt idx="110">
                  <c:v>40075</c:v>
                </c:pt>
                <c:pt idx="111">
                  <c:v>40076</c:v>
                </c:pt>
                <c:pt idx="112">
                  <c:v>40077</c:v>
                </c:pt>
                <c:pt idx="113">
                  <c:v>40078</c:v>
                </c:pt>
                <c:pt idx="114">
                  <c:v>40079</c:v>
                </c:pt>
                <c:pt idx="115">
                  <c:v>40080</c:v>
                </c:pt>
                <c:pt idx="116">
                  <c:v>40081</c:v>
                </c:pt>
                <c:pt idx="117">
                  <c:v>40082</c:v>
                </c:pt>
                <c:pt idx="118">
                  <c:v>40083</c:v>
                </c:pt>
                <c:pt idx="119">
                  <c:v>40084</c:v>
                </c:pt>
                <c:pt idx="120">
                  <c:v>40085</c:v>
                </c:pt>
                <c:pt idx="121">
                  <c:v>40086</c:v>
                </c:pt>
                <c:pt idx="122">
                  <c:v>40087</c:v>
                </c:pt>
                <c:pt idx="123">
                  <c:v>40088</c:v>
                </c:pt>
                <c:pt idx="124">
                  <c:v>40089</c:v>
                </c:pt>
                <c:pt idx="125">
                  <c:v>40090</c:v>
                </c:pt>
                <c:pt idx="126">
                  <c:v>40091</c:v>
                </c:pt>
                <c:pt idx="127">
                  <c:v>40092</c:v>
                </c:pt>
                <c:pt idx="128">
                  <c:v>40093</c:v>
                </c:pt>
                <c:pt idx="129">
                  <c:v>40094</c:v>
                </c:pt>
                <c:pt idx="130">
                  <c:v>40095</c:v>
                </c:pt>
                <c:pt idx="131">
                  <c:v>40096</c:v>
                </c:pt>
                <c:pt idx="132">
                  <c:v>40097</c:v>
                </c:pt>
                <c:pt idx="133">
                  <c:v>40098</c:v>
                </c:pt>
                <c:pt idx="134">
                  <c:v>40099</c:v>
                </c:pt>
                <c:pt idx="135">
                  <c:v>40100</c:v>
                </c:pt>
                <c:pt idx="136">
                  <c:v>40101</c:v>
                </c:pt>
                <c:pt idx="137">
                  <c:v>40102</c:v>
                </c:pt>
                <c:pt idx="138">
                  <c:v>40103</c:v>
                </c:pt>
                <c:pt idx="139">
                  <c:v>40104</c:v>
                </c:pt>
                <c:pt idx="140">
                  <c:v>40105</c:v>
                </c:pt>
                <c:pt idx="141">
                  <c:v>40106</c:v>
                </c:pt>
                <c:pt idx="142">
                  <c:v>40107</c:v>
                </c:pt>
                <c:pt idx="143">
                  <c:v>40108</c:v>
                </c:pt>
                <c:pt idx="144">
                  <c:v>40109</c:v>
                </c:pt>
                <c:pt idx="145">
                  <c:v>40110</c:v>
                </c:pt>
                <c:pt idx="146">
                  <c:v>40111</c:v>
                </c:pt>
                <c:pt idx="147">
                  <c:v>40112</c:v>
                </c:pt>
                <c:pt idx="148">
                  <c:v>40113</c:v>
                </c:pt>
                <c:pt idx="149">
                  <c:v>40114</c:v>
                </c:pt>
                <c:pt idx="150">
                  <c:v>40115</c:v>
                </c:pt>
                <c:pt idx="151">
                  <c:v>40116</c:v>
                </c:pt>
                <c:pt idx="152">
                  <c:v>40117</c:v>
                </c:pt>
                <c:pt idx="153">
                  <c:v>40118</c:v>
                </c:pt>
                <c:pt idx="154">
                  <c:v>40119</c:v>
                </c:pt>
                <c:pt idx="155">
                  <c:v>40120</c:v>
                </c:pt>
                <c:pt idx="156">
                  <c:v>40121</c:v>
                </c:pt>
                <c:pt idx="157">
                  <c:v>40122</c:v>
                </c:pt>
                <c:pt idx="158">
                  <c:v>40123</c:v>
                </c:pt>
                <c:pt idx="159">
                  <c:v>40124</c:v>
                </c:pt>
                <c:pt idx="160">
                  <c:v>40125</c:v>
                </c:pt>
                <c:pt idx="161">
                  <c:v>40126</c:v>
                </c:pt>
                <c:pt idx="162">
                  <c:v>40127</c:v>
                </c:pt>
                <c:pt idx="163">
                  <c:v>40128</c:v>
                </c:pt>
                <c:pt idx="164">
                  <c:v>40129</c:v>
                </c:pt>
                <c:pt idx="165">
                  <c:v>40130</c:v>
                </c:pt>
                <c:pt idx="166">
                  <c:v>40131</c:v>
                </c:pt>
                <c:pt idx="167">
                  <c:v>40132</c:v>
                </c:pt>
                <c:pt idx="168">
                  <c:v>40133</c:v>
                </c:pt>
                <c:pt idx="169">
                  <c:v>40134</c:v>
                </c:pt>
                <c:pt idx="170">
                  <c:v>40135</c:v>
                </c:pt>
                <c:pt idx="171">
                  <c:v>40136</c:v>
                </c:pt>
                <c:pt idx="172">
                  <c:v>40137</c:v>
                </c:pt>
                <c:pt idx="173">
                  <c:v>40138</c:v>
                </c:pt>
                <c:pt idx="174">
                  <c:v>40139</c:v>
                </c:pt>
                <c:pt idx="175">
                  <c:v>40140</c:v>
                </c:pt>
                <c:pt idx="176">
                  <c:v>40141</c:v>
                </c:pt>
                <c:pt idx="177">
                  <c:v>40142</c:v>
                </c:pt>
                <c:pt idx="178">
                  <c:v>40143</c:v>
                </c:pt>
                <c:pt idx="179">
                  <c:v>40144</c:v>
                </c:pt>
                <c:pt idx="180">
                  <c:v>40145</c:v>
                </c:pt>
                <c:pt idx="181">
                  <c:v>40146</c:v>
                </c:pt>
                <c:pt idx="182">
                  <c:v>40147</c:v>
                </c:pt>
                <c:pt idx="183">
                  <c:v>40148</c:v>
                </c:pt>
                <c:pt idx="184">
                  <c:v>40149</c:v>
                </c:pt>
                <c:pt idx="185">
                  <c:v>40150</c:v>
                </c:pt>
                <c:pt idx="186">
                  <c:v>40151</c:v>
                </c:pt>
                <c:pt idx="187">
                  <c:v>40152</c:v>
                </c:pt>
                <c:pt idx="188">
                  <c:v>40153</c:v>
                </c:pt>
                <c:pt idx="189">
                  <c:v>40154</c:v>
                </c:pt>
                <c:pt idx="190">
                  <c:v>40155</c:v>
                </c:pt>
                <c:pt idx="191">
                  <c:v>40156</c:v>
                </c:pt>
                <c:pt idx="192">
                  <c:v>40157</c:v>
                </c:pt>
                <c:pt idx="193">
                  <c:v>40158</c:v>
                </c:pt>
                <c:pt idx="194">
                  <c:v>40159</c:v>
                </c:pt>
                <c:pt idx="195">
                  <c:v>40160</c:v>
                </c:pt>
                <c:pt idx="196">
                  <c:v>40161</c:v>
                </c:pt>
                <c:pt idx="197">
                  <c:v>40162</c:v>
                </c:pt>
                <c:pt idx="198">
                  <c:v>40163</c:v>
                </c:pt>
                <c:pt idx="199">
                  <c:v>40164</c:v>
                </c:pt>
                <c:pt idx="200">
                  <c:v>40165</c:v>
                </c:pt>
                <c:pt idx="201">
                  <c:v>40166</c:v>
                </c:pt>
                <c:pt idx="202">
                  <c:v>40167</c:v>
                </c:pt>
                <c:pt idx="203">
                  <c:v>40168</c:v>
                </c:pt>
                <c:pt idx="204">
                  <c:v>40169</c:v>
                </c:pt>
                <c:pt idx="205">
                  <c:v>40170</c:v>
                </c:pt>
                <c:pt idx="206">
                  <c:v>40171</c:v>
                </c:pt>
                <c:pt idx="207">
                  <c:v>40172</c:v>
                </c:pt>
                <c:pt idx="208">
                  <c:v>40173</c:v>
                </c:pt>
                <c:pt idx="209">
                  <c:v>40174</c:v>
                </c:pt>
                <c:pt idx="210">
                  <c:v>40175</c:v>
                </c:pt>
                <c:pt idx="211">
                  <c:v>40176</c:v>
                </c:pt>
                <c:pt idx="212">
                  <c:v>40177</c:v>
                </c:pt>
                <c:pt idx="213">
                  <c:v>40178</c:v>
                </c:pt>
                <c:pt idx="214">
                  <c:v>40179</c:v>
                </c:pt>
                <c:pt idx="215">
                  <c:v>40180</c:v>
                </c:pt>
                <c:pt idx="216">
                  <c:v>40181</c:v>
                </c:pt>
                <c:pt idx="217">
                  <c:v>40182</c:v>
                </c:pt>
                <c:pt idx="218">
                  <c:v>40183</c:v>
                </c:pt>
                <c:pt idx="219">
                  <c:v>40184</c:v>
                </c:pt>
                <c:pt idx="220">
                  <c:v>40185</c:v>
                </c:pt>
                <c:pt idx="221">
                  <c:v>40186</c:v>
                </c:pt>
                <c:pt idx="222">
                  <c:v>40187</c:v>
                </c:pt>
                <c:pt idx="223">
                  <c:v>40188</c:v>
                </c:pt>
                <c:pt idx="224">
                  <c:v>40189</c:v>
                </c:pt>
                <c:pt idx="225">
                  <c:v>40190</c:v>
                </c:pt>
                <c:pt idx="226">
                  <c:v>40191</c:v>
                </c:pt>
                <c:pt idx="227">
                  <c:v>40192</c:v>
                </c:pt>
                <c:pt idx="228">
                  <c:v>40193</c:v>
                </c:pt>
                <c:pt idx="229">
                  <c:v>40194</c:v>
                </c:pt>
                <c:pt idx="230">
                  <c:v>40195</c:v>
                </c:pt>
                <c:pt idx="231">
                  <c:v>40196</c:v>
                </c:pt>
                <c:pt idx="232">
                  <c:v>40197</c:v>
                </c:pt>
                <c:pt idx="233">
                  <c:v>40198</c:v>
                </c:pt>
                <c:pt idx="234">
                  <c:v>40199</c:v>
                </c:pt>
                <c:pt idx="235">
                  <c:v>40200</c:v>
                </c:pt>
                <c:pt idx="236">
                  <c:v>40201</c:v>
                </c:pt>
                <c:pt idx="237">
                  <c:v>40202</c:v>
                </c:pt>
                <c:pt idx="238">
                  <c:v>40203</c:v>
                </c:pt>
                <c:pt idx="239">
                  <c:v>40204</c:v>
                </c:pt>
                <c:pt idx="240">
                  <c:v>40205</c:v>
                </c:pt>
                <c:pt idx="241">
                  <c:v>40206</c:v>
                </c:pt>
                <c:pt idx="242">
                  <c:v>40207</c:v>
                </c:pt>
                <c:pt idx="243">
                  <c:v>40208</c:v>
                </c:pt>
                <c:pt idx="244">
                  <c:v>40209</c:v>
                </c:pt>
                <c:pt idx="245">
                  <c:v>40210</c:v>
                </c:pt>
                <c:pt idx="246">
                  <c:v>40211</c:v>
                </c:pt>
                <c:pt idx="247">
                  <c:v>40212</c:v>
                </c:pt>
                <c:pt idx="248">
                  <c:v>40213</c:v>
                </c:pt>
                <c:pt idx="249">
                  <c:v>40214</c:v>
                </c:pt>
                <c:pt idx="250">
                  <c:v>40215</c:v>
                </c:pt>
                <c:pt idx="251">
                  <c:v>40216</c:v>
                </c:pt>
                <c:pt idx="252">
                  <c:v>40217</c:v>
                </c:pt>
                <c:pt idx="253">
                  <c:v>40218</c:v>
                </c:pt>
                <c:pt idx="254">
                  <c:v>40219</c:v>
                </c:pt>
                <c:pt idx="255">
                  <c:v>40220</c:v>
                </c:pt>
                <c:pt idx="256">
                  <c:v>40221</c:v>
                </c:pt>
                <c:pt idx="257">
                  <c:v>40222</c:v>
                </c:pt>
                <c:pt idx="258">
                  <c:v>40223</c:v>
                </c:pt>
                <c:pt idx="259">
                  <c:v>40224</c:v>
                </c:pt>
                <c:pt idx="260">
                  <c:v>40225</c:v>
                </c:pt>
                <c:pt idx="261">
                  <c:v>40226</c:v>
                </c:pt>
                <c:pt idx="262">
                  <c:v>40227</c:v>
                </c:pt>
                <c:pt idx="263">
                  <c:v>40228</c:v>
                </c:pt>
                <c:pt idx="264">
                  <c:v>40229</c:v>
                </c:pt>
                <c:pt idx="265">
                  <c:v>40230</c:v>
                </c:pt>
                <c:pt idx="266">
                  <c:v>40231</c:v>
                </c:pt>
                <c:pt idx="267">
                  <c:v>40232</c:v>
                </c:pt>
                <c:pt idx="268">
                  <c:v>40233</c:v>
                </c:pt>
                <c:pt idx="269">
                  <c:v>40234</c:v>
                </c:pt>
                <c:pt idx="270">
                  <c:v>40235</c:v>
                </c:pt>
                <c:pt idx="271">
                  <c:v>40236</c:v>
                </c:pt>
                <c:pt idx="272">
                  <c:v>40237</c:v>
                </c:pt>
                <c:pt idx="273">
                  <c:v>40238</c:v>
                </c:pt>
                <c:pt idx="274">
                  <c:v>40239</c:v>
                </c:pt>
                <c:pt idx="275">
                  <c:v>40240</c:v>
                </c:pt>
                <c:pt idx="276">
                  <c:v>40241</c:v>
                </c:pt>
                <c:pt idx="277">
                  <c:v>40242</c:v>
                </c:pt>
                <c:pt idx="278">
                  <c:v>40243</c:v>
                </c:pt>
                <c:pt idx="279">
                  <c:v>40244</c:v>
                </c:pt>
                <c:pt idx="280">
                  <c:v>40245</c:v>
                </c:pt>
                <c:pt idx="281">
                  <c:v>40246</c:v>
                </c:pt>
                <c:pt idx="282">
                  <c:v>40247</c:v>
                </c:pt>
                <c:pt idx="283">
                  <c:v>40248</c:v>
                </c:pt>
                <c:pt idx="284">
                  <c:v>40249</c:v>
                </c:pt>
                <c:pt idx="285">
                  <c:v>40250</c:v>
                </c:pt>
                <c:pt idx="286">
                  <c:v>40251</c:v>
                </c:pt>
                <c:pt idx="287">
                  <c:v>40252</c:v>
                </c:pt>
                <c:pt idx="288">
                  <c:v>40253</c:v>
                </c:pt>
                <c:pt idx="289">
                  <c:v>40254</c:v>
                </c:pt>
                <c:pt idx="290">
                  <c:v>40255</c:v>
                </c:pt>
                <c:pt idx="291">
                  <c:v>40256</c:v>
                </c:pt>
                <c:pt idx="292">
                  <c:v>40257</c:v>
                </c:pt>
                <c:pt idx="293">
                  <c:v>40258</c:v>
                </c:pt>
                <c:pt idx="294">
                  <c:v>40259</c:v>
                </c:pt>
                <c:pt idx="295">
                  <c:v>40260</c:v>
                </c:pt>
                <c:pt idx="296">
                  <c:v>40261</c:v>
                </c:pt>
                <c:pt idx="297">
                  <c:v>40262</c:v>
                </c:pt>
                <c:pt idx="298">
                  <c:v>40263</c:v>
                </c:pt>
                <c:pt idx="299">
                  <c:v>40264</c:v>
                </c:pt>
                <c:pt idx="300">
                  <c:v>40265</c:v>
                </c:pt>
                <c:pt idx="301">
                  <c:v>40266</c:v>
                </c:pt>
                <c:pt idx="302">
                  <c:v>40267</c:v>
                </c:pt>
                <c:pt idx="303">
                  <c:v>40268</c:v>
                </c:pt>
                <c:pt idx="304">
                  <c:v>40269</c:v>
                </c:pt>
                <c:pt idx="305">
                  <c:v>40270</c:v>
                </c:pt>
                <c:pt idx="306">
                  <c:v>40271</c:v>
                </c:pt>
                <c:pt idx="307">
                  <c:v>40272</c:v>
                </c:pt>
                <c:pt idx="308">
                  <c:v>40273</c:v>
                </c:pt>
                <c:pt idx="309">
                  <c:v>40274</c:v>
                </c:pt>
                <c:pt idx="310">
                  <c:v>40275</c:v>
                </c:pt>
                <c:pt idx="311">
                  <c:v>40276</c:v>
                </c:pt>
                <c:pt idx="312">
                  <c:v>40277</c:v>
                </c:pt>
                <c:pt idx="313">
                  <c:v>40278</c:v>
                </c:pt>
                <c:pt idx="314">
                  <c:v>40279</c:v>
                </c:pt>
                <c:pt idx="315">
                  <c:v>40280</c:v>
                </c:pt>
                <c:pt idx="316">
                  <c:v>40281</c:v>
                </c:pt>
                <c:pt idx="317">
                  <c:v>40282</c:v>
                </c:pt>
                <c:pt idx="318">
                  <c:v>40283</c:v>
                </c:pt>
                <c:pt idx="319">
                  <c:v>40284</c:v>
                </c:pt>
                <c:pt idx="320">
                  <c:v>40285</c:v>
                </c:pt>
                <c:pt idx="321">
                  <c:v>40286</c:v>
                </c:pt>
                <c:pt idx="322">
                  <c:v>40287</c:v>
                </c:pt>
                <c:pt idx="323">
                  <c:v>40288</c:v>
                </c:pt>
                <c:pt idx="324">
                  <c:v>40289</c:v>
                </c:pt>
                <c:pt idx="325">
                  <c:v>40290</c:v>
                </c:pt>
                <c:pt idx="326">
                  <c:v>40291</c:v>
                </c:pt>
                <c:pt idx="327">
                  <c:v>40292</c:v>
                </c:pt>
                <c:pt idx="328">
                  <c:v>40293</c:v>
                </c:pt>
                <c:pt idx="329">
                  <c:v>40294</c:v>
                </c:pt>
                <c:pt idx="330">
                  <c:v>40295</c:v>
                </c:pt>
                <c:pt idx="331">
                  <c:v>40296</c:v>
                </c:pt>
                <c:pt idx="332">
                  <c:v>40297</c:v>
                </c:pt>
                <c:pt idx="333">
                  <c:v>40298</c:v>
                </c:pt>
                <c:pt idx="334">
                  <c:v>40299</c:v>
                </c:pt>
                <c:pt idx="335">
                  <c:v>40300</c:v>
                </c:pt>
                <c:pt idx="336">
                  <c:v>40301</c:v>
                </c:pt>
                <c:pt idx="337">
                  <c:v>40302</c:v>
                </c:pt>
                <c:pt idx="338">
                  <c:v>40303</c:v>
                </c:pt>
                <c:pt idx="339">
                  <c:v>40304</c:v>
                </c:pt>
                <c:pt idx="340">
                  <c:v>40305</c:v>
                </c:pt>
                <c:pt idx="341">
                  <c:v>40306</c:v>
                </c:pt>
                <c:pt idx="342">
                  <c:v>40307</c:v>
                </c:pt>
                <c:pt idx="343">
                  <c:v>40308</c:v>
                </c:pt>
                <c:pt idx="344">
                  <c:v>40309</c:v>
                </c:pt>
                <c:pt idx="345">
                  <c:v>40310</c:v>
                </c:pt>
              </c:numCache>
            </c:numRef>
          </c:cat>
          <c:val>
            <c:numRef>
              <c:f>Usage!$C$6:$C$351</c:f>
              <c:numCache>
                <c:formatCode>General</c:formatCode>
                <c:ptCount val="346"/>
                <c:pt idx="0">
                  <c:v>64</c:v>
                </c:pt>
                <c:pt idx="1">
                  <c:v>65</c:v>
                </c:pt>
                <c:pt idx="2">
                  <c:v>65</c:v>
                </c:pt>
                <c:pt idx="3">
                  <c:v>65</c:v>
                </c:pt>
                <c:pt idx="4">
                  <c:v>59</c:v>
                </c:pt>
                <c:pt idx="5">
                  <c:v>17</c:v>
                </c:pt>
                <c:pt idx="6">
                  <c:v>17</c:v>
                </c:pt>
                <c:pt idx="7">
                  <c:v>24</c:v>
                </c:pt>
                <c:pt idx="8">
                  <c:v>32</c:v>
                </c:pt>
                <c:pt idx="9">
                  <c:v>32</c:v>
                </c:pt>
                <c:pt idx="10">
                  <c:v>40</c:v>
                </c:pt>
                <c:pt idx="11">
                  <c:v>35</c:v>
                </c:pt>
                <c:pt idx="12">
                  <c:v>39</c:v>
                </c:pt>
                <c:pt idx="13">
                  <c:v>39</c:v>
                </c:pt>
                <c:pt idx="14">
                  <c:v>36</c:v>
                </c:pt>
                <c:pt idx="15">
                  <c:v>39</c:v>
                </c:pt>
                <c:pt idx="16">
                  <c:v>44</c:v>
                </c:pt>
                <c:pt idx="17">
                  <c:v>55</c:v>
                </c:pt>
                <c:pt idx="18">
                  <c:v>53</c:v>
                </c:pt>
                <c:pt idx="19">
                  <c:v>61</c:v>
                </c:pt>
                <c:pt idx="20">
                  <c:v>68</c:v>
                </c:pt>
                <c:pt idx="21">
                  <c:v>64</c:v>
                </c:pt>
                <c:pt idx="22">
                  <c:v>56</c:v>
                </c:pt>
                <c:pt idx="23">
                  <c:v>73</c:v>
                </c:pt>
                <c:pt idx="24">
                  <c:v>88</c:v>
                </c:pt>
                <c:pt idx="25">
                  <c:v>107</c:v>
                </c:pt>
                <c:pt idx="26">
                  <c:v>105</c:v>
                </c:pt>
                <c:pt idx="27">
                  <c:v>102</c:v>
                </c:pt>
                <c:pt idx="28">
                  <c:v>103</c:v>
                </c:pt>
                <c:pt idx="29">
                  <c:v>100</c:v>
                </c:pt>
                <c:pt idx="30">
                  <c:v>79</c:v>
                </c:pt>
                <c:pt idx="31">
                  <c:v>48</c:v>
                </c:pt>
                <c:pt idx="32">
                  <c:v>31</c:v>
                </c:pt>
                <c:pt idx="33">
                  <c:v>24</c:v>
                </c:pt>
                <c:pt idx="34">
                  <c:v>21</c:v>
                </c:pt>
                <c:pt idx="35">
                  <c:v>16</c:v>
                </c:pt>
                <c:pt idx="36">
                  <c:v>30</c:v>
                </c:pt>
                <c:pt idx="37">
                  <c:v>72</c:v>
                </c:pt>
                <c:pt idx="38">
                  <c:v>79</c:v>
                </c:pt>
                <c:pt idx="39">
                  <c:v>87</c:v>
                </c:pt>
                <c:pt idx="40">
                  <c:v>84</c:v>
                </c:pt>
                <c:pt idx="41">
                  <c:v>88</c:v>
                </c:pt>
                <c:pt idx="42">
                  <c:v>88</c:v>
                </c:pt>
                <c:pt idx="43">
                  <c:v>101</c:v>
                </c:pt>
                <c:pt idx="44">
                  <c:v>70</c:v>
                </c:pt>
                <c:pt idx="45">
                  <c:v>69</c:v>
                </c:pt>
                <c:pt idx="46">
                  <c:v>70</c:v>
                </c:pt>
                <c:pt idx="47">
                  <c:v>71</c:v>
                </c:pt>
                <c:pt idx="48">
                  <c:v>74</c:v>
                </c:pt>
                <c:pt idx="49">
                  <c:v>82</c:v>
                </c:pt>
                <c:pt idx="50">
                  <c:v>67</c:v>
                </c:pt>
                <c:pt idx="51">
                  <c:v>68</c:v>
                </c:pt>
                <c:pt idx="52">
                  <c:v>75</c:v>
                </c:pt>
                <c:pt idx="53">
                  <c:v>78</c:v>
                </c:pt>
                <c:pt idx="54">
                  <c:v>94</c:v>
                </c:pt>
                <c:pt idx="55">
                  <c:v>108</c:v>
                </c:pt>
                <c:pt idx="56">
                  <c:v>115</c:v>
                </c:pt>
                <c:pt idx="57">
                  <c:v>115</c:v>
                </c:pt>
                <c:pt idx="58">
                  <c:v>115</c:v>
                </c:pt>
                <c:pt idx="59">
                  <c:v>110</c:v>
                </c:pt>
                <c:pt idx="60">
                  <c:v>114</c:v>
                </c:pt>
                <c:pt idx="61">
                  <c:v>97</c:v>
                </c:pt>
                <c:pt idx="62">
                  <c:v>79</c:v>
                </c:pt>
                <c:pt idx="63">
                  <c:v>86</c:v>
                </c:pt>
                <c:pt idx="64">
                  <c:v>95</c:v>
                </c:pt>
                <c:pt idx="65">
                  <c:v>91</c:v>
                </c:pt>
                <c:pt idx="66">
                  <c:v>91</c:v>
                </c:pt>
                <c:pt idx="67">
                  <c:v>81</c:v>
                </c:pt>
                <c:pt idx="68">
                  <c:v>82</c:v>
                </c:pt>
                <c:pt idx="69">
                  <c:v>79</c:v>
                </c:pt>
                <c:pt idx="70">
                  <c:v>65</c:v>
                </c:pt>
                <c:pt idx="71">
                  <c:v>54</c:v>
                </c:pt>
                <c:pt idx="72">
                  <c:v>53</c:v>
                </c:pt>
                <c:pt idx="73">
                  <c:v>49</c:v>
                </c:pt>
                <c:pt idx="74">
                  <c:v>51</c:v>
                </c:pt>
                <c:pt idx="75">
                  <c:v>50</c:v>
                </c:pt>
                <c:pt idx="76">
                  <c:v>57</c:v>
                </c:pt>
                <c:pt idx="77">
                  <c:v>65</c:v>
                </c:pt>
                <c:pt idx="78">
                  <c:v>61</c:v>
                </c:pt>
                <c:pt idx="79">
                  <c:v>59</c:v>
                </c:pt>
                <c:pt idx="80">
                  <c:v>68</c:v>
                </c:pt>
                <c:pt idx="81">
                  <c:v>76</c:v>
                </c:pt>
                <c:pt idx="82">
                  <c:v>76</c:v>
                </c:pt>
                <c:pt idx="83">
                  <c:v>68</c:v>
                </c:pt>
                <c:pt idx="84">
                  <c:v>59</c:v>
                </c:pt>
                <c:pt idx="85">
                  <c:v>72</c:v>
                </c:pt>
                <c:pt idx="86">
                  <c:v>92</c:v>
                </c:pt>
                <c:pt idx="87">
                  <c:v>93</c:v>
                </c:pt>
                <c:pt idx="88">
                  <c:v>85</c:v>
                </c:pt>
                <c:pt idx="89">
                  <c:v>90</c:v>
                </c:pt>
                <c:pt idx="90">
                  <c:v>95</c:v>
                </c:pt>
                <c:pt idx="91">
                  <c:v>98</c:v>
                </c:pt>
                <c:pt idx="92">
                  <c:v>94</c:v>
                </c:pt>
                <c:pt idx="93">
                  <c:v>92</c:v>
                </c:pt>
                <c:pt idx="94">
                  <c:v>183</c:v>
                </c:pt>
                <c:pt idx="95">
                  <c:v>180</c:v>
                </c:pt>
                <c:pt idx="96">
                  <c:v>175</c:v>
                </c:pt>
                <c:pt idx="97">
                  <c:v>172</c:v>
                </c:pt>
                <c:pt idx="98">
                  <c:v>163</c:v>
                </c:pt>
                <c:pt idx="99">
                  <c:v>175</c:v>
                </c:pt>
                <c:pt idx="100">
                  <c:v>203</c:v>
                </c:pt>
                <c:pt idx="101">
                  <c:v>155</c:v>
                </c:pt>
                <c:pt idx="102">
                  <c:v>171</c:v>
                </c:pt>
                <c:pt idx="103">
                  <c:v>176</c:v>
                </c:pt>
                <c:pt idx="104">
                  <c:v>181</c:v>
                </c:pt>
                <c:pt idx="105">
                  <c:v>250</c:v>
                </c:pt>
                <c:pt idx="106">
                  <c:v>272</c:v>
                </c:pt>
                <c:pt idx="107">
                  <c:v>252</c:v>
                </c:pt>
                <c:pt idx="108">
                  <c:v>235</c:v>
                </c:pt>
                <c:pt idx="109">
                  <c:v>234</c:v>
                </c:pt>
                <c:pt idx="110">
                  <c:v>233</c:v>
                </c:pt>
                <c:pt idx="111">
                  <c:v>227</c:v>
                </c:pt>
                <c:pt idx="112">
                  <c:v>248</c:v>
                </c:pt>
                <c:pt idx="113">
                  <c:v>248</c:v>
                </c:pt>
                <c:pt idx="114">
                  <c:v>266</c:v>
                </c:pt>
                <c:pt idx="115">
                  <c:v>236</c:v>
                </c:pt>
                <c:pt idx="116">
                  <c:v>223</c:v>
                </c:pt>
                <c:pt idx="117">
                  <c:v>219</c:v>
                </c:pt>
                <c:pt idx="118">
                  <c:v>218</c:v>
                </c:pt>
                <c:pt idx="119">
                  <c:v>129</c:v>
                </c:pt>
                <c:pt idx="120">
                  <c:v>95</c:v>
                </c:pt>
                <c:pt idx="121">
                  <c:v>62</c:v>
                </c:pt>
                <c:pt idx="122">
                  <c:v>75</c:v>
                </c:pt>
                <c:pt idx="123">
                  <c:v>75</c:v>
                </c:pt>
                <c:pt idx="124">
                  <c:v>75</c:v>
                </c:pt>
                <c:pt idx="125">
                  <c:v>77</c:v>
                </c:pt>
                <c:pt idx="126">
                  <c:v>78</c:v>
                </c:pt>
                <c:pt idx="127">
                  <c:v>82</c:v>
                </c:pt>
                <c:pt idx="128">
                  <c:v>77</c:v>
                </c:pt>
                <c:pt idx="129">
                  <c:v>76</c:v>
                </c:pt>
                <c:pt idx="130">
                  <c:v>75</c:v>
                </c:pt>
                <c:pt idx="131">
                  <c:v>75</c:v>
                </c:pt>
                <c:pt idx="132">
                  <c:v>74</c:v>
                </c:pt>
                <c:pt idx="133">
                  <c:v>72</c:v>
                </c:pt>
                <c:pt idx="134">
                  <c:v>62</c:v>
                </c:pt>
                <c:pt idx="135">
                  <c:v>60</c:v>
                </c:pt>
                <c:pt idx="136">
                  <c:v>46</c:v>
                </c:pt>
                <c:pt idx="137">
                  <c:v>39</c:v>
                </c:pt>
                <c:pt idx="138">
                  <c:v>39</c:v>
                </c:pt>
                <c:pt idx="139">
                  <c:v>39</c:v>
                </c:pt>
                <c:pt idx="140">
                  <c:v>41</c:v>
                </c:pt>
                <c:pt idx="141">
                  <c:v>37</c:v>
                </c:pt>
                <c:pt idx="142">
                  <c:v>35</c:v>
                </c:pt>
                <c:pt idx="143">
                  <c:v>30</c:v>
                </c:pt>
                <c:pt idx="144">
                  <c:v>30</c:v>
                </c:pt>
                <c:pt idx="145">
                  <c:v>34</c:v>
                </c:pt>
                <c:pt idx="146">
                  <c:v>34</c:v>
                </c:pt>
                <c:pt idx="147">
                  <c:v>34</c:v>
                </c:pt>
                <c:pt idx="148">
                  <c:v>32</c:v>
                </c:pt>
                <c:pt idx="149">
                  <c:v>36</c:v>
                </c:pt>
                <c:pt idx="150">
                  <c:v>33</c:v>
                </c:pt>
                <c:pt idx="151">
                  <c:v>32</c:v>
                </c:pt>
                <c:pt idx="152">
                  <c:v>29</c:v>
                </c:pt>
                <c:pt idx="153">
                  <c:v>28</c:v>
                </c:pt>
                <c:pt idx="154">
                  <c:v>31</c:v>
                </c:pt>
                <c:pt idx="155">
                  <c:v>46</c:v>
                </c:pt>
                <c:pt idx="156">
                  <c:v>60</c:v>
                </c:pt>
                <c:pt idx="157">
                  <c:v>62</c:v>
                </c:pt>
                <c:pt idx="158">
                  <c:v>75</c:v>
                </c:pt>
                <c:pt idx="159">
                  <c:v>77</c:v>
                </c:pt>
                <c:pt idx="160">
                  <c:v>77</c:v>
                </c:pt>
                <c:pt idx="161">
                  <c:v>83</c:v>
                </c:pt>
                <c:pt idx="162">
                  <c:v>81</c:v>
                </c:pt>
                <c:pt idx="163">
                  <c:v>64</c:v>
                </c:pt>
                <c:pt idx="164">
                  <c:v>69</c:v>
                </c:pt>
                <c:pt idx="165">
                  <c:v>61</c:v>
                </c:pt>
                <c:pt idx="166">
                  <c:v>65</c:v>
                </c:pt>
                <c:pt idx="167">
                  <c:v>66</c:v>
                </c:pt>
                <c:pt idx="168">
                  <c:v>54</c:v>
                </c:pt>
                <c:pt idx="169">
                  <c:v>39</c:v>
                </c:pt>
                <c:pt idx="170">
                  <c:v>32</c:v>
                </c:pt>
                <c:pt idx="171">
                  <c:v>23</c:v>
                </c:pt>
                <c:pt idx="172">
                  <c:v>15</c:v>
                </c:pt>
                <c:pt idx="173">
                  <c:v>8</c:v>
                </c:pt>
                <c:pt idx="174">
                  <c:v>7</c:v>
                </c:pt>
                <c:pt idx="175">
                  <c:v>14</c:v>
                </c:pt>
                <c:pt idx="176">
                  <c:v>21</c:v>
                </c:pt>
                <c:pt idx="177">
                  <c:v>37</c:v>
                </c:pt>
                <c:pt idx="178">
                  <c:v>36</c:v>
                </c:pt>
                <c:pt idx="179">
                  <c:v>38</c:v>
                </c:pt>
                <c:pt idx="180">
                  <c:v>38</c:v>
                </c:pt>
                <c:pt idx="181">
                  <c:v>40</c:v>
                </c:pt>
                <c:pt idx="182">
                  <c:v>35</c:v>
                </c:pt>
                <c:pt idx="183">
                  <c:v>28</c:v>
                </c:pt>
                <c:pt idx="184">
                  <c:v>19</c:v>
                </c:pt>
                <c:pt idx="185">
                  <c:v>23</c:v>
                </c:pt>
                <c:pt idx="186">
                  <c:v>22</c:v>
                </c:pt>
                <c:pt idx="187">
                  <c:v>22</c:v>
                </c:pt>
                <c:pt idx="188">
                  <c:v>20</c:v>
                </c:pt>
                <c:pt idx="189">
                  <c:v>17</c:v>
                </c:pt>
                <c:pt idx="190">
                  <c:v>17</c:v>
                </c:pt>
                <c:pt idx="191">
                  <c:v>12</c:v>
                </c:pt>
                <c:pt idx="192">
                  <c:v>10</c:v>
                </c:pt>
                <c:pt idx="193">
                  <c:v>11</c:v>
                </c:pt>
                <c:pt idx="194">
                  <c:v>11</c:v>
                </c:pt>
                <c:pt idx="195">
                  <c:v>12</c:v>
                </c:pt>
                <c:pt idx="196">
                  <c:v>22</c:v>
                </c:pt>
                <c:pt idx="197">
                  <c:v>24</c:v>
                </c:pt>
                <c:pt idx="198">
                  <c:v>21</c:v>
                </c:pt>
                <c:pt idx="199">
                  <c:v>26</c:v>
                </c:pt>
                <c:pt idx="200">
                  <c:v>25</c:v>
                </c:pt>
                <c:pt idx="201">
                  <c:v>25</c:v>
                </c:pt>
                <c:pt idx="202">
                  <c:v>24</c:v>
                </c:pt>
                <c:pt idx="203">
                  <c:v>14</c:v>
                </c:pt>
                <c:pt idx="204">
                  <c:v>13</c:v>
                </c:pt>
                <c:pt idx="205">
                  <c:v>37</c:v>
                </c:pt>
                <c:pt idx="206">
                  <c:v>31</c:v>
                </c:pt>
                <c:pt idx="207">
                  <c:v>30</c:v>
                </c:pt>
                <c:pt idx="208">
                  <c:v>30</c:v>
                </c:pt>
                <c:pt idx="209">
                  <c:v>30</c:v>
                </c:pt>
                <c:pt idx="210">
                  <c:v>29</c:v>
                </c:pt>
                <c:pt idx="211">
                  <c:v>26</c:v>
                </c:pt>
                <c:pt idx="212">
                  <c:v>1</c:v>
                </c:pt>
                <c:pt idx="213">
                  <c:v>0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2</c:v>
                </c:pt>
                <c:pt idx="218">
                  <c:v>3</c:v>
                </c:pt>
                <c:pt idx="219">
                  <c:v>3</c:v>
                </c:pt>
                <c:pt idx="220">
                  <c:v>9</c:v>
                </c:pt>
                <c:pt idx="221">
                  <c:v>9</c:v>
                </c:pt>
                <c:pt idx="222">
                  <c:v>9</c:v>
                </c:pt>
                <c:pt idx="223">
                  <c:v>9</c:v>
                </c:pt>
                <c:pt idx="224">
                  <c:v>9</c:v>
                </c:pt>
                <c:pt idx="225">
                  <c:v>9</c:v>
                </c:pt>
                <c:pt idx="226">
                  <c:v>11</c:v>
                </c:pt>
                <c:pt idx="227">
                  <c:v>8</c:v>
                </c:pt>
                <c:pt idx="228">
                  <c:v>9</c:v>
                </c:pt>
                <c:pt idx="229">
                  <c:v>9</c:v>
                </c:pt>
                <c:pt idx="230">
                  <c:v>9</c:v>
                </c:pt>
                <c:pt idx="231">
                  <c:v>8</c:v>
                </c:pt>
                <c:pt idx="232">
                  <c:v>13</c:v>
                </c:pt>
                <c:pt idx="233">
                  <c:v>19</c:v>
                </c:pt>
                <c:pt idx="234">
                  <c:v>21</c:v>
                </c:pt>
                <c:pt idx="235">
                  <c:v>22</c:v>
                </c:pt>
                <c:pt idx="236">
                  <c:v>22</c:v>
                </c:pt>
                <c:pt idx="237">
                  <c:v>22</c:v>
                </c:pt>
                <c:pt idx="238">
                  <c:v>23</c:v>
                </c:pt>
                <c:pt idx="239">
                  <c:v>24</c:v>
                </c:pt>
                <c:pt idx="240">
                  <c:v>16</c:v>
                </c:pt>
                <c:pt idx="241">
                  <c:v>14</c:v>
                </c:pt>
                <c:pt idx="242">
                  <c:v>12</c:v>
                </c:pt>
                <c:pt idx="243">
                  <c:v>14</c:v>
                </c:pt>
                <c:pt idx="244">
                  <c:v>15</c:v>
                </c:pt>
                <c:pt idx="245">
                  <c:v>15</c:v>
                </c:pt>
                <c:pt idx="246">
                  <c:v>12</c:v>
                </c:pt>
                <c:pt idx="247">
                  <c:v>12</c:v>
                </c:pt>
                <c:pt idx="248">
                  <c:v>9</c:v>
                </c:pt>
                <c:pt idx="249">
                  <c:v>12</c:v>
                </c:pt>
                <c:pt idx="250">
                  <c:v>11</c:v>
                </c:pt>
                <c:pt idx="251">
                  <c:v>10</c:v>
                </c:pt>
                <c:pt idx="252">
                  <c:v>11</c:v>
                </c:pt>
                <c:pt idx="253">
                  <c:v>7</c:v>
                </c:pt>
                <c:pt idx="254">
                  <c:v>7</c:v>
                </c:pt>
                <c:pt idx="255">
                  <c:v>9</c:v>
                </c:pt>
                <c:pt idx="256">
                  <c:v>5</c:v>
                </c:pt>
                <c:pt idx="257">
                  <c:v>4</c:v>
                </c:pt>
                <c:pt idx="258">
                  <c:v>4</c:v>
                </c:pt>
                <c:pt idx="259">
                  <c:v>2</c:v>
                </c:pt>
                <c:pt idx="260">
                  <c:v>2</c:v>
                </c:pt>
                <c:pt idx="261">
                  <c:v>3</c:v>
                </c:pt>
                <c:pt idx="262">
                  <c:v>5</c:v>
                </c:pt>
                <c:pt idx="263">
                  <c:v>5</c:v>
                </c:pt>
                <c:pt idx="264">
                  <c:v>5</c:v>
                </c:pt>
                <c:pt idx="265">
                  <c:v>6</c:v>
                </c:pt>
                <c:pt idx="266">
                  <c:v>11</c:v>
                </c:pt>
                <c:pt idx="267">
                  <c:v>11</c:v>
                </c:pt>
                <c:pt idx="268">
                  <c:v>10</c:v>
                </c:pt>
                <c:pt idx="269">
                  <c:v>7</c:v>
                </c:pt>
                <c:pt idx="270">
                  <c:v>12</c:v>
                </c:pt>
                <c:pt idx="271">
                  <c:v>12</c:v>
                </c:pt>
                <c:pt idx="272">
                  <c:v>12</c:v>
                </c:pt>
                <c:pt idx="273">
                  <c:v>17</c:v>
                </c:pt>
                <c:pt idx="274">
                  <c:v>17</c:v>
                </c:pt>
                <c:pt idx="275">
                  <c:v>19</c:v>
                </c:pt>
                <c:pt idx="276">
                  <c:v>25</c:v>
                </c:pt>
                <c:pt idx="277">
                  <c:v>22</c:v>
                </c:pt>
                <c:pt idx="278">
                  <c:v>22</c:v>
                </c:pt>
                <c:pt idx="279">
                  <c:v>21</c:v>
                </c:pt>
                <c:pt idx="280">
                  <c:v>16</c:v>
                </c:pt>
                <c:pt idx="281">
                  <c:v>25</c:v>
                </c:pt>
                <c:pt idx="282">
                  <c:v>28</c:v>
                </c:pt>
                <c:pt idx="283">
                  <c:v>21</c:v>
                </c:pt>
                <c:pt idx="284">
                  <c:v>19</c:v>
                </c:pt>
                <c:pt idx="285">
                  <c:v>19</c:v>
                </c:pt>
                <c:pt idx="286">
                  <c:v>19</c:v>
                </c:pt>
                <c:pt idx="287">
                  <c:v>14</c:v>
                </c:pt>
                <c:pt idx="288">
                  <c:v>5</c:v>
                </c:pt>
                <c:pt idx="289">
                  <c:v>0</c:v>
                </c:pt>
                <c:pt idx="290">
                  <c:v>0</c:v>
                </c:pt>
                <c:pt idx="291">
                  <c:v>11</c:v>
                </c:pt>
                <c:pt idx="292">
                  <c:v>11</c:v>
                </c:pt>
                <c:pt idx="293">
                  <c:v>11</c:v>
                </c:pt>
                <c:pt idx="294">
                  <c:v>12</c:v>
                </c:pt>
                <c:pt idx="295">
                  <c:v>12</c:v>
                </c:pt>
                <c:pt idx="296">
                  <c:v>12</c:v>
                </c:pt>
                <c:pt idx="297">
                  <c:v>13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6</c:v>
                </c:pt>
                <c:pt idx="303">
                  <c:v>6</c:v>
                </c:pt>
                <c:pt idx="304">
                  <c:v>6</c:v>
                </c:pt>
                <c:pt idx="305">
                  <c:v>5</c:v>
                </c:pt>
                <c:pt idx="306">
                  <c:v>5</c:v>
                </c:pt>
                <c:pt idx="307">
                  <c:v>5</c:v>
                </c:pt>
                <c:pt idx="308">
                  <c:v>4</c:v>
                </c:pt>
                <c:pt idx="309">
                  <c:v>1</c:v>
                </c:pt>
                <c:pt idx="310">
                  <c:v>5</c:v>
                </c:pt>
                <c:pt idx="311">
                  <c:v>4</c:v>
                </c:pt>
                <c:pt idx="312">
                  <c:v>7</c:v>
                </c:pt>
                <c:pt idx="313">
                  <c:v>7</c:v>
                </c:pt>
                <c:pt idx="314">
                  <c:v>7</c:v>
                </c:pt>
                <c:pt idx="315">
                  <c:v>10</c:v>
                </c:pt>
                <c:pt idx="316">
                  <c:v>12</c:v>
                </c:pt>
                <c:pt idx="317">
                  <c:v>11</c:v>
                </c:pt>
                <c:pt idx="318">
                  <c:v>13</c:v>
                </c:pt>
                <c:pt idx="319">
                  <c:v>11</c:v>
                </c:pt>
                <c:pt idx="320">
                  <c:v>12</c:v>
                </c:pt>
                <c:pt idx="321">
                  <c:v>13</c:v>
                </c:pt>
                <c:pt idx="322">
                  <c:v>10</c:v>
                </c:pt>
                <c:pt idx="323">
                  <c:v>13</c:v>
                </c:pt>
                <c:pt idx="324">
                  <c:v>11</c:v>
                </c:pt>
                <c:pt idx="325">
                  <c:v>11</c:v>
                </c:pt>
                <c:pt idx="326">
                  <c:v>14</c:v>
                </c:pt>
                <c:pt idx="327">
                  <c:v>13</c:v>
                </c:pt>
                <c:pt idx="328">
                  <c:v>12</c:v>
                </c:pt>
                <c:pt idx="329">
                  <c:v>15</c:v>
                </c:pt>
                <c:pt idx="330">
                  <c:v>11</c:v>
                </c:pt>
                <c:pt idx="331">
                  <c:v>11</c:v>
                </c:pt>
                <c:pt idx="332">
                  <c:v>10</c:v>
                </c:pt>
                <c:pt idx="333">
                  <c:v>6</c:v>
                </c:pt>
                <c:pt idx="334">
                  <c:v>6</c:v>
                </c:pt>
                <c:pt idx="335">
                  <c:v>6</c:v>
                </c:pt>
                <c:pt idx="336">
                  <c:v>9</c:v>
                </c:pt>
                <c:pt idx="337">
                  <c:v>10</c:v>
                </c:pt>
                <c:pt idx="338">
                  <c:v>10</c:v>
                </c:pt>
                <c:pt idx="339">
                  <c:v>11</c:v>
                </c:pt>
                <c:pt idx="340">
                  <c:v>16</c:v>
                </c:pt>
                <c:pt idx="341">
                  <c:v>16</c:v>
                </c:pt>
                <c:pt idx="342">
                  <c:v>17</c:v>
                </c:pt>
                <c:pt idx="343">
                  <c:v>11</c:v>
                </c:pt>
                <c:pt idx="344">
                  <c:v>9</c:v>
                </c:pt>
                <c:pt idx="345">
                  <c:v>8</c:v>
                </c:pt>
              </c:numCache>
            </c:numRef>
          </c:val>
        </c:ser>
        <c:ser>
          <c:idx val="2"/>
          <c:order val="2"/>
          <c:tx>
            <c:strRef>
              <c:f>Usage!$D$1</c:f>
              <c:strCache>
                <c:ptCount val="1"/>
                <c:pt idx="0">
                  <c:v>0.5 Release</c:v>
                </c:pt>
              </c:strCache>
            </c:strRef>
          </c:tx>
          <c:cat>
            <c:numRef>
              <c:f>Usage!$A$6:$A$351</c:f>
              <c:numCache>
                <c:formatCode>m/d/yyyy</c:formatCode>
                <c:ptCount val="346"/>
                <c:pt idx="0">
                  <c:v>39965</c:v>
                </c:pt>
                <c:pt idx="1">
                  <c:v>39966</c:v>
                </c:pt>
                <c:pt idx="2">
                  <c:v>39967</c:v>
                </c:pt>
                <c:pt idx="3">
                  <c:v>39968</c:v>
                </c:pt>
                <c:pt idx="4">
                  <c:v>39969</c:v>
                </c:pt>
                <c:pt idx="5">
                  <c:v>39970</c:v>
                </c:pt>
                <c:pt idx="6">
                  <c:v>39971</c:v>
                </c:pt>
                <c:pt idx="7">
                  <c:v>39972</c:v>
                </c:pt>
                <c:pt idx="8">
                  <c:v>39973</c:v>
                </c:pt>
                <c:pt idx="9">
                  <c:v>39974</c:v>
                </c:pt>
                <c:pt idx="10">
                  <c:v>39975</c:v>
                </c:pt>
                <c:pt idx="11">
                  <c:v>39976</c:v>
                </c:pt>
                <c:pt idx="12">
                  <c:v>39977</c:v>
                </c:pt>
                <c:pt idx="13">
                  <c:v>39978</c:v>
                </c:pt>
                <c:pt idx="14">
                  <c:v>39979</c:v>
                </c:pt>
                <c:pt idx="15">
                  <c:v>39980</c:v>
                </c:pt>
                <c:pt idx="16">
                  <c:v>39981</c:v>
                </c:pt>
                <c:pt idx="17">
                  <c:v>39982</c:v>
                </c:pt>
                <c:pt idx="18">
                  <c:v>39983</c:v>
                </c:pt>
                <c:pt idx="19">
                  <c:v>39984</c:v>
                </c:pt>
                <c:pt idx="20">
                  <c:v>39985</c:v>
                </c:pt>
                <c:pt idx="21">
                  <c:v>39986</c:v>
                </c:pt>
                <c:pt idx="22">
                  <c:v>39987</c:v>
                </c:pt>
                <c:pt idx="23">
                  <c:v>39988</c:v>
                </c:pt>
                <c:pt idx="24">
                  <c:v>39989</c:v>
                </c:pt>
                <c:pt idx="25">
                  <c:v>39990</c:v>
                </c:pt>
                <c:pt idx="26">
                  <c:v>39991</c:v>
                </c:pt>
                <c:pt idx="27">
                  <c:v>39992</c:v>
                </c:pt>
                <c:pt idx="28">
                  <c:v>39993</c:v>
                </c:pt>
                <c:pt idx="29">
                  <c:v>39994</c:v>
                </c:pt>
                <c:pt idx="30">
                  <c:v>39995</c:v>
                </c:pt>
                <c:pt idx="31">
                  <c:v>39996</c:v>
                </c:pt>
                <c:pt idx="32">
                  <c:v>39997</c:v>
                </c:pt>
                <c:pt idx="33">
                  <c:v>39998</c:v>
                </c:pt>
                <c:pt idx="34">
                  <c:v>39999</c:v>
                </c:pt>
                <c:pt idx="35">
                  <c:v>40000</c:v>
                </c:pt>
                <c:pt idx="36">
                  <c:v>40001</c:v>
                </c:pt>
                <c:pt idx="37">
                  <c:v>40002</c:v>
                </c:pt>
                <c:pt idx="38">
                  <c:v>40003</c:v>
                </c:pt>
                <c:pt idx="39">
                  <c:v>40004</c:v>
                </c:pt>
                <c:pt idx="40">
                  <c:v>40005</c:v>
                </c:pt>
                <c:pt idx="41">
                  <c:v>40006</c:v>
                </c:pt>
                <c:pt idx="42">
                  <c:v>40007</c:v>
                </c:pt>
                <c:pt idx="43">
                  <c:v>40008</c:v>
                </c:pt>
                <c:pt idx="44">
                  <c:v>40009</c:v>
                </c:pt>
                <c:pt idx="45">
                  <c:v>40010</c:v>
                </c:pt>
                <c:pt idx="46">
                  <c:v>40011</c:v>
                </c:pt>
                <c:pt idx="47">
                  <c:v>40012</c:v>
                </c:pt>
                <c:pt idx="48">
                  <c:v>40013</c:v>
                </c:pt>
                <c:pt idx="49">
                  <c:v>40014</c:v>
                </c:pt>
                <c:pt idx="50">
                  <c:v>40015</c:v>
                </c:pt>
                <c:pt idx="51">
                  <c:v>40016</c:v>
                </c:pt>
                <c:pt idx="52">
                  <c:v>40017</c:v>
                </c:pt>
                <c:pt idx="53">
                  <c:v>40018</c:v>
                </c:pt>
                <c:pt idx="54">
                  <c:v>40019</c:v>
                </c:pt>
                <c:pt idx="55">
                  <c:v>40020</c:v>
                </c:pt>
                <c:pt idx="56">
                  <c:v>40021</c:v>
                </c:pt>
                <c:pt idx="57">
                  <c:v>40022</c:v>
                </c:pt>
                <c:pt idx="58">
                  <c:v>40023</c:v>
                </c:pt>
                <c:pt idx="59">
                  <c:v>40024</c:v>
                </c:pt>
                <c:pt idx="60">
                  <c:v>40025</c:v>
                </c:pt>
                <c:pt idx="61">
                  <c:v>40026</c:v>
                </c:pt>
                <c:pt idx="62">
                  <c:v>40027</c:v>
                </c:pt>
                <c:pt idx="63">
                  <c:v>40028</c:v>
                </c:pt>
                <c:pt idx="64">
                  <c:v>40029</c:v>
                </c:pt>
                <c:pt idx="65">
                  <c:v>40030</c:v>
                </c:pt>
                <c:pt idx="66">
                  <c:v>40031</c:v>
                </c:pt>
                <c:pt idx="67">
                  <c:v>40032</c:v>
                </c:pt>
                <c:pt idx="68">
                  <c:v>40033</c:v>
                </c:pt>
                <c:pt idx="69">
                  <c:v>40034</c:v>
                </c:pt>
                <c:pt idx="70">
                  <c:v>40035</c:v>
                </c:pt>
                <c:pt idx="71">
                  <c:v>40036</c:v>
                </c:pt>
                <c:pt idx="72">
                  <c:v>40037</c:v>
                </c:pt>
                <c:pt idx="73">
                  <c:v>40038</c:v>
                </c:pt>
                <c:pt idx="74">
                  <c:v>40039</c:v>
                </c:pt>
                <c:pt idx="75">
                  <c:v>40040</c:v>
                </c:pt>
                <c:pt idx="76">
                  <c:v>40041</c:v>
                </c:pt>
                <c:pt idx="77">
                  <c:v>40042</c:v>
                </c:pt>
                <c:pt idx="78">
                  <c:v>40043</c:v>
                </c:pt>
                <c:pt idx="79">
                  <c:v>40044</c:v>
                </c:pt>
                <c:pt idx="80">
                  <c:v>40045</c:v>
                </c:pt>
                <c:pt idx="81">
                  <c:v>40046</c:v>
                </c:pt>
                <c:pt idx="82">
                  <c:v>40047</c:v>
                </c:pt>
                <c:pt idx="83">
                  <c:v>40048</c:v>
                </c:pt>
                <c:pt idx="84">
                  <c:v>40049</c:v>
                </c:pt>
                <c:pt idx="85">
                  <c:v>40050</c:v>
                </c:pt>
                <c:pt idx="86">
                  <c:v>40051</c:v>
                </c:pt>
                <c:pt idx="87">
                  <c:v>40052</c:v>
                </c:pt>
                <c:pt idx="88">
                  <c:v>40053</c:v>
                </c:pt>
                <c:pt idx="89">
                  <c:v>40054</c:v>
                </c:pt>
                <c:pt idx="90">
                  <c:v>40055</c:v>
                </c:pt>
                <c:pt idx="91">
                  <c:v>40056</c:v>
                </c:pt>
                <c:pt idx="92">
                  <c:v>40057</c:v>
                </c:pt>
                <c:pt idx="93">
                  <c:v>40058</c:v>
                </c:pt>
                <c:pt idx="94">
                  <c:v>40059</c:v>
                </c:pt>
                <c:pt idx="95">
                  <c:v>40060</c:v>
                </c:pt>
                <c:pt idx="96">
                  <c:v>40061</c:v>
                </c:pt>
                <c:pt idx="97">
                  <c:v>40062</c:v>
                </c:pt>
                <c:pt idx="98">
                  <c:v>40063</c:v>
                </c:pt>
                <c:pt idx="99">
                  <c:v>40064</c:v>
                </c:pt>
                <c:pt idx="100">
                  <c:v>40065</c:v>
                </c:pt>
                <c:pt idx="101">
                  <c:v>40066</c:v>
                </c:pt>
                <c:pt idx="102">
                  <c:v>40067</c:v>
                </c:pt>
                <c:pt idx="103">
                  <c:v>40068</c:v>
                </c:pt>
                <c:pt idx="104">
                  <c:v>40069</c:v>
                </c:pt>
                <c:pt idx="105">
                  <c:v>40070</c:v>
                </c:pt>
                <c:pt idx="106">
                  <c:v>40071</c:v>
                </c:pt>
                <c:pt idx="107">
                  <c:v>40072</c:v>
                </c:pt>
                <c:pt idx="108">
                  <c:v>40073</c:v>
                </c:pt>
                <c:pt idx="109">
                  <c:v>40074</c:v>
                </c:pt>
                <c:pt idx="110">
                  <c:v>40075</c:v>
                </c:pt>
                <c:pt idx="111">
                  <c:v>40076</c:v>
                </c:pt>
                <c:pt idx="112">
                  <c:v>40077</c:v>
                </c:pt>
                <c:pt idx="113">
                  <c:v>40078</c:v>
                </c:pt>
                <c:pt idx="114">
                  <c:v>40079</c:v>
                </c:pt>
                <c:pt idx="115">
                  <c:v>40080</c:v>
                </c:pt>
                <c:pt idx="116">
                  <c:v>40081</c:v>
                </c:pt>
                <c:pt idx="117">
                  <c:v>40082</c:v>
                </c:pt>
                <c:pt idx="118">
                  <c:v>40083</c:v>
                </c:pt>
                <c:pt idx="119">
                  <c:v>40084</c:v>
                </c:pt>
                <c:pt idx="120">
                  <c:v>40085</c:v>
                </c:pt>
                <c:pt idx="121">
                  <c:v>40086</c:v>
                </c:pt>
                <c:pt idx="122">
                  <c:v>40087</c:v>
                </c:pt>
                <c:pt idx="123">
                  <c:v>40088</c:v>
                </c:pt>
                <c:pt idx="124">
                  <c:v>40089</c:v>
                </c:pt>
                <c:pt idx="125">
                  <c:v>40090</c:v>
                </c:pt>
                <c:pt idx="126">
                  <c:v>40091</c:v>
                </c:pt>
                <c:pt idx="127">
                  <c:v>40092</c:v>
                </c:pt>
                <c:pt idx="128">
                  <c:v>40093</c:v>
                </c:pt>
                <c:pt idx="129">
                  <c:v>40094</c:v>
                </c:pt>
                <c:pt idx="130">
                  <c:v>40095</c:v>
                </c:pt>
                <c:pt idx="131">
                  <c:v>40096</c:v>
                </c:pt>
                <c:pt idx="132">
                  <c:v>40097</c:v>
                </c:pt>
                <c:pt idx="133">
                  <c:v>40098</c:v>
                </c:pt>
                <c:pt idx="134">
                  <c:v>40099</c:v>
                </c:pt>
                <c:pt idx="135">
                  <c:v>40100</c:v>
                </c:pt>
                <c:pt idx="136">
                  <c:v>40101</c:v>
                </c:pt>
                <c:pt idx="137">
                  <c:v>40102</c:v>
                </c:pt>
                <c:pt idx="138">
                  <c:v>40103</c:v>
                </c:pt>
                <c:pt idx="139">
                  <c:v>40104</c:v>
                </c:pt>
                <c:pt idx="140">
                  <c:v>40105</c:v>
                </c:pt>
                <c:pt idx="141">
                  <c:v>40106</c:v>
                </c:pt>
                <c:pt idx="142">
                  <c:v>40107</c:v>
                </c:pt>
                <c:pt idx="143">
                  <c:v>40108</c:v>
                </c:pt>
                <c:pt idx="144">
                  <c:v>40109</c:v>
                </c:pt>
                <c:pt idx="145">
                  <c:v>40110</c:v>
                </c:pt>
                <c:pt idx="146">
                  <c:v>40111</c:v>
                </c:pt>
                <c:pt idx="147">
                  <c:v>40112</c:v>
                </c:pt>
                <c:pt idx="148">
                  <c:v>40113</c:v>
                </c:pt>
                <c:pt idx="149">
                  <c:v>40114</c:v>
                </c:pt>
                <c:pt idx="150">
                  <c:v>40115</c:v>
                </c:pt>
                <c:pt idx="151">
                  <c:v>40116</c:v>
                </c:pt>
                <c:pt idx="152">
                  <c:v>40117</c:v>
                </c:pt>
                <c:pt idx="153">
                  <c:v>40118</c:v>
                </c:pt>
                <c:pt idx="154">
                  <c:v>40119</c:v>
                </c:pt>
                <c:pt idx="155">
                  <c:v>40120</c:v>
                </c:pt>
                <c:pt idx="156">
                  <c:v>40121</c:v>
                </c:pt>
                <c:pt idx="157">
                  <c:v>40122</c:v>
                </c:pt>
                <c:pt idx="158">
                  <c:v>40123</c:v>
                </c:pt>
                <c:pt idx="159">
                  <c:v>40124</c:v>
                </c:pt>
                <c:pt idx="160">
                  <c:v>40125</c:v>
                </c:pt>
                <c:pt idx="161">
                  <c:v>40126</c:v>
                </c:pt>
                <c:pt idx="162">
                  <c:v>40127</c:v>
                </c:pt>
                <c:pt idx="163">
                  <c:v>40128</c:v>
                </c:pt>
                <c:pt idx="164">
                  <c:v>40129</c:v>
                </c:pt>
                <c:pt idx="165">
                  <c:v>40130</c:v>
                </c:pt>
                <c:pt idx="166">
                  <c:v>40131</c:v>
                </c:pt>
                <c:pt idx="167">
                  <c:v>40132</c:v>
                </c:pt>
                <c:pt idx="168">
                  <c:v>40133</c:v>
                </c:pt>
                <c:pt idx="169">
                  <c:v>40134</c:v>
                </c:pt>
                <c:pt idx="170">
                  <c:v>40135</c:v>
                </c:pt>
                <c:pt idx="171">
                  <c:v>40136</c:v>
                </c:pt>
                <c:pt idx="172">
                  <c:v>40137</c:v>
                </c:pt>
                <c:pt idx="173">
                  <c:v>40138</c:v>
                </c:pt>
                <c:pt idx="174">
                  <c:v>40139</c:v>
                </c:pt>
                <c:pt idx="175">
                  <c:v>40140</c:v>
                </c:pt>
                <c:pt idx="176">
                  <c:v>40141</c:v>
                </c:pt>
                <c:pt idx="177">
                  <c:v>40142</c:v>
                </c:pt>
                <c:pt idx="178">
                  <c:v>40143</c:v>
                </c:pt>
                <c:pt idx="179">
                  <c:v>40144</c:v>
                </c:pt>
                <c:pt idx="180">
                  <c:v>40145</c:v>
                </c:pt>
                <c:pt idx="181">
                  <c:v>40146</c:v>
                </c:pt>
                <c:pt idx="182">
                  <c:v>40147</c:v>
                </c:pt>
                <c:pt idx="183">
                  <c:v>40148</c:v>
                </c:pt>
                <c:pt idx="184">
                  <c:v>40149</c:v>
                </c:pt>
                <c:pt idx="185">
                  <c:v>40150</c:v>
                </c:pt>
                <c:pt idx="186">
                  <c:v>40151</c:v>
                </c:pt>
                <c:pt idx="187">
                  <c:v>40152</c:v>
                </c:pt>
                <c:pt idx="188">
                  <c:v>40153</c:v>
                </c:pt>
                <c:pt idx="189">
                  <c:v>40154</c:v>
                </c:pt>
                <c:pt idx="190">
                  <c:v>40155</c:v>
                </c:pt>
                <c:pt idx="191">
                  <c:v>40156</c:v>
                </c:pt>
                <c:pt idx="192">
                  <c:v>40157</c:v>
                </c:pt>
                <c:pt idx="193">
                  <c:v>40158</c:v>
                </c:pt>
                <c:pt idx="194">
                  <c:v>40159</c:v>
                </c:pt>
                <c:pt idx="195">
                  <c:v>40160</c:v>
                </c:pt>
                <c:pt idx="196">
                  <c:v>40161</c:v>
                </c:pt>
                <c:pt idx="197">
                  <c:v>40162</c:v>
                </c:pt>
                <c:pt idx="198">
                  <c:v>40163</c:v>
                </c:pt>
                <c:pt idx="199">
                  <c:v>40164</c:v>
                </c:pt>
                <c:pt idx="200">
                  <c:v>40165</c:v>
                </c:pt>
                <c:pt idx="201">
                  <c:v>40166</c:v>
                </c:pt>
                <c:pt idx="202">
                  <c:v>40167</c:v>
                </c:pt>
                <c:pt idx="203">
                  <c:v>40168</c:v>
                </c:pt>
                <c:pt idx="204">
                  <c:v>40169</c:v>
                </c:pt>
                <c:pt idx="205">
                  <c:v>40170</c:v>
                </c:pt>
                <c:pt idx="206">
                  <c:v>40171</c:v>
                </c:pt>
                <c:pt idx="207">
                  <c:v>40172</c:v>
                </c:pt>
                <c:pt idx="208">
                  <c:v>40173</c:v>
                </c:pt>
                <c:pt idx="209">
                  <c:v>40174</c:v>
                </c:pt>
                <c:pt idx="210">
                  <c:v>40175</c:v>
                </c:pt>
                <c:pt idx="211">
                  <c:v>40176</c:v>
                </c:pt>
                <c:pt idx="212">
                  <c:v>40177</c:v>
                </c:pt>
                <c:pt idx="213">
                  <c:v>40178</c:v>
                </c:pt>
                <c:pt idx="214">
                  <c:v>40179</c:v>
                </c:pt>
                <c:pt idx="215">
                  <c:v>40180</c:v>
                </c:pt>
                <c:pt idx="216">
                  <c:v>40181</c:v>
                </c:pt>
                <c:pt idx="217">
                  <c:v>40182</c:v>
                </c:pt>
                <c:pt idx="218">
                  <c:v>40183</c:v>
                </c:pt>
                <c:pt idx="219">
                  <c:v>40184</c:v>
                </c:pt>
                <c:pt idx="220">
                  <c:v>40185</c:v>
                </c:pt>
                <c:pt idx="221">
                  <c:v>40186</c:v>
                </c:pt>
                <c:pt idx="222">
                  <c:v>40187</c:v>
                </c:pt>
                <c:pt idx="223">
                  <c:v>40188</c:v>
                </c:pt>
                <c:pt idx="224">
                  <c:v>40189</c:v>
                </c:pt>
                <c:pt idx="225">
                  <c:v>40190</c:v>
                </c:pt>
                <c:pt idx="226">
                  <c:v>40191</c:v>
                </c:pt>
                <c:pt idx="227">
                  <c:v>40192</c:v>
                </c:pt>
                <c:pt idx="228">
                  <c:v>40193</c:v>
                </c:pt>
                <c:pt idx="229">
                  <c:v>40194</c:v>
                </c:pt>
                <c:pt idx="230">
                  <c:v>40195</c:v>
                </c:pt>
                <c:pt idx="231">
                  <c:v>40196</c:v>
                </c:pt>
                <c:pt idx="232">
                  <c:v>40197</c:v>
                </c:pt>
                <c:pt idx="233">
                  <c:v>40198</c:v>
                </c:pt>
                <c:pt idx="234">
                  <c:v>40199</c:v>
                </c:pt>
                <c:pt idx="235">
                  <c:v>40200</c:v>
                </c:pt>
                <c:pt idx="236">
                  <c:v>40201</c:v>
                </c:pt>
                <c:pt idx="237">
                  <c:v>40202</c:v>
                </c:pt>
                <c:pt idx="238">
                  <c:v>40203</c:v>
                </c:pt>
                <c:pt idx="239">
                  <c:v>40204</c:v>
                </c:pt>
                <c:pt idx="240">
                  <c:v>40205</c:v>
                </c:pt>
                <c:pt idx="241">
                  <c:v>40206</c:v>
                </c:pt>
                <c:pt idx="242">
                  <c:v>40207</c:v>
                </c:pt>
                <c:pt idx="243">
                  <c:v>40208</c:v>
                </c:pt>
                <c:pt idx="244">
                  <c:v>40209</c:v>
                </c:pt>
                <c:pt idx="245">
                  <c:v>40210</c:v>
                </c:pt>
                <c:pt idx="246">
                  <c:v>40211</c:v>
                </c:pt>
                <c:pt idx="247">
                  <c:v>40212</c:v>
                </c:pt>
                <c:pt idx="248">
                  <c:v>40213</c:v>
                </c:pt>
                <c:pt idx="249">
                  <c:v>40214</c:v>
                </c:pt>
                <c:pt idx="250">
                  <c:v>40215</c:v>
                </c:pt>
                <c:pt idx="251">
                  <c:v>40216</c:v>
                </c:pt>
                <c:pt idx="252">
                  <c:v>40217</c:v>
                </c:pt>
                <c:pt idx="253">
                  <c:v>40218</c:v>
                </c:pt>
                <c:pt idx="254">
                  <c:v>40219</c:v>
                </c:pt>
                <c:pt idx="255">
                  <c:v>40220</c:v>
                </c:pt>
                <c:pt idx="256">
                  <c:v>40221</c:v>
                </c:pt>
                <c:pt idx="257">
                  <c:v>40222</c:v>
                </c:pt>
                <c:pt idx="258">
                  <c:v>40223</c:v>
                </c:pt>
                <c:pt idx="259">
                  <c:v>40224</c:v>
                </c:pt>
                <c:pt idx="260">
                  <c:v>40225</c:v>
                </c:pt>
                <c:pt idx="261">
                  <c:v>40226</c:v>
                </c:pt>
                <c:pt idx="262">
                  <c:v>40227</c:v>
                </c:pt>
                <c:pt idx="263">
                  <c:v>40228</c:v>
                </c:pt>
                <c:pt idx="264">
                  <c:v>40229</c:v>
                </c:pt>
                <c:pt idx="265">
                  <c:v>40230</c:v>
                </c:pt>
                <c:pt idx="266">
                  <c:v>40231</c:v>
                </c:pt>
                <c:pt idx="267">
                  <c:v>40232</c:v>
                </c:pt>
                <c:pt idx="268">
                  <c:v>40233</c:v>
                </c:pt>
                <c:pt idx="269">
                  <c:v>40234</c:v>
                </c:pt>
                <c:pt idx="270">
                  <c:v>40235</c:v>
                </c:pt>
                <c:pt idx="271">
                  <c:v>40236</c:v>
                </c:pt>
                <c:pt idx="272">
                  <c:v>40237</c:v>
                </c:pt>
                <c:pt idx="273">
                  <c:v>40238</c:v>
                </c:pt>
                <c:pt idx="274">
                  <c:v>40239</c:v>
                </c:pt>
                <c:pt idx="275">
                  <c:v>40240</c:v>
                </c:pt>
                <c:pt idx="276">
                  <c:v>40241</c:v>
                </c:pt>
                <c:pt idx="277">
                  <c:v>40242</c:v>
                </c:pt>
                <c:pt idx="278">
                  <c:v>40243</c:v>
                </c:pt>
                <c:pt idx="279">
                  <c:v>40244</c:v>
                </c:pt>
                <c:pt idx="280">
                  <c:v>40245</c:v>
                </c:pt>
                <c:pt idx="281">
                  <c:v>40246</c:v>
                </c:pt>
                <c:pt idx="282">
                  <c:v>40247</c:v>
                </c:pt>
                <c:pt idx="283">
                  <c:v>40248</c:v>
                </c:pt>
                <c:pt idx="284">
                  <c:v>40249</c:v>
                </c:pt>
                <c:pt idx="285">
                  <c:v>40250</c:v>
                </c:pt>
                <c:pt idx="286">
                  <c:v>40251</c:v>
                </c:pt>
                <c:pt idx="287">
                  <c:v>40252</c:v>
                </c:pt>
                <c:pt idx="288">
                  <c:v>40253</c:v>
                </c:pt>
                <c:pt idx="289">
                  <c:v>40254</c:v>
                </c:pt>
                <c:pt idx="290">
                  <c:v>40255</c:v>
                </c:pt>
                <c:pt idx="291">
                  <c:v>40256</c:v>
                </c:pt>
                <c:pt idx="292">
                  <c:v>40257</c:v>
                </c:pt>
                <c:pt idx="293">
                  <c:v>40258</c:v>
                </c:pt>
                <c:pt idx="294">
                  <c:v>40259</c:v>
                </c:pt>
                <c:pt idx="295">
                  <c:v>40260</c:v>
                </c:pt>
                <c:pt idx="296">
                  <c:v>40261</c:v>
                </c:pt>
                <c:pt idx="297">
                  <c:v>40262</c:v>
                </c:pt>
                <c:pt idx="298">
                  <c:v>40263</c:v>
                </c:pt>
                <c:pt idx="299">
                  <c:v>40264</c:v>
                </c:pt>
                <c:pt idx="300">
                  <c:v>40265</c:v>
                </c:pt>
                <c:pt idx="301">
                  <c:v>40266</c:v>
                </c:pt>
                <c:pt idx="302">
                  <c:v>40267</c:v>
                </c:pt>
                <c:pt idx="303">
                  <c:v>40268</c:v>
                </c:pt>
                <c:pt idx="304">
                  <c:v>40269</c:v>
                </c:pt>
                <c:pt idx="305">
                  <c:v>40270</c:v>
                </c:pt>
                <c:pt idx="306">
                  <c:v>40271</c:v>
                </c:pt>
                <c:pt idx="307">
                  <c:v>40272</c:v>
                </c:pt>
                <c:pt idx="308">
                  <c:v>40273</c:v>
                </c:pt>
                <c:pt idx="309">
                  <c:v>40274</c:v>
                </c:pt>
                <c:pt idx="310">
                  <c:v>40275</c:v>
                </c:pt>
                <c:pt idx="311">
                  <c:v>40276</c:v>
                </c:pt>
                <c:pt idx="312">
                  <c:v>40277</c:v>
                </c:pt>
                <c:pt idx="313">
                  <c:v>40278</c:v>
                </c:pt>
                <c:pt idx="314">
                  <c:v>40279</c:v>
                </c:pt>
                <c:pt idx="315">
                  <c:v>40280</c:v>
                </c:pt>
                <c:pt idx="316">
                  <c:v>40281</c:v>
                </c:pt>
                <c:pt idx="317">
                  <c:v>40282</c:v>
                </c:pt>
                <c:pt idx="318">
                  <c:v>40283</c:v>
                </c:pt>
                <c:pt idx="319">
                  <c:v>40284</c:v>
                </c:pt>
                <c:pt idx="320">
                  <c:v>40285</c:v>
                </c:pt>
                <c:pt idx="321">
                  <c:v>40286</c:v>
                </c:pt>
                <c:pt idx="322">
                  <c:v>40287</c:v>
                </c:pt>
                <c:pt idx="323">
                  <c:v>40288</c:v>
                </c:pt>
                <c:pt idx="324">
                  <c:v>40289</c:v>
                </c:pt>
                <c:pt idx="325">
                  <c:v>40290</c:v>
                </c:pt>
                <c:pt idx="326">
                  <c:v>40291</c:v>
                </c:pt>
                <c:pt idx="327">
                  <c:v>40292</c:v>
                </c:pt>
                <c:pt idx="328">
                  <c:v>40293</c:v>
                </c:pt>
                <c:pt idx="329">
                  <c:v>40294</c:v>
                </c:pt>
                <c:pt idx="330">
                  <c:v>40295</c:v>
                </c:pt>
                <c:pt idx="331">
                  <c:v>40296</c:v>
                </c:pt>
                <c:pt idx="332">
                  <c:v>40297</c:v>
                </c:pt>
                <c:pt idx="333">
                  <c:v>40298</c:v>
                </c:pt>
                <c:pt idx="334">
                  <c:v>40299</c:v>
                </c:pt>
                <c:pt idx="335">
                  <c:v>40300</c:v>
                </c:pt>
                <c:pt idx="336">
                  <c:v>40301</c:v>
                </c:pt>
                <c:pt idx="337">
                  <c:v>40302</c:v>
                </c:pt>
                <c:pt idx="338">
                  <c:v>40303</c:v>
                </c:pt>
                <c:pt idx="339">
                  <c:v>40304</c:v>
                </c:pt>
                <c:pt idx="340">
                  <c:v>40305</c:v>
                </c:pt>
                <c:pt idx="341">
                  <c:v>40306</c:v>
                </c:pt>
                <c:pt idx="342">
                  <c:v>40307</c:v>
                </c:pt>
                <c:pt idx="343">
                  <c:v>40308</c:v>
                </c:pt>
                <c:pt idx="344">
                  <c:v>40309</c:v>
                </c:pt>
                <c:pt idx="345">
                  <c:v>40310</c:v>
                </c:pt>
              </c:numCache>
            </c:numRef>
          </c:cat>
          <c:val>
            <c:numRef>
              <c:f>Usage!$D$6:$D$351</c:f>
              <c:numCache>
                <c:formatCode>General</c:formatCode>
                <c:ptCount val="34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8</c:v>
                </c:pt>
                <c:pt idx="116">
                  <c:v>40</c:v>
                </c:pt>
                <c:pt idx="117">
                  <c:v>40</c:v>
                </c:pt>
                <c:pt idx="118">
                  <c:v>44</c:v>
                </c:pt>
                <c:pt idx="119">
                  <c:v>54</c:v>
                </c:pt>
                <c:pt idx="120">
                  <c:v>66</c:v>
                </c:pt>
                <c:pt idx="121">
                  <c:v>83</c:v>
                </c:pt>
                <c:pt idx="122">
                  <c:v>94</c:v>
                </c:pt>
                <c:pt idx="123">
                  <c:v>86</c:v>
                </c:pt>
                <c:pt idx="124">
                  <c:v>87</c:v>
                </c:pt>
                <c:pt idx="125">
                  <c:v>85</c:v>
                </c:pt>
                <c:pt idx="126">
                  <c:v>145</c:v>
                </c:pt>
                <c:pt idx="127">
                  <c:v>168</c:v>
                </c:pt>
                <c:pt idx="128">
                  <c:v>179</c:v>
                </c:pt>
                <c:pt idx="129">
                  <c:v>232</c:v>
                </c:pt>
                <c:pt idx="130">
                  <c:v>247</c:v>
                </c:pt>
                <c:pt idx="131">
                  <c:v>262</c:v>
                </c:pt>
                <c:pt idx="132">
                  <c:v>263</c:v>
                </c:pt>
                <c:pt idx="133">
                  <c:v>236</c:v>
                </c:pt>
                <c:pt idx="134">
                  <c:v>244</c:v>
                </c:pt>
                <c:pt idx="135">
                  <c:v>259</c:v>
                </c:pt>
                <c:pt idx="136">
                  <c:v>215</c:v>
                </c:pt>
                <c:pt idx="137">
                  <c:v>216</c:v>
                </c:pt>
                <c:pt idx="138">
                  <c:v>204</c:v>
                </c:pt>
                <c:pt idx="139">
                  <c:v>203</c:v>
                </c:pt>
                <c:pt idx="140">
                  <c:v>206</c:v>
                </c:pt>
                <c:pt idx="141">
                  <c:v>196</c:v>
                </c:pt>
                <c:pt idx="142">
                  <c:v>171</c:v>
                </c:pt>
                <c:pt idx="143">
                  <c:v>199</c:v>
                </c:pt>
                <c:pt idx="144">
                  <c:v>203</c:v>
                </c:pt>
                <c:pt idx="145">
                  <c:v>202</c:v>
                </c:pt>
                <c:pt idx="146">
                  <c:v>210</c:v>
                </c:pt>
                <c:pt idx="147">
                  <c:v>192</c:v>
                </c:pt>
                <c:pt idx="148">
                  <c:v>180</c:v>
                </c:pt>
                <c:pt idx="149">
                  <c:v>227</c:v>
                </c:pt>
                <c:pt idx="150">
                  <c:v>238</c:v>
                </c:pt>
                <c:pt idx="151">
                  <c:v>221</c:v>
                </c:pt>
                <c:pt idx="152">
                  <c:v>230</c:v>
                </c:pt>
                <c:pt idx="153">
                  <c:v>225</c:v>
                </c:pt>
                <c:pt idx="154">
                  <c:v>240</c:v>
                </c:pt>
                <c:pt idx="155">
                  <c:v>265</c:v>
                </c:pt>
                <c:pt idx="156">
                  <c:v>259</c:v>
                </c:pt>
                <c:pt idx="157">
                  <c:v>252</c:v>
                </c:pt>
                <c:pt idx="158">
                  <c:v>274</c:v>
                </c:pt>
                <c:pt idx="159">
                  <c:v>273</c:v>
                </c:pt>
                <c:pt idx="160">
                  <c:v>293</c:v>
                </c:pt>
                <c:pt idx="161">
                  <c:v>298</c:v>
                </c:pt>
                <c:pt idx="162">
                  <c:v>290</c:v>
                </c:pt>
                <c:pt idx="163">
                  <c:v>304</c:v>
                </c:pt>
                <c:pt idx="164">
                  <c:v>313</c:v>
                </c:pt>
                <c:pt idx="165">
                  <c:v>340</c:v>
                </c:pt>
                <c:pt idx="166">
                  <c:v>336</c:v>
                </c:pt>
                <c:pt idx="167">
                  <c:v>326</c:v>
                </c:pt>
                <c:pt idx="168">
                  <c:v>312</c:v>
                </c:pt>
                <c:pt idx="169">
                  <c:v>292</c:v>
                </c:pt>
                <c:pt idx="170">
                  <c:v>265</c:v>
                </c:pt>
                <c:pt idx="171">
                  <c:v>236</c:v>
                </c:pt>
                <c:pt idx="172">
                  <c:v>220</c:v>
                </c:pt>
                <c:pt idx="173">
                  <c:v>213</c:v>
                </c:pt>
                <c:pt idx="174">
                  <c:v>205</c:v>
                </c:pt>
                <c:pt idx="175">
                  <c:v>209</c:v>
                </c:pt>
                <c:pt idx="176">
                  <c:v>237</c:v>
                </c:pt>
                <c:pt idx="177">
                  <c:v>252</c:v>
                </c:pt>
                <c:pt idx="178">
                  <c:v>239</c:v>
                </c:pt>
                <c:pt idx="179">
                  <c:v>211</c:v>
                </c:pt>
                <c:pt idx="180">
                  <c:v>224</c:v>
                </c:pt>
                <c:pt idx="181">
                  <c:v>231</c:v>
                </c:pt>
                <c:pt idx="182">
                  <c:v>249</c:v>
                </c:pt>
                <c:pt idx="183">
                  <c:v>256</c:v>
                </c:pt>
                <c:pt idx="184">
                  <c:v>234</c:v>
                </c:pt>
                <c:pt idx="185">
                  <c:v>261</c:v>
                </c:pt>
                <c:pt idx="186">
                  <c:v>270</c:v>
                </c:pt>
                <c:pt idx="187">
                  <c:v>261</c:v>
                </c:pt>
                <c:pt idx="188">
                  <c:v>258</c:v>
                </c:pt>
                <c:pt idx="189">
                  <c:v>241</c:v>
                </c:pt>
                <c:pt idx="190">
                  <c:v>247</c:v>
                </c:pt>
                <c:pt idx="191">
                  <c:v>253</c:v>
                </c:pt>
                <c:pt idx="192">
                  <c:v>261</c:v>
                </c:pt>
                <c:pt idx="193">
                  <c:v>252</c:v>
                </c:pt>
                <c:pt idx="194">
                  <c:v>262</c:v>
                </c:pt>
                <c:pt idx="195">
                  <c:v>256</c:v>
                </c:pt>
                <c:pt idx="196">
                  <c:v>253</c:v>
                </c:pt>
                <c:pt idx="197">
                  <c:v>252</c:v>
                </c:pt>
                <c:pt idx="198">
                  <c:v>237</c:v>
                </c:pt>
                <c:pt idx="199">
                  <c:v>225</c:v>
                </c:pt>
                <c:pt idx="200">
                  <c:v>233</c:v>
                </c:pt>
                <c:pt idx="201">
                  <c:v>223</c:v>
                </c:pt>
                <c:pt idx="202">
                  <c:v>219</c:v>
                </c:pt>
                <c:pt idx="203">
                  <c:v>204</c:v>
                </c:pt>
                <c:pt idx="204">
                  <c:v>160</c:v>
                </c:pt>
                <c:pt idx="205">
                  <c:v>153</c:v>
                </c:pt>
                <c:pt idx="206">
                  <c:v>108</c:v>
                </c:pt>
                <c:pt idx="207">
                  <c:v>69</c:v>
                </c:pt>
                <c:pt idx="208">
                  <c:v>67</c:v>
                </c:pt>
                <c:pt idx="209">
                  <c:v>74</c:v>
                </c:pt>
                <c:pt idx="210">
                  <c:v>73</c:v>
                </c:pt>
                <c:pt idx="211">
                  <c:v>73</c:v>
                </c:pt>
                <c:pt idx="212">
                  <c:v>58</c:v>
                </c:pt>
                <c:pt idx="213">
                  <c:v>70</c:v>
                </c:pt>
                <c:pt idx="214">
                  <c:v>77</c:v>
                </c:pt>
                <c:pt idx="215">
                  <c:v>82</c:v>
                </c:pt>
                <c:pt idx="216">
                  <c:v>76</c:v>
                </c:pt>
                <c:pt idx="217">
                  <c:v>82</c:v>
                </c:pt>
                <c:pt idx="218">
                  <c:v>92</c:v>
                </c:pt>
                <c:pt idx="219">
                  <c:v>124</c:v>
                </c:pt>
                <c:pt idx="220">
                  <c:v>217</c:v>
                </c:pt>
                <c:pt idx="221">
                  <c:v>242</c:v>
                </c:pt>
                <c:pt idx="222">
                  <c:v>238</c:v>
                </c:pt>
                <c:pt idx="223">
                  <c:v>245</c:v>
                </c:pt>
                <c:pt idx="224">
                  <c:v>273</c:v>
                </c:pt>
                <c:pt idx="225">
                  <c:v>296</c:v>
                </c:pt>
                <c:pt idx="226">
                  <c:v>304</c:v>
                </c:pt>
                <c:pt idx="227">
                  <c:v>256</c:v>
                </c:pt>
                <c:pt idx="228">
                  <c:v>264</c:v>
                </c:pt>
                <c:pt idx="229">
                  <c:v>266</c:v>
                </c:pt>
                <c:pt idx="230">
                  <c:v>266</c:v>
                </c:pt>
                <c:pt idx="231">
                  <c:v>229</c:v>
                </c:pt>
                <c:pt idx="232">
                  <c:v>249</c:v>
                </c:pt>
                <c:pt idx="233">
                  <c:v>256</c:v>
                </c:pt>
                <c:pt idx="234">
                  <c:v>238</c:v>
                </c:pt>
                <c:pt idx="235">
                  <c:v>226</c:v>
                </c:pt>
                <c:pt idx="236">
                  <c:v>226</c:v>
                </c:pt>
                <c:pt idx="237">
                  <c:v>227</c:v>
                </c:pt>
                <c:pt idx="238">
                  <c:v>250</c:v>
                </c:pt>
                <c:pt idx="239">
                  <c:v>258</c:v>
                </c:pt>
                <c:pt idx="240">
                  <c:v>236</c:v>
                </c:pt>
                <c:pt idx="241">
                  <c:v>255</c:v>
                </c:pt>
                <c:pt idx="242">
                  <c:v>251</c:v>
                </c:pt>
                <c:pt idx="243">
                  <c:v>253</c:v>
                </c:pt>
                <c:pt idx="244">
                  <c:v>256</c:v>
                </c:pt>
                <c:pt idx="245">
                  <c:v>267</c:v>
                </c:pt>
                <c:pt idx="246">
                  <c:v>224</c:v>
                </c:pt>
                <c:pt idx="247">
                  <c:v>222</c:v>
                </c:pt>
                <c:pt idx="248">
                  <c:v>201</c:v>
                </c:pt>
                <c:pt idx="249">
                  <c:v>202</c:v>
                </c:pt>
                <c:pt idx="250">
                  <c:v>212</c:v>
                </c:pt>
                <c:pt idx="251">
                  <c:v>225</c:v>
                </c:pt>
                <c:pt idx="252">
                  <c:v>233</c:v>
                </c:pt>
                <c:pt idx="253">
                  <c:v>257</c:v>
                </c:pt>
                <c:pt idx="254">
                  <c:v>262</c:v>
                </c:pt>
                <c:pt idx="255">
                  <c:v>271</c:v>
                </c:pt>
                <c:pt idx="256">
                  <c:v>278</c:v>
                </c:pt>
                <c:pt idx="257">
                  <c:v>264</c:v>
                </c:pt>
                <c:pt idx="258">
                  <c:v>254</c:v>
                </c:pt>
                <c:pt idx="259">
                  <c:v>213</c:v>
                </c:pt>
                <c:pt idx="260">
                  <c:v>202</c:v>
                </c:pt>
                <c:pt idx="261">
                  <c:v>221</c:v>
                </c:pt>
                <c:pt idx="262">
                  <c:v>227</c:v>
                </c:pt>
                <c:pt idx="263">
                  <c:v>247</c:v>
                </c:pt>
                <c:pt idx="264">
                  <c:v>252</c:v>
                </c:pt>
                <c:pt idx="265">
                  <c:v>256</c:v>
                </c:pt>
                <c:pt idx="266">
                  <c:v>318</c:v>
                </c:pt>
                <c:pt idx="267">
                  <c:v>362</c:v>
                </c:pt>
                <c:pt idx="268">
                  <c:v>361</c:v>
                </c:pt>
                <c:pt idx="269">
                  <c:v>333</c:v>
                </c:pt>
                <c:pt idx="270">
                  <c:v>335</c:v>
                </c:pt>
                <c:pt idx="271">
                  <c:v>344</c:v>
                </c:pt>
                <c:pt idx="272">
                  <c:v>340</c:v>
                </c:pt>
                <c:pt idx="273">
                  <c:v>314</c:v>
                </c:pt>
                <c:pt idx="274">
                  <c:v>279</c:v>
                </c:pt>
                <c:pt idx="275">
                  <c:v>300</c:v>
                </c:pt>
                <c:pt idx="276">
                  <c:v>347</c:v>
                </c:pt>
                <c:pt idx="277">
                  <c:v>387</c:v>
                </c:pt>
                <c:pt idx="278">
                  <c:v>382</c:v>
                </c:pt>
                <c:pt idx="279">
                  <c:v>382</c:v>
                </c:pt>
                <c:pt idx="280">
                  <c:v>426</c:v>
                </c:pt>
                <c:pt idx="281">
                  <c:v>448</c:v>
                </c:pt>
                <c:pt idx="282">
                  <c:v>461</c:v>
                </c:pt>
                <c:pt idx="283">
                  <c:v>487</c:v>
                </c:pt>
                <c:pt idx="284">
                  <c:v>459</c:v>
                </c:pt>
                <c:pt idx="285">
                  <c:v>458</c:v>
                </c:pt>
                <c:pt idx="286">
                  <c:v>454</c:v>
                </c:pt>
                <c:pt idx="287">
                  <c:v>430</c:v>
                </c:pt>
                <c:pt idx="288">
                  <c:v>426</c:v>
                </c:pt>
                <c:pt idx="289">
                  <c:v>459</c:v>
                </c:pt>
                <c:pt idx="290">
                  <c:v>427</c:v>
                </c:pt>
                <c:pt idx="291">
                  <c:v>391</c:v>
                </c:pt>
                <c:pt idx="292">
                  <c:v>411</c:v>
                </c:pt>
                <c:pt idx="293">
                  <c:v>401</c:v>
                </c:pt>
                <c:pt idx="294">
                  <c:v>375</c:v>
                </c:pt>
                <c:pt idx="295">
                  <c:v>355</c:v>
                </c:pt>
                <c:pt idx="296">
                  <c:v>259</c:v>
                </c:pt>
                <c:pt idx="297">
                  <c:v>208</c:v>
                </c:pt>
                <c:pt idx="298">
                  <c:v>186</c:v>
                </c:pt>
                <c:pt idx="299">
                  <c:v>164</c:v>
                </c:pt>
                <c:pt idx="300">
                  <c:v>166</c:v>
                </c:pt>
                <c:pt idx="301">
                  <c:v>155</c:v>
                </c:pt>
                <c:pt idx="302">
                  <c:v>159</c:v>
                </c:pt>
                <c:pt idx="303">
                  <c:v>167</c:v>
                </c:pt>
                <c:pt idx="304">
                  <c:v>171</c:v>
                </c:pt>
                <c:pt idx="305">
                  <c:v>204</c:v>
                </c:pt>
                <c:pt idx="306">
                  <c:v>199</c:v>
                </c:pt>
                <c:pt idx="307">
                  <c:v>202</c:v>
                </c:pt>
                <c:pt idx="308">
                  <c:v>190</c:v>
                </c:pt>
                <c:pt idx="309">
                  <c:v>159</c:v>
                </c:pt>
                <c:pt idx="310">
                  <c:v>144</c:v>
                </c:pt>
                <c:pt idx="311">
                  <c:v>131</c:v>
                </c:pt>
                <c:pt idx="312">
                  <c:v>104</c:v>
                </c:pt>
                <c:pt idx="313">
                  <c:v>100</c:v>
                </c:pt>
                <c:pt idx="314">
                  <c:v>99</c:v>
                </c:pt>
                <c:pt idx="315">
                  <c:v>104</c:v>
                </c:pt>
                <c:pt idx="316">
                  <c:v>115</c:v>
                </c:pt>
                <c:pt idx="317">
                  <c:v>148</c:v>
                </c:pt>
                <c:pt idx="318">
                  <c:v>143</c:v>
                </c:pt>
                <c:pt idx="319">
                  <c:v>157</c:v>
                </c:pt>
                <c:pt idx="320">
                  <c:v>159</c:v>
                </c:pt>
                <c:pt idx="321">
                  <c:v>158</c:v>
                </c:pt>
                <c:pt idx="322">
                  <c:v>155</c:v>
                </c:pt>
                <c:pt idx="323">
                  <c:v>139</c:v>
                </c:pt>
                <c:pt idx="324">
                  <c:v>128</c:v>
                </c:pt>
                <c:pt idx="325">
                  <c:v>150</c:v>
                </c:pt>
                <c:pt idx="326">
                  <c:v>137</c:v>
                </c:pt>
                <c:pt idx="327">
                  <c:v>137</c:v>
                </c:pt>
                <c:pt idx="328">
                  <c:v>132</c:v>
                </c:pt>
                <c:pt idx="329">
                  <c:v>115</c:v>
                </c:pt>
                <c:pt idx="330">
                  <c:v>118</c:v>
                </c:pt>
                <c:pt idx="331">
                  <c:v>94</c:v>
                </c:pt>
                <c:pt idx="332">
                  <c:v>88</c:v>
                </c:pt>
                <c:pt idx="333">
                  <c:v>78</c:v>
                </c:pt>
                <c:pt idx="334">
                  <c:v>76</c:v>
                </c:pt>
                <c:pt idx="335">
                  <c:v>87</c:v>
                </c:pt>
                <c:pt idx="336">
                  <c:v>100</c:v>
                </c:pt>
                <c:pt idx="337">
                  <c:v>99</c:v>
                </c:pt>
                <c:pt idx="338">
                  <c:v>97</c:v>
                </c:pt>
                <c:pt idx="339">
                  <c:v>87</c:v>
                </c:pt>
                <c:pt idx="340">
                  <c:v>93</c:v>
                </c:pt>
                <c:pt idx="341">
                  <c:v>93</c:v>
                </c:pt>
                <c:pt idx="342">
                  <c:v>91</c:v>
                </c:pt>
                <c:pt idx="343">
                  <c:v>103</c:v>
                </c:pt>
                <c:pt idx="344">
                  <c:v>98</c:v>
                </c:pt>
                <c:pt idx="345">
                  <c:v>98</c:v>
                </c:pt>
              </c:numCache>
            </c:numRef>
          </c:val>
        </c:ser>
        <c:ser>
          <c:idx val="3"/>
          <c:order val="3"/>
          <c:tx>
            <c:strRef>
              <c:f>Usage!$E$1</c:f>
              <c:strCache>
                <c:ptCount val="1"/>
                <c:pt idx="0">
                  <c:v>0.6 Release</c:v>
                </c:pt>
              </c:strCache>
            </c:strRef>
          </c:tx>
          <c:cat>
            <c:numRef>
              <c:f>Usage!$A$6:$A$351</c:f>
              <c:numCache>
                <c:formatCode>m/d/yyyy</c:formatCode>
                <c:ptCount val="346"/>
                <c:pt idx="0">
                  <c:v>39965</c:v>
                </c:pt>
                <c:pt idx="1">
                  <c:v>39966</c:v>
                </c:pt>
                <c:pt idx="2">
                  <c:v>39967</c:v>
                </c:pt>
                <c:pt idx="3">
                  <c:v>39968</c:v>
                </c:pt>
                <c:pt idx="4">
                  <c:v>39969</c:v>
                </c:pt>
                <c:pt idx="5">
                  <c:v>39970</c:v>
                </c:pt>
                <c:pt idx="6">
                  <c:v>39971</c:v>
                </c:pt>
                <c:pt idx="7">
                  <c:v>39972</c:v>
                </c:pt>
                <c:pt idx="8">
                  <c:v>39973</c:v>
                </c:pt>
                <c:pt idx="9">
                  <c:v>39974</c:v>
                </c:pt>
                <c:pt idx="10">
                  <c:v>39975</c:v>
                </c:pt>
                <c:pt idx="11">
                  <c:v>39976</c:v>
                </c:pt>
                <c:pt idx="12">
                  <c:v>39977</c:v>
                </c:pt>
                <c:pt idx="13">
                  <c:v>39978</c:v>
                </c:pt>
                <c:pt idx="14">
                  <c:v>39979</c:v>
                </c:pt>
                <c:pt idx="15">
                  <c:v>39980</c:v>
                </c:pt>
                <c:pt idx="16">
                  <c:v>39981</c:v>
                </c:pt>
                <c:pt idx="17">
                  <c:v>39982</c:v>
                </c:pt>
                <c:pt idx="18">
                  <c:v>39983</c:v>
                </c:pt>
                <c:pt idx="19">
                  <c:v>39984</c:v>
                </c:pt>
                <c:pt idx="20">
                  <c:v>39985</c:v>
                </c:pt>
                <c:pt idx="21">
                  <c:v>39986</c:v>
                </c:pt>
                <c:pt idx="22">
                  <c:v>39987</c:v>
                </c:pt>
                <c:pt idx="23">
                  <c:v>39988</c:v>
                </c:pt>
                <c:pt idx="24">
                  <c:v>39989</c:v>
                </c:pt>
                <c:pt idx="25">
                  <c:v>39990</c:v>
                </c:pt>
                <c:pt idx="26">
                  <c:v>39991</c:v>
                </c:pt>
                <c:pt idx="27">
                  <c:v>39992</c:v>
                </c:pt>
                <c:pt idx="28">
                  <c:v>39993</c:v>
                </c:pt>
                <c:pt idx="29">
                  <c:v>39994</c:v>
                </c:pt>
                <c:pt idx="30">
                  <c:v>39995</c:v>
                </c:pt>
                <c:pt idx="31">
                  <c:v>39996</c:v>
                </c:pt>
                <c:pt idx="32">
                  <c:v>39997</c:v>
                </c:pt>
                <c:pt idx="33">
                  <c:v>39998</c:v>
                </c:pt>
                <c:pt idx="34">
                  <c:v>39999</c:v>
                </c:pt>
                <c:pt idx="35">
                  <c:v>40000</c:v>
                </c:pt>
                <c:pt idx="36">
                  <c:v>40001</c:v>
                </c:pt>
                <c:pt idx="37">
                  <c:v>40002</c:v>
                </c:pt>
                <c:pt idx="38">
                  <c:v>40003</c:v>
                </c:pt>
                <c:pt idx="39">
                  <c:v>40004</c:v>
                </c:pt>
                <c:pt idx="40">
                  <c:v>40005</c:v>
                </c:pt>
                <c:pt idx="41">
                  <c:v>40006</c:v>
                </c:pt>
                <c:pt idx="42">
                  <c:v>40007</c:v>
                </c:pt>
                <c:pt idx="43">
                  <c:v>40008</c:v>
                </c:pt>
                <c:pt idx="44">
                  <c:v>40009</c:v>
                </c:pt>
                <c:pt idx="45">
                  <c:v>40010</c:v>
                </c:pt>
                <c:pt idx="46">
                  <c:v>40011</c:v>
                </c:pt>
                <c:pt idx="47">
                  <c:v>40012</c:v>
                </c:pt>
                <c:pt idx="48">
                  <c:v>40013</c:v>
                </c:pt>
                <c:pt idx="49">
                  <c:v>40014</c:v>
                </c:pt>
                <c:pt idx="50">
                  <c:v>40015</c:v>
                </c:pt>
                <c:pt idx="51">
                  <c:v>40016</c:v>
                </c:pt>
                <c:pt idx="52">
                  <c:v>40017</c:v>
                </c:pt>
                <c:pt idx="53">
                  <c:v>40018</c:v>
                </c:pt>
                <c:pt idx="54">
                  <c:v>40019</c:v>
                </c:pt>
                <c:pt idx="55">
                  <c:v>40020</c:v>
                </c:pt>
                <c:pt idx="56">
                  <c:v>40021</c:v>
                </c:pt>
                <c:pt idx="57">
                  <c:v>40022</c:v>
                </c:pt>
                <c:pt idx="58">
                  <c:v>40023</c:v>
                </c:pt>
                <c:pt idx="59">
                  <c:v>40024</c:v>
                </c:pt>
                <c:pt idx="60">
                  <c:v>40025</c:v>
                </c:pt>
                <c:pt idx="61">
                  <c:v>40026</c:v>
                </c:pt>
                <c:pt idx="62">
                  <c:v>40027</c:v>
                </c:pt>
                <c:pt idx="63">
                  <c:v>40028</c:v>
                </c:pt>
                <c:pt idx="64">
                  <c:v>40029</c:v>
                </c:pt>
                <c:pt idx="65">
                  <c:v>40030</c:v>
                </c:pt>
                <c:pt idx="66">
                  <c:v>40031</c:v>
                </c:pt>
                <c:pt idx="67">
                  <c:v>40032</c:v>
                </c:pt>
                <c:pt idx="68">
                  <c:v>40033</c:v>
                </c:pt>
                <c:pt idx="69">
                  <c:v>40034</c:v>
                </c:pt>
                <c:pt idx="70">
                  <c:v>40035</c:v>
                </c:pt>
                <c:pt idx="71">
                  <c:v>40036</c:v>
                </c:pt>
                <c:pt idx="72">
                  <c:v>40037</c:v>
                </c:pt>
                <c:pt idx="73">
                  <c:v>40038</c:v>
                </c:pt>
                <c:pt idx="74">
                  <c:v>40039</c:v>
                </c:pt>
                <c:pt idx="75">
                  <c:v>40040</c:v>
                </c:pt>
                <c:pt idx="76">
                  <c:v>40041</c:v>
                </c:pt>
                <c:pt idx="77">
                  <c:v>40042</c:v>
                </c:pt>
                <c:pt idx="78">
                  <c:v>40043</c:v>
                </c:pt>
                <c:pt idx="79">
                  <c:v>40044</c:v>
                </c:pt>
                <c:pt idx="80">
                  <c:v>40045</c:v>
                </c:pt>
                <c:pt idx="81">
                  <c:v>40046</c:v>
                </c:pt>
                <c:pt idx="82">
                  <c:v>40047</c:v>
                </c:pt>
                <c:pt idx="83">
                  <c:v>40048</c:v>
                </c:pt>
                <c:pt idx="84">
                  <c:v>40049</c:v>
                </c:pt>
                <c:pt idx="85">
                  <c:v>40050</c:v>
                </c:pt>
                <c:pt idx="86">
                  <c:v>40051</c:v>
                </c:pt>
                <c:pt idx="87">
                  <c:v>40052</c:v>
                </c:pt>
                <c:pt idx="88">
                  <c:v>40053</c:v>
                </c:pt>
                <c:pt idx="89">
                  <c:v>40054</c:v>
                </c:pt>
                <c:pt idx="90">
                  <c:v>40055</c:v>
                </c:pt>
                <c:pt idx="91">
                  <c:v>40056</c:v>
                </c:pt>
                <c:pt idx="92">
                  <c:v>40057</c:v>
                </c:pt>
                <c:pt idx="93">
                  <c:v>40058</c:v>
                </c:pt>
                <c:pt idx="94">
                  <c:v>40059</c:v>
                </c:pt>
                <c:pt idx="95">
                  <c:v>40060</c:v>
                </c:pt>
                <c:pt idx="96">
                  <c:v>40061</c:v>
                </c:pt>
                <c:pt idx="97">
                  <c:v>40062</c:v>
                </c:pt>
                <c:pt idx="98">
                  <c:v>40063</c:v>
                </c:pt>
                <c:pt idx="99">
                  <c:v>40064</c:v>
                </c:pt>
                <c:pt idx="100">
                  <c:v>40065</c:v>
                </c:pt>
                <c:pt idx="101">
                  <c:v>40066</c:v>
                </c:pt>
                <c:pt idx="102">
                  <c:v>40067</c:v>
                </c:pt>
                <c:pt idx="103">
                  <c:v>40068</c:v>
                </c:pt>
                <c:pt idx="104">
                  <c:v>40069</c:v>
                </c:pt>
                <c:pt idx="105">
                  <c:v>40070</c:v>
                </c:pt>
                <c:pt idx="106">
                  <c:v>40071</c:v>
                </c:pt>
                <c:pt idx="107">
                  <c:v>40072</c:v>
                </c:pt>
                <c:pt idx="108">
                  <c:v>40073</c:v>
                </c:pt>
                <c:pt idx="109">
                  <c:v>40074</c:v>
                </c:pt>
                <c:pt idx="110">
                  <c:v>40075</c:v>
                </c:pt>
                <c:pt idx="111">
                  <c:v>40076</c:v>
                </c:pt>
                <c:pt idx="112">
                  <c:v>40077</c:v>
                </c:pt>
                <c:pt idx="113">
                  <c:v>40078</c:v>
                </c:pt>
                <c:pt idx="114">
                  <c:v>40079</c:v>
                </c:pt>
                <c:pt idx="115">
                  <c:v>40080</c:v>
                </c:pt>
                <c:pt idx="116">
                  <c:v>40081</c:v>
                </c:pt>
                <c:pt idx="117">
                  <c:v>40082</c:v>
                </c:pt>
                <c:pt idx="118">
                  <c:v>40083</c:v>
                </c:pt>
                <c:pt idx="119">
                  <c:v>40084</c:v>
                </c:pt>
                <c:pt idx="120">
                  <c:v>40085</c:v>
                </c:pt>
                <c:pt idx="121">
                  <c:v>40086</c:v>
                </c:pt>
                <c:pt idx="122">
                  <c:v>40087</c:v>
                </c:pt>
                <c:pt idx="123">
                  <c:v>40088</c:v>
                </c:pt>
                <c:pt idx="124">
                  <c:v>40089</c:v>
                </c:pt>
                <c:pt idx="125">
                  <c:v>40090</c:v>
                </c:pt>
                <c:pt idx="126">
                  <c:v>40091</c:v>
                </c:pt>
                <c:pt idx="127">
                  <c:v>40092</c:v>
                </c:pt>
                <c:pt idx="128">
                  <c:v>40093</c:v>
                </c:pt>
                <c:pt idx="129">
                  <c:v>40094</c:v>
                </c:pt>
                <c:pt idx="130">
                  <c:v>40095</c:v>
                </c:pt>
                <c:pt idx="131">
                  <c:v>40096</c:v>
                </c:pt>
                <c:pt idx="132">
                  <c:v>40097</c:v>
                </c:pt>
                <c:pt idx="133">
                  <c:v>40098</c:v>
                </c:pt>
                <c:pt idx="134">
                  <c:v>40099</c:v>
                </c:pt>
                <c:pt idx="135">
                  <c:v>40100</c:v>
                </c:pt>
                <c:pt idx="136">
                  <c:v>40101</c:v>
                </c:pt>
                <c:pt idx="137">
                  <c:v>40102</c:v>
                </c:pt>
                <c:pt idx="138">
                  <c:v>40103</c:v>
                </c:pt>
                <c:pt idx="139">
                  <c:v>40104</c:v>
                </c:pt>
                <c:pt idx="140">
                  <c:v>40105</c:v>
                </c:pt>
                <c:pt idx="141">
                  <c:v>40106</c:v>
                </c:pt>
                <c:pt idx="142">
                  <c:v>40107</c:v>
                </c:pt>
                <c:pt idx="143">
                  <c:v>40108</c:v>
                </c:pt>
                <c:pt idx="144">
                  <c:v>40109</c:v>
                </c:pt>
                <c:pt idx="145">
                  <c:v>40110</c:v>
                </c:pt>
                <c:pt idx="146">
                  <c:v>40111</c:v>
                </c:pt>
                <c:pt idx="147">
                  <c:v>40112</c:v>
                </c:pt>
                <c:pt idx="148">
                  <c:v>40113</c:v>
                </c:pt>
                <c:pt idx="149">
                  <c:v>40114</c:v>
                </c:pt>
                <c:pt idx="150">
                  <c:v>40115</c:v>
                </c:pt>
                <c:pt idx="151">
                  <c:v>40116</c:v>
                </c:pt>
                <c:pt idx="152">
                  <c:v>40117</c:v>
                </c:pt>
                <c:pt idx="153">
                  <c:v>40118</c:v>
                </c:pt>
                <c:pt idx="154">
                  <c:v>40119</c:v>
                </c:pt>
                <c:pt idx="155">
                  <c:v>40120</c:v>
                </c:pt>
                <c:pt idx="156">
                  <c:v>40121</c:v>
                </c:pt>
                <c:pt idx="157">
                  <c:v>40122</c:v>
                </c:pt>
                <c:pt idx="158">
                  <c:v>40123</c:v>
                </c:pt>
                <c:pt idx="159">
                  <c:v>40124</c:v>
                </c:pt>
                <c:pt idx="160">
                  <c:v>40125</c:v>
                </c:pt>
                <c:pt idx="161">
                  <c:v>40126</c:v>
                </c:pt>
                <c:pt idx="162">
                  <c:v>40127</c:v>
                </c:pt>
                <c:pt idx="163">
                  <c:v>40128</c:v>
                </c:pt>
                <c:pt idx="164">
                  <c:v>40129</c:v>
                </c:pt>
                <c:pt idx="165">
                  <c:v>40130</c:v>
                </c:pt>
                <c:pt idx="166">
                  <c:v>40131</c:v>
                </c:pt>
                <c:pt idx="167">
                  <c:v>40132</c:v>
                </c:pt>
                <c:pt idx="168">
                  <c:v>40133</c:v>
                </c:pt>
                <c:pt idx="169">
                  <c:v>40134</c:v>
                </c:pt>
                <c:pt idx="170">
                  <c:v>40135</c:v>
                </c:pt>
                <c:pt idx="171">
                  <c:v>40136</c:v>
                </c:pt>
                <c:pt idx="172">
                  <c:v>40137</c:v>
                </c:pt>
                <c:pt idx="173">
                  <c:v>40138</c:v>
                </c:pt>
                <c:pt idx="174">
                  <c:v>40139</c:v>
                </c:pt>
                <c:pt idx="175">
                  <c:v>40140</c:v>
                </c:pt>
                <c:pt idx="176">
                  <c:v>40141</c:v>
                </c:pt>
                <c:pt idx="177">
                  <c:v>40142</c:v>
                </c:pt>
                <c:pt idx="178">
                  <c:v>40143</c:v>
                </c:pt>
                <c:pt idx="179">
                  <c:v>40144</c:v>
                </c:pt>
                <c:pt idx="180">
                  <c:v>40145</c:v>
                </c:pt>
                <c:pt idx="181">
                  <c:v>40146</c:v>
                </c:pt>
                <c:pt idx="182">
                  <c:v>40147</c:v>
                </c:pt>
                <c:pt idx="183">
                  <c:v>40148</c:v>
                </c:pt>
                <c:pt idx="184">
                  <c:v>40149</c:v>
                </c:pt>
                <c:pt idx="185">
                  <c:v>40150</c:v>
                </c:pt>
                <c:pt idx="186">
                  <c:v>40151</c:v>
                </c:pt>
                <c:pt idx="187">
                  <c:v>40152</c:v>
                </c:pt>
                <c:pt idx="188">
                  <c:v>40153</c:v>
                </c:pt>
                <c:pt idx="189">
                  <c:v>40154</c:v>
                </c:pt>
                <c:pt idx="190">
                  <c:v>40155</c:v>
                </c:pt>
                <c:pt idx="191">
                  <c:v>40156</c:v>
                </c:pt>
                <c:pt idx="192">
                  <c:v>40157</c:v>
                </c:pt>
                <c:pt idx="193">
                  <c:v>40158</c:v>
                </c:pt>
                <c:pt idx="194">
                  <c:v>40159</c:v>
                </c:pt>
                <c:pt idx="195">
                  <c:v>40160</c:v>
                </c:pt>
                <c:pt idx="196">
                  <c:v>40161</c:v>
                </c:pt>
                <c:pt idx="197">
                  <c:v>40162</c:v>
                </c:pt>
                <c:pt idx="198">
                  <c:v>40163</c:v>
                </c:pt>
                <c:pt idx="199">
                  <c:v>40164</c:v>
                </c:pt>
                <c:pt idx="200">
                  <c:v>40165</c:v>
                </c:pt>
                <c:pt idx="201">
                  <c:v>40166</c:v>
                </c:pt>
                <c:pt idx="202">
                  <c:v>40167</c:v>
                </c:pt>
                <c:pt idx="203">
                  <c:v>40168</c:v>
                </c:pt>
                <c:pt idx="204">
                  <c:v>40169</c:v>
                </c:pt>
                <c:pt idx="205">
                  <c:v>40170</c:v>
                </c:pt>
                <c:pt idx="206">
                  <c:v>40171</c:v>
                </c:pt>
                <c:pt idx="207">
                  <c:v>40172</c:v>
                </c:pt>
                <c:pt idx="208">
                  <c:v>40173</c:v>
                </c:pt>
                <c:pt idx="209">
                  <c:v>40174</c:v>
                </c:pt>
                <c:pt idx="210">
                  <c:v>40175</c:v>
                </c:pt>
                <c:pt idx="211">
                  <c:v>40176</c:v>
                </c:pt>
                <c:pt idx="212">
                  <c:v>40177</c:v>
                </c:pt>
                <c:pt idx="213">
                  <c:v>40178</c:v>
                </c:pt>
                <c:pt idx="214">
                  <c:v>40179</c:v>
                </c:pt>
                <c:pt idx="215">
                  <c:v>40180</c:v>
                </c:pt>
                <c:pt idx="216">
                  <c:v>40181</c:v>
                </c:pt>
                <c:pt idx="217">
                  <c:v>40182</c:v>
                </c:pt>
                <c:pt idx="218">
                  <c:v>40183</c:v>
                </c:pt>
                <c:pt idx="219">
                  <c:v>40184</c:v>
                </c:pt>
                <c:pt idx="220">
                  <c:v>40185</c:v>
                </c:pt>
                <c:pt idx="221">
                  <c:v>40186</c:v>
                </c:pt>
                <c:pt idx="222">
                  <c:v>40187</c:v>
                </c:pt>
                <c:pt idx="223">
                  <c:v>40188</c:v>
                </c:pt>
                <c:pt idx="224">
                  <c:v>40189</c:v>
                </c:pt>
                <c:pt idx="225">
                  <c:v>40190</c:v>
                </c:pt>
                <c:pt idx="226">
                  <c:v>40191</c:v>
                </c:pt>
                <c:pt idx="227">
                  <c:v>40192</c:v>
                </c:pt>
                <c:pt idx="228">
                  <c:v>40193</c:v>
                </c:pt>
                <c:pt idx="229">
                  <c:v>40194</c:v>
                </c:pt>
                <c:pt idx="230">
                  <c:v>40195</c:v>
                </c:pt>
                <c:pt idx="231">
                  <c:v>40196</c:v>
                </c:pt>
                <c:pt idx="232">
                  <c:v>40197</c:v>
                </c:pt>
                <c:pt idx="233">
                  <c:v>40198</c:v>
                </c:pt>
                <c:pt idx="234">
                  <c:v>40199</c:v>
                </c:pt>
                <c:pt idx="235">
                  <c:v>40200</c:v>
                </c:pt>
                <c:pt idx="236">
                  <c:v>40201</c:v>
                </c:pt>
                <c:pt idx="237">
                  <c:v>40202</c:v>
                </c:pt>
                <c:pt idx="238">
                  <c:v>40203</c:v>
                </c:pt>
                <c:pt idx="239">
                  <c:v>40204</c:v>
                </c:pt>
                <c:pt idx="240">
                  <c:v>40205</c:v>
                </c:pt>
                <c:pt idx="241">
                  <c:v>40206</c:v>
                </c:pt>
                <c:pt idx="242">
                  <c:v>40207</c:v>
                </c:pt>
                <c:pt idx="243">
                  <c:v>40208</c:v>
                </c:pt>
                <c:pt idx="244">
                  <c:v>40209</c:v>
                </c:pt>
                <c:pt idx="245">
                  <c:v>40210</c:v>
                </c:pt>
                <c:pt idx="246">
                  <c:v>40211</c:v>
                </c:pt>
                <c:pt idx="247">
                  <c:v>40212</c:v>
                </c:pt>
                <c:pt idx="248">
                  <c:v>40213</c:v>
                </c:pt>
                <c:pt idx="249">
                  <c:v>40214</c:v>
                </c:pt>
                <c:pt idx="250">
                  <c:v>40215</c:v>
                </c:pt>
                <c:pt idx="251">
                  <c:v>40216</c:v>
                </c:pt>
                <c:pt idx="252">
                  <c:v>40217</c:v>
                </c:pt>
                <c:pt idx="253">
                  <c:v>40218</c:v>
                </c:pt>
                <c:pt idx="254">
                  <c:v>40219</c:v>
                </c:pt>
                <c:pt idx="255">
                  <c:v>40220</c:v>
                </c:pt>
                <c:pt idx="256">
                  <c:v>40221</c:v>
                </c:pt>
                <c:pt idx="257">
                  <c:v>40222</c:v>
                </c:pt>
                <c:pt idx="258">
                  <c:v>40223</c:v>
                </c:pt>
                <c:pt idx="259">
                  <c:v>40224</c:v>
                </c:pt>
                <c:pt idx="260">
                  <c:v>40225</c:v>
                </c:pt>
                <c:pt idx="261">
                  <c:v>40226</c:v>
                </c:pt>
                <c:pt idx="262">
                  <c:v>40227</c:v>
                </c:pt>
                <c:pt idx="263">
                  <c:v>40228</c:v>
                </c:pt>
                <c:pt idx="264">
                  <c:v>40229</c:v>
                </c:pt>
                <c:pt idx="265">
                  <c:v>40230</c:v>
                </c:pt>
                <c:pt idx="266">
                  <c:v>40231</c:v>
                </c:pt>
                <c:pt idx="267">
                  <c:v>40232</c:v>
                </c:pt>
                <c:pt idx="268">
                  <c:v>40233</c:v>
                </c:pt>
                <c:pt idx="269">
                  <c:v>40234</c:v>
                </c:pt>
                <c:pt idx="270">
                  <c:v>40235</c:v>
                </c:pt>
                <c:pt idx="271">
                  <c:v>40236</c:v>
                </c:pt>
                <c:pt idx="272">
                  <c:v>40237</c:v>
                </c:pt>
                <c:pt idx="273">
                  <c:v>40238</c:v>
                </c:pt>
                <c:pt idx="274">
                  <c:v>40239</c:v>
                </c:pt>
                <c:pt idx="275">
                  <c:v>40240</c:v>
                </c:pt>
                <c:pt idx="276">
                  <c:v>40241</c:v>
                </c:pt>
                <c:pt idx="277">
                  <c:v>40242</c:v>
                </c:pt>
                <c:pt idx="278">
                  <c:v>40243</c:v>
                </c:pt>
                <c:pt idx="279">
                  <c:v>40244</c:v>
                </c:pt>
                <c:pt idx="280">
                  <c:v>40245</c:v>
                </c:pt>
                <c:pt idx="281">
                  <c:v>40246</c:v>
                </c:pt>
                <c:pt idx="282">
                  <c:v>40247</c:v>
                </c:pt>
                <c:pt idx="283">
                  <c:v>40248</c:v>
                </c:pt>
                <c:pt idx="284">
                  <c:v>40249</c:v>
                </c:pt>
                <c:pt idx="285">
                  <c:v>40250</c:v>
                </c:pt>
                <c:pt idx="286">
                  <c:v>40251</c:v>
                </c:pt>
                <c:pt idx="287">
                  <c:v>40252</c:v>
                </c:pt>
                <c:pt idx="288">
                  <c:v>40253</c:v>
                </c:pt>
                <c:pt idx="289">
                  <c:v>40254</c:v>
                </c:pt>
                <c:pt idx="290">
                  <c:v>40255</c:v>
                </c:pt>
                <c:pt idx="291">
                  <c:v>40256</c:v>
                </c:pt>
                <c:pt idx="292">
                  <c:v>40257</c:v>
                </c:pt>
                <c:pt idx="293">
                  <c:v>40258</c:v>
                </c:pt>
                <c:pt idx="294">
                  <c:v>40259</c:v>
                </c:pt>
                <c:pt idx="295">
                  <c:v>40260</c:v>
                </c:pt>
                <c:pt idx="296">
                  <c:v>40261</c:v>
                </c:pt>
                <c:pt idx="297">
                  <c:v>40262</c:v>
                </c:pt>
                <c:pt idx="298">
                  <c:v>40263</c:v>
                </c:pt>
                <c:pt idx="299">
                  <c:v>40264</c:v>
                </c:pt>
                <c:pt idx="300">
                  <c:v>40265</c:v>
                </c:pt>
                <c:pt idx="301">
                  <c:v>40266</c:v>
                </c:pt>
                <c:pt idx="302">
                  <c:v>40267</c:v>
                </c:pt>
                <c:pt idx="303">
                  <c:v>40268</c:v>
                </c:pt>
                <c:pt idx="304">
                  <c:v>40269</c:v>
                </c:pt>
                <c:pt idx="305">
                  <c:v>40270</c:v>
                </c:pt>
                <c:pt idx="306">
                  <c:v>40271</c:v>
                </c:pt>
                <c:pt idx="307">
                  <c:v>40272</c:v>
                </c:pt>
                <c:pt idx="308">
                  <c:v>40273</c:v>
                </c:pt>
                <c:pt idx="309">
                  <c:v>40274</c:v>
                </c:pt>
                <c:pt idx="310">
                  <c:v>40275</c:v>
                </c:pt>
                <c:pt idx="311">
                  <c:v>40276</c:v>
                </c:pt>
                <c:pt idx="312">
                  <c:v>40277</c:v>
                </c:pt>
                <c:pt idx="313">
                  <c:v>40278</c:v>
                </c:pt>
                <c:pt idx="314">
                  <c:v>40279</c:v>
                </c:pt>
                <c:pt idx="315">
                  <c:v>40280</c:v>
                </c:pt>
                <c:pt idx="316">
                  <c:v>40281</c:v>
                </c:pt>
                <c:pt idx="317">
                  <c:v>40282</c:v>
                </c:pt>
                <c:pt idx="318">
                  <c:v>40283</c:v>
                </c:pt>
                <c:pt idx="319">
                  <c:v>40284</c:v>
                </c:pt>
                <c:pt idx="320">
                  <c:v>40285</c:v>
                </c:pt>
                <c:pt idx="321">
                  <c:v>40286</c:v>
                </c:pt>
                <c:pt idx="322">
                  <c:v>40287</c:v>
                </c:pt>
                <c:pt idx="323">
                  <c:v>40288</c:v>
                </c:pt>
                <c:pt idx="324">
                  <c:v>40289</c:v>
                </c:pt>
                <c:pt idx="325">
                  <c:v>40290</c:v>
                </c:pt>
                <c:pt idx="326">
                  <c:v>40291</c:v>
                </c:pt>
                <c:pt idx="327">
                  <c:v>40292</c:v>
                </c:pt>
                <c:pt idx="328">
                  <c:v>40293</c:v>
                </c:pt>
                <c:pt idx="329">
                  <c:v>40294</c:v>
                </c:pt>
                <c:pt idx="330">
                  <c:v>40295</c:v>
                </c:pt>
                <c:pt idx="331">
                  <c:v>40296</c:v>
                </c:pt>
                <c:pt idx="332">
                  <c:v>40297</c:v>
                </c:pt>
                <c:pt idx="333">
                  <c:v>40298</c:v>
                </c:pt>
                <c:pt idx="334">
                  <c:v>40299</c:v>
                </c:pt>
                <c:pt idx="335">
                  <c:v>40300</c:v>
                </c:pt>
                <c:pt idx="336">
                  <c:v>40301</c:v>
                </c:pt>
                <c:pt idx="337">
                  <c:v>40302</c:v>
                </c:pt>
                <c:pt idx="338">
                  <c:v>40303</c:v>
                </c:pt>
                <c:pt idx="339">
                  <c:v>40304</c:v>
                </c:pt>
                <c:pt idx="340">
                  <c:v>40305</c:v>
                </c:pt>
                <c:pt idx="341">
                  <c:v>40306</c:v>
                </c:pt>
                <c:pt idx="342">
                  <c:v>40307</c:v>
                </c:pt>
                <c:pt idx="343">
                  <c:v>40308</c:v>
                </c:pt>
                <c:pt idx="344">
                  <c:v>40309</c:v>
                </c:pt>
                <c:pt idx="345">
                  <c:v>40310</c:v>
                </c:pt>
              </c:numCache>
            </c:numRef>
          </c:cat>
          <c:val>
            <c:numRef>
              <c:f>Usage!$E$6:$E$351</c:f>
              <c:numCache>
                <c:formatCode>General</c:formatCode>
                <c:ptCount val="34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50</c:v>
                </c:pt>
                <c:pt idx="290">
                  <c:v>164</c:v>
                </c:pt>
                <c:pt idx="291">
                  <c:v>202</c:v>
                </c:pt>
                <c:pt idx="292">
                  <c:v>269</c:v>
                </c:pt>
                <c:pt idx="293">
                  <c:v>284</c:v>
                </c:pt>
                <c:pt idx="294">
                  <c:v>344</c:v>
                </c:pt>
                <c:pt idx="295">
                  <c:v>444</c:v>
                </c:pt>
                <c:pt idx="296">
                  <c:v>481</c:v>
                </c:pt>
                <c:pt idx="297">
                  <c:v>425</c:v>
                </c:pt>
                <c:pt idx="298">
                  <c:v>452</c:v>
                </c:pt>
                <c:pt idx="299">
                  <c:v>426</c:v>
                </c:pt>
                <c:pt idx="300">
                  <c:v>436</c:v>
                </c:pt>
                <c:pt idx="301">
                  <c:v>464</c:v>
                </c:pt>
                <c:pt idx="302">
                  <c:v>457</c:v>
                </c:pt>
                <c:pt idx="303">
                  <c:v>460</c:v>
                </c:pt>
                <c:pt idx="304">
                  <c:v>456</c:v>
                </c:pt>
                <c:pt idx="305">
                  <c:v>456</c:v>
                </c:pt>
                <c:pt idx="306">
                  <c:v>427</c:v>
                </c:pt>
                <c:pt idx="307">
                  <c:v>435</c:v>
                </c:pt>
                <c:pt idx="308">
                  <c:v>430</c:v>
                </c:pt>
                <c:pt idx="309">
                  <c:v>398</c:v>
                </c:pt>
                <c:pt idx="310">
                  <c:v>362</c:v>
                </c:pt>
                <c:pt idx="311">
                  <c:v>366</c:v>
                </c:pt>
                <c:pt idx="312">
                  <c:v>374</c:v>
                </c:pt>
                <c:pt idx="313">
                  <c:v>370</c:v>
                </c:pt>
                <c:pt idx="314">
                  <c:v>355</c:v>
                </c:pt>
                <c:pt idx="315">
                  <c:v>332</c:v>
                </c:pt>
                <c:pt idx="316">
                  <c:v>342</c:v>
                </c:pt>
                <c:pt idx="317">
                  <c:v>342</c:v>
                </c:pt>
                <c:pt idx="318">
                  <c:v>327</c:v>
                </c:pt>
                <c:pt idx="319">
                  <c:v>332</c:v>
                </c:pt>
                <c:pt idx="320">
                  <c:v>335</c:v>
                </c:pt>
                <c:pt idx="321">
                  <c:v>325</c:v>
                </c:pt>
                <c:pt idx="322">
                  <c:v>325</c:v>
                </c:pt>
                <c:pt idx="323">
                  <c:v>325</c:v>
                </c:pt>
                <c:pt idx="324">
                  <c:v>395</c:v>
                </c:pt>
                <c:pt idx="325">
                  <c:v>462</c:v>
                </c:pt>
                <c:pt idx="326">
                  <c:v>574</c:v>
                </c:pt>
                <c:pt idx="327">
                  <c:v>577</c:v>
                </c:pt>
                <c:pt idx="328">
                  <c:v>589</c:v>
                </c:pt>
                <c:pt idx="329">
                  <c:v>592</c:v>
                </c:pt>
                <c:pt idx="330">
                  <c:v>621</c:v>
                </c:pt>
                <c:pt idx="331">
                  <c:v>596</c:v>
                </c:pt>
                <c:pt idx="332">
                  <c:v>596</c:v>
                </c:pt>
                <c:pt idx="333">
                  <c:v>454</c:v>
                </c:pt>
                <c:pt idx="334">
                  <c:v>444</c:v>
                </c:pt>
                <c:pt idx="335">
                  <c:v>436</c:v>
                </c:pt>
                <c:pt idx="336">
                  <c:v>439</c:v>
                </c:pt>
                <c:pt idx="337">
                  <c:v>435</c:v>
                </c:pt>
                <c:pt idx="338">
                  <c:v>403</c:v>
                </c:pt>
                <c:pt idx="339">
                  <c:v>365</c:v>
                </c:pt>
                <c:pt idx="340">
                  <c:v>402</c:v>
                </c:pt>
                <c:pt idx="341">
                  <c:v>403</c:v>
                </c:pt>
                <c:pt idx="342">
                  <c:v>406</c:v>
                </c:pt>
                <c:pt idx="343">
                  <c:v>439</c:v>
                </c:pt>
                <c:pt idx="344">
                  <c:v>494</c:v>
                </c:pt>
                <c:pt idx="345">
                  <c:v>483</c:v>
                </c:pt>
              </c:numCache>
            </c:numRef>
          </c:val>
        </c:ser>
        <c:ser>
          <c:idx val="4"/>
          <c:order val="4"/>
          <c:tx>
            <c:strRef>
              <c:f>Usage!$F$1</c:f>
              <c:strCache>
                <c:ptCount val="1"/>
                <c:pt idx="0">
                  <c:v>Daily</c:v>
                </c:pt>
              </c:strCache>
            </c:strRef>
          </c:tx>
          <c:cat>
            <c:numRef>
              <c:f>Usage!$A$6:$A$351</c:f>
              <c:numCache>
                <c:formatCode>m/d/yyyy</c:formatCode>
                <c:ptCount val="346"/>
                <c:pt idx="0">
                  <c:v>39965</c:v>
                </c:pt>
                <c:pt idx="1">
                  <c:v>39966</c:v>
                </c:pt>
                <c:pt idx="2">
                  <c:v>39967</c:v>
                </c:pt>
                <c:pt idx="3">
                  <c:v>39968</c:v>
                </c:pt>
                <c:pt idx="4">
                  <c:v>39969</c:v>
                </c:pt>
                <c:pt idx="5">
                  <c:v>39970</c:v>
                </c:pt>
                <c:pt idx="6">
                  <c:v>39971</c:v>
                </c:pt>
                <c:pt idx="7">
                  <c:v>39972</c:v>
                </c:pt>
                <c:pt idx="8">
                  <c:v>39973</c:v>
                </c:pt>
                <c:pt idx="9">
                  <c:v>39974</c:v>
                </c:pt>
                <c:pt idx="10">
                  <c:v>39975</c:v>
                </c:pt>
                <c:pt idx="11">
                  <c:v>39976</c:v>
                </c:pt>
                <c:pt idx="12">
                  <c:v>39977</c:v>
                </c:pt>
                <c:pt idx="13">
                  <c:v>39978</c:v>
                </c:pt>
                <c:pt idx="14">
                  <c:v>39979</c:v>
                </c:pt>
                <c:pt idx="15">
                  <c:v>39980</c:v>
                </c:pt>
                <c:pt idx="16">
                  <c:v>39981</c:v>
                </c:pt>
                <c:pt idx="17">
                  <c:v>39982</c:v>
                </c:pt>
                <c:pt idx="18">
                  <c:v>39983</c:v>
                </c:pt>
                <c:pt idx="19">
                  <c:v>39984</c:v>
                </c:pt>
                <c:pt idx="20">
                  <c:v>39985</c:v>
                </c:pt>
                <c:pt idx="21">
                  <c:v>39986</c:v>
                </c:pt>
                <c:pt idx="22">
                  <c:v>39987</c:v>
                </c:pt>
                <c:pt idx="23">
                  <c:v>39988</c:v>
                </c:pt>
                <c:pt idx="24">
                  <c:v>39989</c:v>
                </c:pt>
                <c:pt idx="25">
                  <c:v>39990</c:v>
                </c:pt>
                <c:pt idx="26">
                  <c:v>39991</c:v>
                </c:pt>
                <c:pt idx="27">
                  <c:v>39992</c:v>
                </c:pt>
                <c:pt idx="28">
                  <c:v>39993</c:v>
                </c:pt>
                <c:pt idx="29">
                  <c:v>39994</c:v>
                </c:pt>
                <c:pt idx="30">
                  <c:v>39995</c:v>
                </c:pt>
                <c:pt idx="31">
                  <c:v>39996</c:v>
                </c:pt>
                <c:pt idx="32">
                  <c:v>39997</c:v>
                </c:pt>
                <c:pt idx="33">
                  <c:v>39998</c:v>
                </c:pt>
                <c:pt idx="34">
                  <c:v>39999</c:v>
                </c:pt>
                <c:pt idx="35">
                  <c:v>40000</c:v>
                </c:pt>
                <c:pt idx="36">
                  <c:v>40001</c:v>
                </c:pt>
                <c:pt idx="37">
                  <c:v>40002</c:v>
                </c:pt>
                <c:pt idx="38">
                  <c:v>40003</c:v>
                </c:pt>
                <c:pt idx="39">
                  <c:v>40004</c:v>
                </c:pt>
                <c:pt idx="40">
                  <c:v>40005</c:v>
                </c:pt>
                <c:pt idx="41">
                  <c:v>40006</c:v>
                </c:pt>
                <c:pt idx="42">
                  <c:v>40007</c:v>
                </c:pt>
                <c:pt idx="43">
                  <c:v>40008</c:v>
                </c:pt>
                <c:pt idx="44">
                  <c:v>40009</c:v>
                </c:pt>
                <c:pt idx="45">
                  <c:v>40010</c:v>
                </c:pt>
                <c:pt idx="46">
                  <c:v>40011</c:v>
                </c:pt>
                <c:pt idx="47">
                  <c:v>40012</c:v>
                </c:pt>
                <c:pt idx="48">
                  <c:v>40013</c:v>
                </c:pt>
                <c:pt idx="49">
                  <c:v>40014</c:v>
                </c:pt>
                <c:pt idx="50">
                  <c:v>40015</c:v>
                </c:pt>
                <c:pt idx="51">
                  <c:v>40016</c:v>
                </c:pt>
                <c:pt idx="52">
                  <c:v>40017</c:v>
                </c:pt>
                <c:pt idx="53">
                  <c:v>40018</c:v>
                </c:pt>
                <c:pt idx="54">
                  <c:v>40019</c:v>
                </c:pt>
                <c:pt idx="55">
                  <c:v>40020</c:v>
                </c:pt>
                <c:pt idx="56">
                  <c:v>40021</c:v>
                </c:pt>
                <c:pt idx="57">
                  <c:v>40022</c:v>
                </c:pt>
                <c:pt idx="58">
                  <c:v>40023</c:v>
                </c:pt>
                <c:pt idx="59">
                  <c:v>40024</c:v>
                </c:pt>
                <c:pt idx="60">
                  <c:v>40025</c:v>
                </c:pt>
                <c:pt idx="61">
                  <c:v>40026</c:v>
                </c:pt>
                <c:pt idx="62">
                  <c:v>40027</c:v>
                </c:pt>
                <c:pt idx="63">
                  <c:v>40028</c:v>
                </c:pt>
                <c:pt idx="64">
                  <c:v>40029</c:v>
                </c:pt>
                <c:pt idx="65">
                  <c:v>40030</c:v>
                </c:pt>
                <c:pt idx="66">
                  <c:v>40031</c:v>
                </c:pt>
                <c:pt idx="67">
                  <c:v>40032</c:v>
                </c:pt>
                <c:pt idx="68">
                  <c:v>40033</c:v>
                </c:pt>
                <c:pt idx="69">
                  <c:v>40034</c:v>
                </c:pt>
                <c:pt idx="70">
                  <c:v>40035</c:v>
                </c:pt>
                <c:pt idx="71">
                  <c:v>40036</c:v>
                </c:pt>
                <c:pt idx="72">
                  <c:v>40037</c:v>
                </c:pt>
                <c:pt idx="73">
                  <c:v>40038</c:v>
                </c:pt>
                <c:pt idx="74">
                  <c:v>40039</c:v>
                </c:pt>
                <c:pt idx="75">
                  <c:v>40040</c:v>
                </c:pt>
                <c:pt idx="76">
                  <c:v>40041</c:v>
                </c:pt>
                <c:pt idx="77">
                  <c:v>40042</c:v>
                </c:pt>
                <c:pt idx="78">
                  <c:v>40043</c:v>
                </c:pt>
                <c:pt idx="79">
                  <c:v>40044</c:v>
                </c:pt>
                <c:pt idx="80">
                  <c:v>40045</c:v>
                </c:pt>
                <c:pt idx="81">
                  <c:v>40046</c:v>
                </c:pt>
                <c:pt idx="82">
                  <c:v>40047</c:v>
                </c:pt>
                <c:pt idx="83">
                  <c:v>40048</c:v>
                </c:pt>
                <c:pt idx="84">
                  <c:v>40049</c:v>
                </c:pt>
                <c:pt idx="85">
                  <c:v>40050</c:v>
                </c:pt>
                <c:pt idx="86">
                  <c:v>40051</c:v>
                </c:pt>
                <c:pt idx="87">
                  <c:v>40052</c:v>
                </c:pt>
                <c:pt idx="88">
                  <c:v>40053</c:v>
                </c:pt>
                <c:pt idx="89">
                  <c:v>40054</c:v>
                </c:pt>
                <c:pt idx="90">
                  <c:v>40055</c:v>
                </c:pt>
                <c:pt idx="91">
                  <c:v>40056</c:v>
                </c:pt>
                <c:pt idx="92">
                  <c:v>40057</c:v>
                </c:pt>
                <c:pt idx="93">
                  <c:v>40058</c:v>
                </c:pt>
                <c:pt idx="94">
                  <c:v>40059</c:v>
                </c:pt>
                <c:pt idx="95">
                  <c:v>40060</c:v>
                </c:pt>
                <c:pt idx="96">
                  <c:v>40061</c:v>
                </c:pt>
                <c:pt idx="97">
                  <c:v>40062</c:v>
                </c:pt>
                <c:pt idx="98">
                  <c:v>40063</c:v>
                </c:pt>
                <c:pt idx="99">
                  <c:v>40064</c:v>
                </c:pt>
                <c:pt idx="100">
                  <c:v>40065</c:v>
                </c:pt>
                <c:pt idx="101">
                  <c:v>40066</c:v>
                </c:pt>
                <c:pt idx="102">
                  <c:v>40067</c:v>
                </c:pt>
                <c:pt idx="103">
                  <c:v>40068</c:v>
                </c:pt>
                <c:pt idx="104">
                  <c:v>40069</c:v>
                </c:pt>
                <c:pt idx="105">
                  <c:v>40070</c:v>
                </c:pt>
                <c:pt idx="106">
                  <c:v>40071</c:v>
                </c:pt>
                <c:pt idx="107">
                  <c:v>40072</c:v>
                </c:pt>
                <c:pt idx="108">
                  <c:v>40073</c:v>
                </c:pt>
                <c:pt idx="109">
                  <c:v>40074</c:v>
                </c:pt>
                <c:pt idx="110">
                  <c:v>40075</c:v>
                </c:pt>
                <c:pt idx="111">
                  <c:v>40076</c:v>
                </c:pt>
                <c:pt idx="112">
                  <c:v>40077</c:v>
                </c:pt>
                <c:pt idx="113">
                  <c:v>40078</c:v>
                </c:pt>
                <c:pt idx="114">
                  <c:v>40079</c:v>
                </c:pt>
                <c:pt idx="115">
                  <c:v>40080</c:v>
                </c:pt>
                <c:pt idx="116">
                  <c:v>40081</c:v>
                </c:pt>
                <c:pt idx="117">
                  <c:v>40082</c:v>
                </c:pt>
                <c:pt idx="118">
                  <c:v>40083</c:v>
                </c:pt>
                <c:pt idx="119">
                  <c:v>40084</c:v>
                </c:pt>
                <c:pt idx="120">
                  <c:v>40085</c:v>
                </c:pt>
                <c:pt idx="121">
                  <c:v>40086</c:v>
                </c:pt>
                <c:pt idx="122">
                  <c:v>40087</c:v>
                </c:pt>
                <c:pt idx="123">
                  <c:v>40088</c:v>
                </c:pt>
                <c:pt idx="124">
                  <c:v>40089</c:v>
                </c:pt>
                <c:pt idx="125">
                  <c:v>40090</c:v>
                </c:pt>
                <c:pt idx="126">
                  <c:v>40091</c:v>
                </c:pt>
                <c:pt idx="127">
                  <c:v>40092</c:v>
                </c:pt>
                <c:pt idx="128">
                  <c:v>40093</c:v>
                </c:pt>
                <c:pt idx="129">
                  <c:v>40094</c:v>
                </c:pt>
                <c:pt idx="130">
                  <c:v>40095</c:v>
                </c:pt>
                <c:pt idx="131">
                  <c:v>40096</c:v>
                </c:pt>
                <c:pt idx="132">
                  <c:v>40097</c:v>
                </c:pt>
                <c:pt idx="133">
                  <c:v>40098</c:v>
                </c:pt>
                <c:pt idx="134">
                  <c:v>40099</c:v>
                </c:pt>
                <c:pt idx="135">
                  <c:v>40100</c:v>
                </c:pt>
                <c:pt idx="136">
                  <c:v>40101</c:v>
                </c:pt>
                <c:pt idx="137">
                  <c:v>40102</c:v>
                </c:pt>
                <c:pt idx="138">
                  <c:v>40103</c:v>
                </c:pt>
                <c:pt idx="139">
                  <c:v>40104</c:v>
                </c:pt>
                <c:pt idx="140">
                  <c:v>40105</c:v>
                </c:pt>
                <c:pt idx="141">
                  <c:v>40106</c:v>
                </c:pt>
                <c:pt idx="142">
                  <c:v>40107</c:v>
                </c:pt>
                <c:pt idx="143">
                  <c:v>40108</c:v>
                </c:pt>
                <c:pt idx="144">
                  <c:v>40109</c:v>
                </c:pt>
                <c:pt idx="145">
                  <c:v>40110</c:v>
                </c:pt>
                <c:pt idx="146">
                  <c:v>40111</c:v>
                </c:pt>
                <c:pt idx="147">
                  <c:v>40112</c:v>
                </c:pt>
                <c:pt idx="148">
                  <c:v>40113</c:v>
                </c:pt>
                <c:pt idx="149">
                  <c:v>40114</c:v>
                </c:pt>
                <c:pt idx="150">
                  <c:v>40115</c:v>
                </c:pt>
                <c:pt idx="151">
                  <c:v>40116</c:v>
                </c:pt>
                <c:pt idx="152">
                  <c:v>40117</c:v>
                </c:pt>
                <c:pt idx="153">
                  <c:v>40118</c:v>
                </c:pt>
                <c:pt idx="154">
                  <c:v>40119</c:v>
                </c:pt>
                <c:pt idx="155">
                  <c:v>40120</c:v>
                </c:pt>
                <c:pt idx="156">
                  <c:v>40121</c:v>
                </c:pt>
                <c:pt idx="157">
                  <c:v>40122</c:v>
                </c:pt>
                <c:pt idx="158">
                  <c:v>40123</c:v>
                </c:pt>
                <c:pt idx="159">
                  <c:v>40124</c:v>
                </c:pt>
                <c:pt idx="160">
                  <c:v>40125</c:v>
                </c:pt>
                <c:pt idx="161">
                  <c:v>40126</c:v>
                </c:pt>
                <c:pt idx="162">
                  <c:v>40127</c:v>
                </c:pt>
                <c:pt idx="163">
                  <c:v>40128</c:v>
                </c:pt>
                <c:pt idx="164">
                  <c:v>40129</c:v>
                </c:pt>
                <c:pt idx="165">
                  <c:v>40130</c:v>
                </c:pt>
                <c:pt idx="166">
                  <c:v>40131</c:v>
                </c:pt>
                <c:pt idx="167">
                  <c:v>40132</c:v>
                </c:pt>
                <c:pt idx="168">
                  <c:v>40133</c:v>
                </c:pt>
                <c:pt idx="169">
                  <c:v>40134</c:v>
                </c:pt>
                <c:pt idx="170">
                  <c:v>40135</c:v>
                </c:pt>
                <c:pt idx="171">
                  <c:v>40136</c:v>
                </c:pt>
                <c:pt idx="172">
                  <c:v>40137</c:v>
                </c:pt>
                <c:pt idx="173">
                  <c:v>40138</c:v>
                </c:pt>
                <c:pt idx="174">
                  <c:v>40139</c:v>
                </c:pt>
                <c:pt idx="175">
                  <c:v>40140</c:v>
                </c:pt>
                <c:pt idx="176">
                  <c:v>40141</c:v>
                </c:pt>
                <c:pt idx="177">
                  <c:v>40142</c:v>
                </c:pt>
                <c:pt idx="178">
                  <c:v>40143</c:v>
                </c:pt>
                <c:pt idx="179">
                  <c:v>40144</c:v>
                </c:pt>
                <c:pt idx="180">
                  <c:v>40145</c:v>
                </c:pt>
                <c:pt idx="181">
                  <c:v>40146</c:v>
                </c:pt>
                <c:pt idx="182">
                  <c:v>40147</c:v>
                </c:pt>
                <c:pt idx="183">
                  <c:v>40148</c:v>
                </c:pt>
                <c:pt idx="184">
                  <c:v>40149</c:v>
                </c:pt>
                <c:pt idx="185">
                  <c:v>40150</c:v>
                </c:pt>
                <c:pt idx="186">
                  <c:v>40151</c:v>
                </c:pt>
                <c:pt idx="187">
                  <c:v>40152</c:v>
                </c:pt>
                <c:pt idx="188">
                  <c:v>40153</c:v>
                </c:pt>
                <c:pt idx="189">
                  <c:v>40154</c:v>
                </c:pt>
                <c:pt idx="190">
                  <c:v>40155</c:v>
                </c:pt>
                <c:pt idx="191">
                  <c:v>40156</c:v>
                </c:pt>
                <c:pt idx="192">
                  <c:v>40157</c:v>
                </c:pt>
                <c:pt idx="193">
                  <c:v>40158</c:v>
                </c:pt>
                <c:pt idx="194">
                  <c:v>40159</c:v>
                </c:pt>
                <c:pt idx="195">
                  <c:v>40160</c:v>
                </c:pt>
                <c:pt idx="196">
                  <c:v>40161</c:v>
                </c:pt>
                <c:pt idx="197">
                  <c:v>40162</c:v>
                </c:pt>
                <c:pt idx="198">
                  <c:v>40163</c:v>
                </c:pt>
                <c:pt idx="199">
                  <c:v>40164</c:v>
                </c:pt>
                <c:pt idx="200">
                  <c:v>40165</c:v>
                </c:pt>
                <c:pt idx="201">
                  <c:v>40166</c:v>
                </c:pt>
                <c:pt idx="202">
                  <c:v>40167</c:v>
                </c:pt>
                <c:pt idx="203">
                  <c:v>40168</c:v>
                </c:pt>
                <c:pt idx="204">
                  <c:v>40169</c:v>
                </c:pt>
                <c:pt idx="205">
                  <c:v>40170</c:v>
                </c:pt>
                <c:pt idx="206">
                  <c:v>40171</c:v>
                </c:pt>
                <c:pt idx="207">
                  <c:v>40172</c:v>
                </c:pt>
                <c:pt idx="208">
                  <c:v>40173</c:v>
                </c:pt>
                <c:pt idx="209">
                  <c:v>40174</c:v>
                </c:pt>
                <c:pt idx="210">
                  <c:v>40175</c:v>
                </c:pt>
                <c:pt idx="211">
                  <c:v>40176</c:v>
                </c:pt>
                <c:pt idx="212">
                  <c:v>40177</c:v>
                </c:pt>
                <c:pt idx="213">
                  <c:v>40178</c:v>
                </c:pt>
                <c:pt idx="214">
                  <c:v>40179</c:v>
                </c:pt>
                <c:pt idx="215">
                  <c:v>40180</c:v>
                </c:pt>
                <c:pt idx="216">
                  <c:v>40181</c:v>
                </c:pt>
                <c:pt idx="217">
                  <c:v>40182</c:v>
                </c:pt>
                <c:pt idx="218">
                  <c:v>40183</c:v>
                </c:pt>
                <c:pt idx="219">
                  <c:v>40184</c:v>
                </c:pt>
                <c:pt idx="220">
                  <c:v>40185</c:v>
                </c:pt>
                <c:pt idx="221">
                  <c:v>40186</c:v>
                </c:pt>
                <c:pt idx="222">
                  <c:v>40187</c:v>
                </c:pt>
                <c:pt idx="223">
                  <c:v>40188</c:v>
                </c:pt>
                <c:pt idx="224">
                  <c:v>40189</c:v>
                </c:pt>
                <c:pt idx="225">
                  <c:v>40190</c:v>
                </c:pt>
                <c:pt idx="226">
                  <c:v>40191</c:v>
                </c:pt>
                <c:pt idx="227">
                  <c:v>40192</c:v>
                </c:pt>
                <c:pt idx="228">
                  <c:v>40193</c:v>
                </c:pt>
                <c:pt idx="229">
                  <c:v>40194</c:v>
                </c:pt>
                <c:pt idx="230">
                  <c:v>40195</c:v>
                </c:pt>
                <c:pt idx="231">
                  <c:v>40196</c:v>
                </c:pt>
                <c:pt idx="232">
                  <c:v>40197</c:v>
                </c:pt>
                <c:pt idx="233">
                  <c:v>40198</c:v>
                </c:pt>
                <c:pt idx="234">
                  <c:v>40199</c:v>
                </c:pt>
                <c:pt idx="235">
                  <c:v>40200</c:v>
                </c:pt>
                <c:pt idx="236">
                  <c:v>40201</c:v>
                </c:pt>
                <c:pt idx="237">
                  <c:v>40202</c:v>
                </c:pt>
                <c:pt idx="238">
                  <c:v>40203</c:v>
                </c:pt>
                <c:pt idx="239">
                  <c:v>40204</c:v>
                </c:pt>
                <c:pt idx="240">
                  <c:v>40205</c:v>
                </c:pt>
                <c:pt idx="241">
                  <c:v>40206</c:v>
                </c:pt>
                <c:pt idx="242">
                  <c:v>40207</c:v>
                </c:pt>
                <c:pt idx="243">
                  <c:v>40208</c:v>
                </c:pt>
                <c:pt idx="244">
                  <c:v>40209</c:v>
                </c:pt>
                <c:pt idx="245">
                  <c:v>40210</c:v>
                </c:pt>
                <c:pt idx="246">
                  <c:v>40211</c:v>
                </c:pt>
                <c:pt idx="247">
                  <c:v>40212</c:v>
                </c:pt>
                <c:pt idx="248">
                  <c:v>40213</c:v>
                </c:pt>
                <c:pt idx="249">
                  <c:v>40214</c:v>
                </c:pt>
                <c:pt idx="250">
                  <c:v>40215</c:v>
                </c:pt>
                <c:pt idx="251">
                  <c:v>40216</c:v>
                </c:pt>
                <c:pt idx="252">
                  <c:v>40217</c:v>
                </c:pt>
                <c:pt idx="253">
                  <c:v>40218</c:v>
                </c:pt>
                <c:pt idx="254">
                  <c:v>40219</c:v>
                </c:pt>
                <c:pt idx="255">
                  <c:v>40220</c:v>
                </c:pt>
                <c:pt idx="256">
                  <c:v>40221</c:v>
                </c:pt>
                <c:pt idx="257">
                  <c:v>40222</c:v>
                </c:pt>
                <c:pt idx="258">
                  <c:v>40223</c:v>
                </c:pt>
                <c:pt idx="259">
                  <c:v>40224</c:v>
                </c:pt>
                <c:pt idx="260">
                  <c:v>40225</c:v>
                </c:pt>
                <c:pt idx="261">
                  <c:v>40226</c:v>
                </c:pt>
                <c:pt idx="262">
                  <c:v>40227</c:v>
                </c:pt>
                <c:pt idx="263">
                  <c:v>40228</c:v>
                </c:pt>
                <c:pt idx="264">
                  <c:v>40229</c:v>
                </c:pt>
                <c:pt idx="265">
                  <c:v>40230</c:v>
                </c:pt>
                <c:pt idx="266">
                  <c:v>40231</c:v>
                </c:pt>
                <c:pt idx="267">
                  <c:v>40232</c:v>
                </c:pt>
                <c:pt idx="268">
                  <c:v>40233</c:v>
                </c:pt>
                <c:pt idx="269">
                  <c:v>40234</c:v>
                </c:pt>
                <c:pt idx="270">
                  <c:v>40235</c:v>
                </c:pt>
                <c:pt idx="271">
                  <c:v>40236</c:v>
                </c:pt>
                <c:pt idx="272">
                  <c:v>40237</c:v>
                </c:pt>
                <c:pt idx="273">
                  <c:v>40238</c:v>
                </c:pt>
                <c:pt idx="274">
                  <c:v>40239</c:v>
                </c:pt>
                <c:pt idx="275">
                  <c:v>40240</c:v>
                </c:pt>
                <c:pt idx="276">
                  <c:v>40241</c:v>
                </c:pt>
                <c:pt idx="277">
                  <c:v>40242</c:v>
                </c:pt>
                <c:pt idx="278">
                  <c:v>40243</c:v>
                </c:pt>
                <c:pt idx="279">
                  <c:v>40244</c:v>
                </c:pt>
                <c:pt idx="280">
                  <c:v>40245</c:v>
                </c:pt>
                <c:pt idx="281">
                  <c:v>40246</c:v>
                </c:pt>
                <c:pt idx="282">
                  <c:v>40247</c:v>
                </c:pt>
                <c:pt idx="283">
                  <c:v>40248</c:v>
                </c:pt>
                <c:pt idx="284">
                  <c:v>40249</c:v>
                </c:pt>
                <c:pt idx="285">
                  <c:v>40250</c:v>
                </c:pt>
                <c:pt idx="286">
                  <c:v>40251</c:v>
                </c:pt>
                <c:pt idx="287">
                  <c:v>40252</c:v>
                </c:pt>
                <c:pt idx="288">
                  <c:v>40253</c:v>
                </c:pt>
                <c:pt idx="289">
                  <c:v>40254</c:v>
                </c:pt>
                <c:pt idx="290">
                  <c:v>40255</c:v>
                </c:pt>
                <c:pt idx="291">
                  <c:v>40256</c:v>
                </c:pt>
                <c:pt idx="292">
                  <c:v>40257</c:v>
                </c:pt>
                <c:pt idx="293">
                  <c:v>40258</c:v>
                </c:pt>
                <c:pt idx="294">
                  <c:v>40259</c:v>
                </c:pt>
                <c:pt idx="295">
                  <c:v>40260</c:v>
                </c:pt>
                <c:pt idx="296">
                  <c:v>40261</c:v>
                </c:pt>
                <c:pt idx="297">
                  <c:v>40262</c:v>
                </c:pt>
                <c:pt idx="298">
                  <c:v>40263</c:v>
                </c:pt>
                <c:pt idx="299">
                  <c:v>40264</c:v>
                </c:pt>
                <c:pt idx="300">
                  <c:v>40265</c:v>
                </c:pt>
                <c:pt idx="301">
                  <c:v>40266</c:v>
                </c:pt>
                <c:pt idx="302">
                  <c:v>40267</c:v>
                </c:pt>
                <c:pt idx="303">
                  <c:v>40268</c:v>
                </c:pt>
                <c:pt idx="304">
                  <c:v>40269</c:v>
                </c:pt>
                <c:pt idx="305">
                  <c:v>40270</c:v>
                </c:pt>
                <c:pt idx="306">
                  <c:v>40271</c:v>
                </c:pt>
                <c:pt idx="307">
                  <c:v>40272</c:v>
                </c:pt>
                <c:pt idx="308">
                  <c:v>40273</c:v>
                </c:pt>
                <c:pt idx="309">
                  <c:v>40274</c:v>
                </c:pt>
                <c:pt idx="310">
                  <c:v>40275</c:v>
                </c:pt>
                <c:pt idx="311">
                  <c:v>40276</c:v>
                </c:pt>
                <c:pt idx="312">
                  <c:v>40277</c:v>
                </c:pt>
                <c:pt idx="313">
                  <c:v>40278</c:v>
                </c:pt>
                <c:pt idx="314">
                  <c:v>40279</c:v>
                </c:pt>
                <c:pt idx="315">
                  <c:v>40280</c:v>
                </c:pt>
                <c:pt idx="316">
                  <c:v>40281</c:v>
                </c:pt>
                <c:pt idx="317">
                  <c:v>40282</c:v>
                </c:pt>
                <c:pt idx="318">
                  <c:v>40283</c:v>
                </c:pt>
                <c:pt idx="319">
                  <c:v>40284</c:v>
                </c:pt>
                <c:pt idx="320">
                  <c:v>40285</c:v>
                </c:pt>
                <c:pt idx="321">
                  <c:v>40286</c:v>
                </c:pt>
                <c:pt idx="322">
                  <c:v>40287</c:v>
                </c:pt>
                <c:pt idx="323">
                  <c:v>40288</c:v>
                </c:pt>
                <c:pt idx="324">
                  <c:v>40289</c:v>
                </c:pt>
                <c:pt idx="325">
                  <c:v>40290</c:v>
                </c:pt>
                <c:pt idx="326">
                  <c:v>40291</c:v>
                </c:pt>
                <c:pt idx="327">
                  <c:v>40292</c:v>
                </c:pt>
                <c:pt idx="328">
                  <c:v>40293</c:v>
                </c:pt>
                <c:pt idx="329">
                  <c:v>40294</c:v>
                </c:pt>
                <c:pt idx="330">
                  <c:v>40295</c:v>
                </c:pt>
                <c:pt idx="331">
                  <c:v>40296</c:v>
                </c:pt>
                <c:pt idx="332">
                  <c:v>40297</c:v>
                </c:pt>
                <c:pt idx="333">
                  <c:v>40298</c:v>
                </c:pt>
                <c:pt idx="334">
                  <c:v>40299</c:v>
                </c:pt>
                <c:pt idx="335">
                  <c:v>40300</c:v>
                </c:pt>
                <c:pt idx="336">
                  <c:v>40301</c:v>
                </c:pt>
                <c:pt idx="337">
                  <c:v>40302</c:v>
                </c:pt>
                <c:pt idx="338">
                  <c:v>40303</c:v>
                </c:pt>
                <c:pt idx="339">
                  <c:v>40304</c:v>
                </c:pt>
                <c:pt idx="340">
                  <c:v>40305</c:v>
                </c:pt>
                <c:pt idx="341">
                  <c:v>40306</c:v>
                </c:pt>
                <c:pt idx="342">
                  <c:v>40307</c:v>
                </c:pt>
                <c:pt idx="343">
                  <c:v>40308</c:v>
                </c:pt>
                <c:pt idx="344">
                  <c:v>40309</c:v>
                </c:pt>
                <c:pt idx="345">
                  <c:v>40310</c:v>
                </c:pt>
              </c:numCache>
            </c:numRef>
          </c:cat>
          <c:val>
            <c:numRef>
              <c:f>Usage!$F$6:$F$351</c:f>
              <c:numCache>
                <c:formatCode>General</c:formatCode>
                <c:ptCount val="346"/>
                <c:pt idx="0">
                  <c:v>71</c:v>
                </c:pt>
                <c:pt idx="1">
                  <c:v>62</c:v>
                </c:pt>
                <c:pt idx="2">
                  <c:v>62</c:v>
                </c:pt>
                <c:pt idx="3">
                  <c:v>49</c:v>
                </c:pt>
                <c:pt idx="4">
                  <c:v>32</c:v>
                </c:pt>
                <c:pt idx="5">
                  <c:v>13</c:v>
                </c:pt>
                <c:pt idx="6">
                  <c:v>12</c:v>
                </c:pt>
                <c:pt idx="7">
                  <c:v>9</c:v>
                </c:pt>
                <c:pt idx="8">
                  <c:v>13</c:v>
                </c:pt>
                <c:pt idx="9">
                  <c:v>21</c:v>
                </c:pt>
                <c:pt idx="10">
                  <c:v>35</c:v>
                </c:pt>
                <c:pt idx="11">
                  <c:v>43</c:v>
                </c:pt>
                <c:pt idx="12">
                  <c:v>56</c:v>
                </c:pt>
                <c:pt idx="13">
                  <c:v>61</c:v>
                </c:pt>
                <c:pt idx="14">
                  <c:v>73</c:v>
                </c:pt>
                <c:pt idx="15">
                  <c:v>80</c:v>
                </c:pt>
                <c:pt idx="16">
                  <c:v>107</c:v>
                </c:pt>
                <c:pt idx="17">
                  <c:v>176</c:v>
                </c:pt>
                <c:pt idx="18">
                  <c:v>184</c:v>
                </c:pt>
                <c:pt idx="19">
                  <c:v>173</c:v>
                </c:pt>
                <c:pt idx="20">
                  <c:v>170</c:v>
                </c:pt>
                <c:pt idx="21">
                  <c:v>178</c:v>
                </c:pt>
                <c:pt idx="22">
                  <c:v>182</c:v>
                </c:pt>
                <c:pt idx="23">
                  <c:v>200</c:v>
                </c:pt>
                <c:pt idx="24">
                  <c:v>135</c:v>
                </c:pt>
                <c:pt idx="25">
                  <c:v>143</c:v>
                </c:pt>
                <c:pt idx="26">
                  <c:v>175</c:v>
                </c:pt>
                <c:pt idx="27">
                  <c:v>194</c:v>
                </c:pt>
                <c:pt idx="28">
                  <c:v>194</c:v>
                </c:pt>
                <c:pt idx="29">
                  <c:v>183</c:v>
                </c:pt>
                <c:pt idx="30">
                  <c:v>138</c:v>
                </c:pt>
                <c:pt idx="31">
                  <c:v>129</c:v>
                </c:pt>
                <c:pt idx="32">
                  <c:v>105</c:v>
                </c:pt>
                <c:pt idx="33">
                  <c:v>72</c:v>
                </c:pt>
                <c:pt idx="34">
                  <c:v>51</c:v>
                </c:pt>
                <c:pt idx="35">
                  <c:v>35</c:v>
                </c:pt>
                <c:pt idx="36">
                  <c:v>33</c:v>
                </c:pt>
                <c:pt idx="37">
                  <c:v>32</c:v>
                </c:pt>
                <c:pt idx="38">
                  <c:v>25</c:v>
                </c:pt>
                <c:pt idx="39">
                  <c:v>24</c:v>
                </c:pt>
                <c:pt idx="40">
                  <c:v>30</c:v>
                </c:pt>
                <c:pt idx="41">
                  <c:v>41</c:v>
                </c:pt>
                <c:pt idx="42">
                  <c:v>40</c:v>
                </c:pt>
                <c:pt idx="43">
                  <c:v>58</c:v>
                </c:pt>
                <c:pt idx="44">
                  <c:v>71</c:v>
                </c:pt>
                <c:pt idx="45">
                  <c:v>84</c:v>
                </c:pt>
                <c:pt idx="46">
                  <c:v>96</c:v>
                </c:pt>
                <c:pt idx="47">
                  <c:v>90</c:v>
                </c:pt>
                <c:pt idx="48">
                  <c:v>81</c:v>
                </c:pt>
                <c:pt idx="49">
                  <c:v>81</c:v>
                </c:pt>
                <c:pt idx="50">
                  <c:v>82</c:v>
                </c:pt>
                <c:pt idx="51">
                  <c:v>88</c:v>
                </c:pt>
                <c:pt idx="52">
                  <c:v>100</c:v>
                </c:pt>
                <c:pt idx="53">
                  <c:v>126</c:v>
                </c:pt>
                <c:pt idx="54">
                  <c:v>131</c:v>
                </c:pt>
                <c:pt idx="55">
                  <c:v>130</c:v>
                </c:pt>
                <c:pt idx="56">
                  <c:v>153</c:v>
                </c:pt>
                <c:pt idx="57">
                  <c:v>156</c:v>
                </c:pt>
                <c:pt idx="58">
                  <c:v>144</c:v>
                </c:pt>
                <c:pt idx="59">
                  <c:v>117</c:v>
                </c:pt>
                <c:pt idx="60">
                  <c:v>79</c:v>
                </c:pt>
                <c:pt idx="61">
                  <c:v>73</c:v>
                </c:pt>
                <c:pt idx="62">
                  <c:v>72</c:v>
                </c:pt>
                <c:pt idx="63">
                  <c:v>54</c:v>
                </c:pt>
                <c:pt idx="64">
                  <c:v>32</c:v>
                </c:pt>
                <c:pt idx="65">
                  <c:v>36</c:v>
                </c:pt>
                <c:pt idx="66">
                  <c:v>38</c:v>
                </c:pt>
                <c:pt idx="67">
                  <c:v>40</c:v>
                </c:pt>
                <c:pt idx="68">
                  <c:v>45</c:v>
                </c:pt>
                <c:pt idx="69">
                  <c:v>45</c:v>
                </c:pt>
                <c:pt idx="70">
                  <c:v>39</c:v>
                </c:pt>
                <c:pt idx="71">
                  <c:v>40</c:v>
                </c:pt>
                <c:pt idx="72">
                  <c:v>28</c:v>
                </c:pt>
                <c:pt idx="73">
                  <c:v>49</c:v>
                </c:pt>
                <c:pt idx="74">
                  <c:v>60</c:v>
                </c:pt>
                <c:pt idx="75">
                  <c:v>55</c:v>
                </c:pt>
                <c:pt idx="76">
                  <c:v>57</c:v>
                </c:pt>
                <c:pt idx="77">
                  <c:v>57</c:v>
                </c:pt>
                <c:pt idx="78">
                  <c:v>64</c:v>
                </c:pt>
                <c:pt idx="79">
                  <c:v>79</c:v>
                </c:pt>
                <c:pt idx="80">
                  <c:v>61</c:v>
                </c:pt>
                <c:pt idx="81">
                  <c:v>72</c:v>
                </c:pt>
                <c:pt idx="82">
                  <c:v>72</c:v>
                </c:pt>
                <c:pt idx="83">
                  <c:v>70</c:v>
                </c:pt>
                <c:pt idx="84">
                  <c:v>78</c:v>
                </c:pt>
                <c:pt idx="85">
                  <c:v>74</c:v>
                </c:pt>
                <c:pt idx="86">
                  <c:v>72</c:v>
                </c:pt>
                <c:pt idx="87">
                  <c:v>76</c:v>
                </c:pt>
                <c:pt idx="88">
                  <c:v>63</c:v>
                </c:pt>
                <c:pt idx="89">
                  <c:v>68</c:v>
                </c:pt>
                <c:pt idx="90">
                  <c:v>68</c:v>
                </c:pt>
                <c:pt idx="91">
                  <c:v>82</c:v>
                </c:pt>
                <c:pt idx="92">
                  <c:v>95</c:v>
                </c:pt>
                <c:pt idx="93">
                  <c:v>102</c:v>
                </c:pt>
                <c:pt idx="94">
                  <c:v>122</c:v>
                </c:pt>
                <c:pt idx="95">
                  <c:v>163</c:v>
                </c:pt>
                <c:pt idx="96">
                  <c:v>162</c:v>
                </c:pt>
                <c:pt idx="97">
                  <c:v>164</c:v>
                </c:pt>
                <c:pt idx="98">
                  <c:v>138</c:v>
                </c:pt>
                <c:pt idx="99">
                  <c:v>151</c:v>
                </c:pt>
                <c:pt idx="100">
                  <c:v>158</c:v>
                </c:pt>
                <c:pt idx="101">
                  <c:v>199</c:v>
                </c:pt>
                <c:pt idx="102">
                  <c:v>171</c:v>
                </c:pt>
                <c:pt idx="103">
                  <c:v>180</c:v>
                </c:pt>
                <c:pt idx="104">
                  <c:v>185</c:v>
                </c:pt>
                <c:pt idx="105">
                  <c:v>281</c:v>
                </c:pt>
                <c:pt idx="106">
                  <c:v>309</c:v>
                </c:pt>
                <c:pt idx="107">
                  <c:v>347</c:v>
                </c:pt>
                <c:pt idx="108">
                  <c:v>330</c:v>
                </c:pt>
                <c:pt idx="109">
                  <c:v>344</c:v>
                </c:pt>
                <c:pt idx="110">
                  <c:v>400</c:v>
                </c:pt>
                <c:pt idx="111">
                  <c:v>404</c:v>
                </c:pt>
                <c:pt idx="112">
                  <c:v>351</c:v>
                </c:pt>
                <c:pt idx="113">
                  <c:v>348</c:v>
                </c:pt>
                <c:pt idx="114">
                  <c:v>320</c:v>
                </c:pt>
                <c:pt idx="115">
                  <c:v>301</c:v>
                </c:pt>
                <c:pt idx="116">
                  <c:v>313</c:v>
                </c:pt>
                <c:pt idx="117">
                  <c:v>265</c:v>
                </c:pt>
                <c:pt idx="118">
                  <c:v>269</c:v>
                </c:pt>
                <c:pt idx="119">
                  <c:v>279</c:v>
                </c:pt>
                <c:pt idx="120">
                  <c:v>285</c:v>
                </c:pt>
                <c:pt idx="121">
                  <c:v>284</c:v>
                </c:pt>
                <c:pt idx="122">
                  <c:v>309</c:v>
                </c:pt>
                <c:pt idx="123">
                  <c:v>305</c:v>
                </c:pt>
                <c:pt idx="124">
                  <c:v>308</c:v>
                </c:pt>
                <c:pt idx="125">
                  <c:v>307</c:v>
                </c:pt>
                <c:pt idx="126">
                  <c:v>275</c:v>
                </c:pt>
                <c:pt idx="127">
                  <c:v>264</c:v>
                </c:pt>
                <c:pt idx="128">
                  <c:v>241</c:v>
                </c:pt>
                <c:pt idx="129">
                  <c:v>205</c:v>
                </c:pt>
                <c:pt idx="130">
                  <c:v>246</c:v>
                </c:pt>
                <c:pt idx="131">
                  <c:v>234</c:v>
                </c:pt>
                <c:pt idx="132">
                  <c:v>227</c:v>
                </c:pt>
                <c:pt idx="133">
                  <c:v>272</c:v>
                </c:pt>
                <c:pt idx="134">
                  <c:v>263</c:v>
                </c:pt>
                <c:pt idx="135">
                  <c:v>278</c:v>
                </c:pt>
                <c:pt idx="136">
                  <c:v>307</c:v>
                </c:pt>
                <c:pt idx="137">
                  <c:v>248</c:v>
                </c:pt>
                <c:pt idx="138">
                  <c:v>255</c:v>
                </c:pt>
                <c:pt idx="139">
                  <c:v>256</c:v>
                </c:pt>
                <c:pt idx="140">
                  <c:v>225</c:v>
                </c:pt>
                <c:pt idx="141">
                  <c:v>225</c:v>
                </c:pt>
                <c:pt idx="142">
                  <c:v>249</c:v>
                </c:pt>
                <c:pt idx="143">
                  <c:v>245</c:v>
                </c:pt>
                <c:pt idx="144">
                  <c:v>227</c:v>
                </c:pt>
                <c:pt idx="145">
                  <c:v>235</c:v>
                </c:pt>
                <c:pt idx="146">
                  <c:v>229</c:v>
                </c:pt>
                <c:pt idx="147">
                  <c:v>233</c:v>
                </c:pt>
                <c:pt idx="148">
                  <c:v>233</c:v>
                </c:pt>
                <c:pt idx="149">
                  <c:v>201</c:v>
                </c:pt>
                <c:pt idx="150">
                  <c:v>180</c:v>
                </c:pt>
                <c:pt idx="151">
                  <c:v>180</c:v>
                </c:pt>
                <c:pt idx="152">
                  <c:v>158</c:v>
                </c:pt>
                <c:pt idx="153">
                  <c:v>158</c:v>
                </c:pt>
                <c:pt idx="154">
                  <c:v>146</c:v>
                </c:pt>
                <c:pt idx="155">
                  <c:v>117</c:v>
                </c:pt>
                <c:pt idx="156">
                  <c:v>172</c:v>
                </c:pt>
                <c:pt idx="157">
                  <c:v>204</c:v>
                </c:pt>
                <c:pt idx="158">
                  <c:v>226</c:v>
                </c:pt>
                <c:pt idx="159">
                  <c:v>225</c:v>
                </c:pt>
                <c:pt idx="160">
                  <c:v>234</c:v>
                </c:pt>
                <c:pt idx="161">
                  <c:v>318</c:v>
                </c:pt>
                <c:pt idx="162">
                  <c:v>356</c:v>
                </c:pt>
                <c:pt idx="163">
                  <c:v>312</c:v>
                </c:pt>
                <c:pt idx="164">
                  <c:v>295</c:v>
                </c:pt>
                <c:pt idx="165">
                  <c:v>279</c:v>
                </c:pt>
                <c:pt idx="166">
                  <c:v>275</c:v>
                </c:pt>
                <c:pt idx="167">
                  <c:v>269</c:v>
                </c:pt>
                <c:pt idx="168">
                  <c:v>196</c:v>
                </c:pt>
                <c:pt idx="169">
                  <c:v>183</c:v>
                </c:pt>
                <c:pt idx="170">
                  <c:v>175</c:v>
                </c:pt>
                <c:pt idx="171">
                  <c:v>148</c:v>
                </c:pt>
                <c:pt idx="172">
                  <c:v>152</c:v>
                </c:pt>
                <c:pt idx="173">
                  <c:v>157</c:v>
                </c:pt>
                <c:pt idx="174">
                  <c:v>152</c:v>
                </c:pt>
                <c:pt idx="175">
                  <c:v>149</c:v>
                </c:pt>
                <c:pt idx="176">
                  <c:v>147</c:v>
                </c:pt>
                <c:pt idx="177">
                  <c:v>137</c:v>
                </c:pt>
                <c:pt idx="178">
                  <c:v>123</c:v>
                </c:pt>
                <c:pt idx="179">
                  <c:v>111</c:v>
                </c:pt>
                <c:pt idx="180">
                  <c:v>117</c:v>
                </c:pt>
                <c:pt idx="181">
                  <c:v>118</c:v>
                </c:pt>
                <c:pt idx="182">
                  <c:v>99</c:v>
                </c:pt>
                <c:pt idx="183">
                  <c:v>92</c:v>
                </c:pt>
                <c:pt idx="184">
                  <c:v>113</c:v>
                </c:pt>
                <c:pt idx="185">
                  <c:v>137</c:v>
                </c:pt>
                <c:pt idx="186">
                  <c:v>167</c:v>
                </c:pt>
                <c:pt idx="187">
                  <c:v>159</c:v>
                </c:pt>
                <c:pt idx="188">
                  <c:v>177</c:v>
                </c:pt>
                <c:pt idx="189">
                  <c:v>202</c:v>
                </c:pt>
                <c:pt idx="190">
                  <c:v>240</c:v>
                </c:pt>
                <c:pt idx="191">
                  <c:v>267</c:v>
                </c:pt>
                <c:pt idx="192">
                  <c:v>273</c:v>
                </c:pt>
                <c:pt idx="193">
                  <c:v>288</c:v>
                </c:pt>
                <c:pt idx="194">
                  <c:v>291</c:v>
                </c:pt>
                <c:pt idx="195">
                  <c:v>285</c:v>
                </c:pt>
                <c:pt idx="196">
                  <c:v>292</c:v>
                </c:pt>
                <c:pt idx="197">
                  <c:v>280</c:v>
                </c:pt>
                <c:pt idx="198">
                  <c:v>233</c:v>
                </c:pt>
                <c:pt idx="199">
                  <c:v>225</c:v>
                </c:pt>
                <c:pt idx="200">
                  <c:v>196</c:v>
                </c:pt>
                <c:pt idx="201">
                  <c:v>193</c:v>
                </c:pt>
                <c:pt idx="202">
                  <c:v>191</c:v>
                </c:pt>
                <c:pt idx="203">
                  <c:v>170</c:v>
                </c:pt>
                <c:pt idx="204">
                  <c:v>163</c:v>
                </c:pt>
                <c:pt idx="205">
                  <c:v>149</c:v>
                </c:pt>
                <c:pt idx="206">
                  <c:v>124</c:v>
                </c:pt>
                <c:pt idx="207">
                  <c:v>99</c:v>
                </c:pt>
                <c:pt idx="208">
                  <c:v>121</c:v>
                </c:pt>
                <c:pt idx="209">
                  <c:v>114</c:v>
                </c:pt>
                <c:pt idx="210">
                  <c:v>90</c:v>
                </c:pt>
                <c:pt idx="211">
                  <c:v>46</c:v>
                </c:pt>
                <c:pt idx="212">
                  <c:v>53</c:v>
                </c:pt>
                <c:pt idx="213">
                  <c:v>68</c:v>
                </c:pt>
                <c:pt idx="214">
                  <c:v>68</c:v>
                </c:pt>
                <c:pt idx="215">
                  <c:v>46</c:v>
                </c:pt>
                <c:pt idx="216">
                  <c:v>43</c:v>
                </c:pt>
                <c:pt idx="217">
                  <c:v>105</c:v>
                </c:pt>
                <c:pt idx="218">
                  <c:v>140</c:v>
                </c:pt>
                <c:pt idx="219">
                  <c:v>168</c:v>
                </c:pt>
                <c:pt idx="220">
                  <c:v>177</c:v>
                </c:pt>
                <c:pt idx="221">
                  <c:v>274</c:v>
                </c:pt>
                <c:pt idx="222">
                  <c:v>282</c:v>
                </c:pt>
                <c:pt idx="223">
                  <c:v>285</c:v>
                </c:pt>
                <c:pt idx="224">
                  <c:v>258</c:v>
                </c:pt>
                <c:pt idx="225">
                  <c:v>253</c:v>
                </c:pt>
                <c:pt idx="226">
                  <c:v>268</c:v>
                </c:pt>
                <c:pt idx="227">
                  <c:v>274</c:v>
                </c:pt>
                <c:pt idx="228">
                  <c:v>193</c:v>
                </c:pt>
                <c:pt idx="229">
                  <c:v>188</c:v>
                </c:pt>
                <c:pt idx="230">
                  <c:v>186</c:v>
                </c:pt>
                <c:pt idx="231">
                  <c:v>165</c:v>
                </c:pt>
                <c:pt idx="232">
                  <c:v>159</c:v>
                </c:pt>
                <c:pt idx="233">
                  <c:v>135</c:v>
                </c:pt>
                <c:pt idx="234">
                  <c:v>136</c:v>
                </c:pt>
                <c:pt idx="235">
                  <c:v>144</c:v>
                </c:pt>
                <c:pt idx="236">
                  <c:v>140</c:v>
                </c:pt>
                <c:pt idx="237">
                  <c:v>138</c:v>
                </c:pt>
                <c:pt idx="238">
                  <c:v>141</c:v>
                </c:pt>
                <c:pt idx="239">
                  <c:v>134</c:v>
                </c:pt>
                <c:pt idx="240">
                  <c:v>126</c:v>
                </c:pt>
                <c:pt idx="241">
                  <c:v>168</c:v>
                </c:pt>
                <c:pt idx="242">
                  <c:v>163</c:v>
                </c:pt>
                <c:pt idx="243">
                  <c:v>166</c:v>
                </c:pt>
                <c:pt idx="244">
                  <c:v>169</c:v>
                </c:pt>
                <c:pt idx="245">
                  <c:v>207</c:v>
                </c:pt>
                <c:pt idx="246">
                  <c:v>201</c:v>
                </c:pt>
                <c:pt idx="247">
                  <c:v>222</c:v>
                </c:pt>
                <c:pt idx="248">
                  <c:v>176</c:v>
                </c:pt>
                <c:pt idx="249">
                  <c:v>172</c:v>
                </c:pt>
                <c:pt idx="250">
                  <c:v>170</c:v>
                </c:pt>
                <c:pt idx="251">
                  <c:v>169</c:v>
                </c:pt>
                <c:pt idx="252">
                  <c:v>146</c:v>
                </c:pt>
                <c:pt idx="253">
                  <c:v>184</c:v>
                </c:pt>
                <c:pt idx="254">
                  <c:v>174</c:v>
                </c:pt>
                <c:pt idx="255">
                  <c:v>204</c:v>
                </c:pt>
                <c:pt idx="256">
                  <c:v>227</c:v>
                </c:pt>
                <c:pt idx="257">
                  <c:v>224</c:v>
                </c:pt>
                <c:pt idx="258">
                  <c:v>226</c:v>
                </c:pt>
                <c:pt idx="259">
                  <c:v>221</c:v>
                </c:pt>
                <c:pt idx="260">
                  <c:v>204</c:v>
                </c:pt>
                <c:pt idx="261">
                  <c:v>205</c:v>
                </c:pt>
                <c:pt idx="262">
                  <c:v>172</c:v>
                </c:pt>
                <c:pt idx="263">
                  <c:v>152</c:v>
                </c:pt>
                <c:pt idx="264">
                  <c:v>152</c:v>
                </c:pt>
                <c:pt idx="265">
                  <c:v>153</c:v>
                </c:pt>
                <c:pt idx="266">
                  <c:v>155</c:v>
                </c:pt>
                <c:pt idx="267">
                  <c:v>156</c:v>
                </c:pt>
                <c:pt idx="268">
                  <c:v>145</c:v>
                </c:pt>
                <c:pt idx="269">
                  <c:v>142</c:v>
                </c:pt>
                <c:pt idx="270">
                  <c:v>147</c:v>
                </c:pt>
                <c:pt idx="271">
                  <c:v>148</c:v>
                </c:pt>
                <c:pt idx="272">
                  <c:v>145</c:v>
                </c:pt>
                <c:pt idx="273">
                  <c:v>125</c:v>
                </c:pt>
                <c:pt idx="274">
                  <c:v>93</c:v>
                </c:pt>
                <c:pt idx="275">
                  <c:v>128</c:v>
                </c:pt>
                <c:pt idx="276">
                  <c:v>133</c:v>
                </c:pt>
                <c:pt idx="277">
                  <c:v>117</c:v>
                </c:pt>
                <c:pt idx="278">
                  <c:v>137</c:v>
                </c:pt>
                <c:pt idx="279">
                  <c:v>138</c:v>
                </c:pt>
                <c:pt idx="280">
                  <c:v>164</c:v>
                </c:pt>
                <c:pt idx="281">
                  <c:v>178</c:v>
                </c:pt>
                <c:pt idx="282">
                  <c:v>137</c:v>
                </c:pt>
                <c:pt idx="283">
                  <c:v>159</c:v>
                </c:pt>
                <c:pt idx="284">
                  <c:v>220</c:v>
                </c:pt>
                <c:pt idx="285">
                  <c:v>206</c:v>
                </c:pt>
                <c:pt idx="286">
                  <c:v>212</c:v>
                </c:pt>
                <c:pt idx="287">
                  <c:v>188</c:v>
                </c:pt>
                <c:pt idx="288">
                  <c:v>177</c:v>
                </c:pt>
                <c:pt idx="289">
                  <c:v>184</c:v>
                </c:pt>
                <c:pt idx="290">
                  <c:v>152</c:v>
                </c:pt>
                <c:pt idx="291">
                  <c:v>85</c:v>
                </c:pt>
                <c:pt idx="292">
                  <c:v>78</c:v>
                </c:pt>
                <c:pt idx="293">
                  <c:v>71</c:v>
                </c:pt>
                <c:pt idx="294">
                  <c:v>74</c:v>
                </c:pt>
                <c:pt idx="295">
                  <c:v>103</c:v>
                </c:pt>
                <c:pt idx="296">
                  <c:v>106</c:v>
                </c:pt>
                <c:pt idx="297">
                  <c:v>109</c:v>
                </c:pt>
                <c:pt idx="298">
                  <c:v>129</c:v>
                </c:pt>
                <c:pt idx="299">
                  <c:v>133</c:v>
                </c:pt>
                <c:pt idx="300">
                  <c:v>145</c:v>
                </c:pt>
                <c:pt idx="301">
                  <c:v>171</c:v>
                </c:pt>
                <c:pt idx="302">
                  <c:v>165</c:v>
                </c:pt>
                <c:pt idx="303">
                  <c:v>141</c:v>
                </c:pt>
                <c:pt idx="304">
                  <c:v>139</c:v>
                </c:pt>
                <c:pt idx="305">
                  <c:v>148</c:v>
                </c:pt>
                <c:pt idx="306">
                  <c:v>146</c:v>
                </c:pt>
                <c:pt idx="307">
                  <c:v>132</c:v>
                </c:pt>
                <c:pt idx="308">
                  <c:v>128</c:v>
                </c:pt>
                <c:pt idx="309">
                  <c:v>131</c:v>
                </c:pt>
                <c:pt idx="310">
                  <c:v>154</c:v>
                </c:pt>
                <c:pt idx="311">
                  <c:v>188</c:v>
                </c:pt>
                <c:pt idx="312">
                  <c:v>179</c:v>
                </c:pt>
                <c:pt idx="313">
                  <c:v>200</c:v>
                </c:pt>
                <c:pt idx="314">
                  <c:v>206</c:v>
                </c:pt>
                <c:pt idx="315">
                  <c:v>194</c:v>
                </c:pt>
                <c:pt idx="316">
                  <c:v>191</c:v>
                </c:pt>
                <c:pt idx="317">
                  <c:v>214</c:v>
                </c:pt>
                <c:pt idx="318">
                  <c:v>185</c:v>
                </c:pt>
                <c:pt idx="319">
                  <c:v>200</c:v>
                </c:pt>
                <c:pt idx="320">
                  <c:v>181</c:v>
                </c:pt>
                <c:pt idx="321">
                  <c:v>185</c:v>
                </c:pt>
                <c:pt idx="322">
                  <c:v>192</c:v>
                </c:pt>
                <c:pt idx="323">
                  <c:v>206</c:v>
                </c:pt>
                <c:pt idx="324">
                  <c:v>210</c:v>
                </c:pt>
                <c:pt idx="325">
                  <c:v>241</c:v>
                </c:pt>
                <c:pt idx="326">
                  <c:v>239</c:v>
                </c:pt>
                <c:pt idx="327">
                  <c:v>244</c:v>
                </c:pt>
                <c:pt idx="328">
                  <c:v>261</c:v>
                </c:pt>
                <c:pt idx="329">
                  <c:v>268</c:v>
                </c:pt>
                <c:pt idx="330">
                  <c:v>253</c:v>
                </c:pt>
                <c:pt idx="331">
                  <c:v>208</c:v>
                </c:pt>
                <c:pt idx="332">
                  <c:v>174</c:v>
                </c:pt>
                <c:pt idx="333">
                  <c:v>171</c:v>
                </c:pt>
                <c:pt idx="334">
                  <c:v>163</c:v>
                </c:pt>
                <c:pt idx="335">
                  <c:v>145</c:v>
                </c:pt>
                <c:pt idx="336">
                  <c:v>131</c:v>
                </c:pt>
                <c:pt idx="337">
                  <c:v>115</c:v>
                </c:pt>
                <c:pt idx="338">
                  <c:v>121</c:v>
                </c:pt>
                <c:pt idx="339">
                  <c:v>138</c:v>
                </c:pt>
                <c:pt idx="340">
                  <c:v>131</c:v>
                </c:pt>
                <c:pt idx="341">
                  <c:v>130</c:v>
                </c:pt>
                <c:pt idx="342">
                  <c:v>126</c:v>
                </c:pt>
                <c:pt idx="343">
                  <c:v>114</c:v>
                </c:pt>
                <c:pt idx="344">
                  <c:v>149</c:v>
                </c:pt>
                <c:pt idx="345">
                  <c:v>192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972672"/>
        <c:axId val="90521600"/>
      </c:areaChart>
      <c:dateAx>
        <c:axId val="98972672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crossAx val="90521600"/>
        <c:crosses val="autoZero"/>
        <c:auto val="1"/>
        <c:lblOffset val="100"/>
        <c:baseTimeUnit val="days"/>
      </c:dateAx>
      <c:valAx>
        <c:axId val="905216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Instances Per Week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897267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E2A2C-9FC6-4B16-8FB9-EC9DA5455836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BD96C-26F9-4159-8922-8111DE4706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4000 Q Trap data from Jeff </a:t>
            </a:r>
            <a:r>
              <a:rPr lang="en-US" dirty="0" err="1" smtClean="0"/>
              <a:t>Whiteaker</a:t>
            </a:r>
            <a:endParaRPr lang="en-US" dirty="0" smtClean="0"/>
          </a:p>
          <a:p>
            <a:r>
              <a:rPr lang="en-US" dirty="0" smtClean="0"/>
              <a:t>TSQ data from </a:t>
            </a:r>
            <a:r>
              <a:rPr lang="en-US" dirty="0" err="1" smtClean="0"/>
              <a:t>MacCoss</a:t>
            </a:r>
            <a:r>
              <a:rPr lang="en-US" dirty="0" smtClean="0"/>
              <a:t> Lab</a:t>
            </a:r>
          </a:p>
          <a:p>
            <a:r>
              <a:rPr lang="en-US" dirty="0" smtClean="0"/>
              <a:t>Unrelated</a:t>
            </a:r>
            <a:r>
              <a:rPr lang="en-US" baseline="0" dirty="0" smtClean="0"/>
              <a:t> to any VWG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Broad Institute Study 7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AB7D4-E9E9-4B48-8A28-27882799D0A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5B8CB-6B62-4982-B2B5-D43C14F8F5B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47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71727-75FE-4A18-BF67-EEE09AB572B7}" type="datetimeFigureOut">
              <a:rPr lang="en-US" smtClean="0"/>
              <a:pPr/>
              <a:t>5/22/2012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proteome.gs.washington.edu/software/skylin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1524000"/>
            <a:ext cx="3810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Targeted Proteomics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Environment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1576" y="2847975"/>
            <a:ext cx="5785623" cy="533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Targeted Proteomics Quantitative Analysis of Data Independent Acquisition MS/MS in Skyline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3810000"/>
            <a:ext cx="6426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Brendan MacLean; Jarrett </a:t>
            </a:r>
            <a:r>
              <a:rPr lang="en-US" dirty="0" err="1" smtClean="0">
                <a:latin typeface="+mj-lt"/>
              </a:rPr>
              <a:t>Egertson</a:t>
            </a:r>
            <a:r>
              <a:rPr lang="en-US" dirty="0" smtClean="0">
                <a:latin typeface="+mj-lt"/>
              </a:rPr>
              <a:t>; Donald M. Marsh;</a:t>
            </a:r>
          </a:p>
          <a:p>
            <a:r>
              <a:rPr lang="en-US" dirty="0" smtClean="0">
                <a:latin typeface="+mj-lt"/>
              </a:rPr>
              <a:t>Michael J. </a:t>
            </a:r>
            <a:r>
              <a:rPr lang="en-US" dirty="0" err="1" smtClean="0">
                <a:latin typeface="+mj-lt"/>
              </a:rPr>
              <a:t>MacCoss</a:t>
            </a:r>
            <a:endParaRPr lang="en-US" dirty="0">
              <a:latin typeface="+mj-lt"/>
            </a:endParaRPr>
          </a:p>
        </p:txBody>
      </p:sp>
      <p:pic>
        <p:nvPicPr>
          <p:cNvPr id="8" name="Picture 7" descr="skyline_logo_h_whit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447800"/>
            <a:ext cx="2895600" cy="1084030"/>
          </a:xfrm>
          <a:prstGeom prst="rect">
            <a:avLst/>
          </a:prstGeom>
        </p:spPr>
      </p:pic>
      <p:pic>
        <p:nvPicPr>
          <p:cNvPr id="10" name="Picture 9" descr="UW.Signature_stack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5836920"/>
            <a:ext cx="1300977" cy="64008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029200" y="5603975"/>
            <a:ext cx="3211508" cy="873025"/>
            <a:chOff x="4732050" y="5572040"/>
            <a:chExt cx="3211508" cy="873025"/>
          </a:xfrm>
        </p:grpSpPr>
        <p:grpSp>
          <p:nvGrpSpPr>
            <p:cNvPr id="12" name="Group 11"/>
            <p:cNvGrpSpPr/>
            <p:nvPr/>
          </p:nvGrpSpPr>
          <p:grpSpPr>
            <a:xfrm>
              <a:off x="4732050" y="5572040"/>
              <a:ext cx="3211508" cy="873025"/>
              <a:chOff x="2032000" y="1104900"/>
              <a:chExt cx="5824538" cy="1352550"/>
            </a:xfrm>
          </p:grpSpPr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20320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20320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/>
            </p:nvSpPr>
            <p:spPr bwMode="auto">
              <a:xfrm>
                <a:off x="40132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40132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5994400" y="110490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5994400" y="226695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1" name="Line 13"/>
              <p:cNvSpPr>
                <a:spLocks noChangeShapeType="1"/>
              </p:cNvSpPr>
              <p:nvPr/>
            </p:nvSpPr>
            <p:spPr bwMode="auto">
              <a:xfrm>
                <a:off x="2032000" y="1409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Line 14"/>
              <p:cNvSpPr>
                <a:spLocks noChangeShapeType="1"/>
              </p:cNvSpPr>
              <p:nvPr/>
            </p:nvSpPr>
            <p:spPr bwMode="auto">
              <a:xfrm>
                <a:off x="2032000" y="15621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Line 15"/>
              <p:cNvSpPr>
                <a:spLocks noChangeShapeType="1"/>
              </p:cNvSpPr>
              <p:nvPr/>
            </p:nvSpPr>
            <p:spPr bwMode="auto">
              <a:xfrm>
                <a:off x="2032000" y="17145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Line 16"/>
              <p:cNvSpPr>
                <a:spLocks noChangeShapeType="1"/>
              </p:cNvSpPr>
              <p:nvPr/>
            </p:nvSpPr>
            <p:spPr bwMode="auto">
              <a:xfrm flipV="1">
                <a:off x="2032000" y="1866900"/>
                <a:ext cx="2319338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2032000" y="20193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>
                <a:off x="2032000" y="2171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Line 19"/>
              <p:cNvSpPr>
                <a:spLocks noChangeShapeType="1"/>
              </p:cNvSpPr>
              <p:nvPr/>
            </p:nvSpPr>
            <p:spPr bwMode="auto">
              <a:xfrm>
                <a:off x="6011863" y="1409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>
                <a:off x="6011863" y="15621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Line 22"/>
              <p:cNvSpPr>
                <a:spLocks noChangeShapeType="1"/>
              </p:cNvSpPr>
              <p:nvPr/>
            </p:nvSpPr>
            <p:spPr bwMode="auto">
              <a:xfrm>
                <a:off x="6011863" y="1866900"/>
                <a:ext cx="76993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 flipV="1">
                <a:off x="6011863" y="20193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Line 24"/>
              <p:cNvSpPr>
                <a:spLocks noChangeShapeType="1"/>
              </p:cNvSpPr>
              <p:nvPr/>
            </p:nvSpPr>
            <p:spPr bwMode="auto">
              <a:xfrm>
                <a:off x="6011863" y="2171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Line 25"/>
              <p:cNvSpPr>
                <a:spLocks noChangeShapeType="1"/>
              </p:cNvSpPr>
              <p:nvPr/>
            </p:nvSpPr>
            <p:spPr bwMode="auto">
              <a:xfrm>
                <a:off x="4741863" y="1409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Line 26"/>
              <p:cNvSpPr>
                <a:spLocks noChangeShapeType="1"/>
              </p:cNvSpPr>
              <p:nvPr/>
            </p:nvSpPr>
            <p:spPr bwMode="auto">
              <a:xfrm>
                <a:off x="4741863" y="15621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Line 27"/>
              <p:cNvSpPr>
                <a:spLocks noChangeShapeType="1"/>
              </p:cNvSpPr>
              <p:nvPr/>
            </p:nvSpPr>
            <p:spPr bwMode="auto">
              <a:xfrm>
                <a:off x="4741863" y="17145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Line 28"/>
              <p:cNvSpPr>
                <a:spLocks noChangeShapeType="1"/>
              </p:cNvSpPr>
              <p:nvPr/>
            </p:nvSpPr>
            <p:spPr bwMode="auto">
              <a:xfrm>
                <a:off x="4741863" y="1866900"/>
                <a:ext cx="127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Line 29"/>
              <p:cNvSpPr>
                <a:spLocks noChangeShapeType="1"/>
              </p:cNvSpPr>
              <p:nvPr/>
            </p:nvSpPr>
            <p:spPr bwMode="auto">
              <a:xfrm>
                <a:off x="4741863" y="20193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Line 30"/>
              <p:cNvSpPr>
                <a:spLocks noChangeShapeType="1"/>
              </p:cNvSpPr>
              <p:nvPr/>
            </p:nvSpPr>
            <p:spPr bwMode="auto">
              <a:xfrm>
                <a:off x="4741863" y="2171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Line 31"/>
              <p:cNvSpPr>
                <a:spLocks noChangeShapeType="1"/>
              </p:cNvSpPr>
              <p:nvPr/>
            </p:nvSpPr>
            <p:spPr bwMode="auto">
              <a:xfrm flipV="1">
                <a:off x="4386263" y="1409700"/>
                <a:ext cx="338137" cy="4572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Line 32"/>
              <p:cNvSpPr>
                <a:spLocks noChangeShapeType="1"/>
              </p:cNvSpPr>
              <p:nvPr/>
            </p:nvSpPr>
            <p:spPr bwMode="auto">
              <a:xfrm flipV="1">
                <a:off x="4402138" y="1581150"/>
                <a:ext cx="322262" cy="2857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Line 33"/>
              <p:cNvSpPr>
                <a:spLocks noChangeShapeType="1"/>
              </p:cNvSpPr>
              <p:nvPr/>
            </p:nvSpPr>
            <p:spPr bwMode="auto">
              <a:xfrm flipV="1">
                <a:off x="4368800" y="17145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Line 34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Line 35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Line 36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73063" cy="3048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6926450" y="5965517"/>
              <a:ext cx="42452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Targeted MS/MS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43" y="1219200"/>
            <a:ext cx="7232457" cy="5074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Sherrod, S.  et al.  J.  Prot.  Res. 2012.</a:t>
            </a:r>
            <a:endParaRPr lang="en-US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872768"/>
            <a:ext cx="2590801" cy="1870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295650"/>
            <a:ext cx="331470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792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Targeted MS/MS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43" y="1219200"/>
            <a:ext cx="7232457" cy="5074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Sherrod, S.  et al.  J.  Prot.  Res. 2012.</a:t>
            </a:r>
            <a:endParaRPr lang="en-US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872768"/>
            <a:ext cx="2590801" cy="1870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295650"/>
            <a:ext cx="331470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58" y="1800225"/>
            <a:ext cx="7362825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794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2010 Support Multiple Instrument 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SRM</a:t>
            </a:r>
          </a:p>
          <a:p>
            <a:r>
              <a:rPr lang="en-US" dirty="0" smtClean="0"/>
              <a:t>Exporting transition lists &amp; native methods</a:t>
            </a:r>
          </a:p>
          <a:p>
            <a:r>
              <a:rPr lang="en-US" dirty="0" smtClean="0"/>
              <a:t>Importing native instrument output files</a:t>
            </a:r>
          </a:p>
          <a:p>
            <a:endParaRPr lang="en-US" dirty="0" smtClean="0"/>
          </a:p>
          <a:p>
            <a:r>
              <a:rPr lang="en-US" dirty="0" smtClean="0"/>
              <a:t>AB SCIEX</a:t>
            </a:r>
          </a:p>
          <a:p>
            <a:r>
              <a:rPr lang="en-US" dirty="0" smtClean="0"/>
              <a:t>Agilent Technologies</a:t>
            </a:r>
          </a:p>
          <a:p>
            <a:r>
              <a:rPr lang="en-US" dirty="0" smtClean="0"/>
              <a:t>Thermo-Scientific</a:t>
            </a:r>
          </a:p>
          <a:p>
            <a:r>
              <a:rPr lang="en-US" dirty="0" smtClean="0"/>
              <a:t>Waters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2012 Support Multiple Instrument 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Full-Scan</a:t>
            </a:r>
          </a:p>
          <a:p>
            <a:r>
              <a:rPr lang="en-US" dirty="0" smtClean="0"/>
              <a:t>Exporting isolation lists &amp; native methods</a:t>
            </a:r>
          </a:p>
          <a:p>
            <a:r>
              <a:rPr lang="en-US" dirty="0" smtClean="0"/>
              <a:t>Importing native instrument output files</a:t>
            </a:r>
          </a:p>
          <a:p>
            <a:endParaRPr lang="en-US" dirty="0" smtClean="0"/>
          </a:p>
          <a:p>
            <a:r>
              <a:rPr lang="en-US" dirty="0" smtClean="0"/>
              <a:t>AB SCIEX			SWATH™</a:t>
            </a:r>
          </a:p>
          <a:p>
            <a:r>
              <a:rPr lang="en-US" dirty="0" smtClean="0"/>
              <a:t>Agilent Technologies	DIA</a:t>
            </a:r>
          </a:p>
          <a:p>
            <a:r>
              <a:rPr lang="en-US" dirty="0" smtClean="0"/>
              <a:t>Thermo-Scientific		DIA &amp; Multiplexed DIA</a:t>
            </a:r>
          </a:p>
          <a:p>
            <a:r>
              <a:rPr lang="en-US" dirty="0" smtClean="0"/>
              <a:t>Waters			</a:t>
            </a:r>
            <a:r>
              <a:rPr lang="en-US" dirty="0" err="1" smtClean="0"/>
              <a:t>MSe</a:t>
            </a:r>
            <a:r>
              <a:rPr lang="en-US" dirty="0" smtClean="0"/>
              <a:t>™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08674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86025"/>
            <a:ext cx="2800350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DIA Isolation Scheme</a:t>
            </a:r>
            <a:endParaRPr lang="en-US" dirty="0"/>
          </a:p>
        </p:txBody>
      </p:sp>
      <p:sp>
        <p:nvSpPr>
          <p:cNvPr id="4" name="Left Bracket 3"/>
          <p:cNvSpPr/>
          <p:nvPr/>
        </p:nvSpPr>
        <p:spPr>
          <a:xfrm rot="5400000">
            <a:off x="6020435" y="-949503"/>
            <a:ext cx="159641" cy="5765801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91174" tIns="45589" rIns="91174" bIns="45589" rtlCol="0" anchor="ctr"/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1843"/>
            <a:endParaRPr lang="en-US" dirty="0">
              <a:solidFill>
                <a:srgbClr val="292934"/>
              </a:solidFill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5294374" y="1107073"/>
            <a:ext cx="1688859" cy="400110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sz="2000" b="1" dirty="0">
                <a:solidFill>
                  <a:srgbClr val="292934"/>
                </a:solidFill>
              </a:rPr>
              <a:t>precursor m/z</a:t>
            </a:r>
          </a:p>
        </p:txBody>
      </p:sp>
      <p:cxnSp>
        <p:nvCxnSpPr>
          <p:cNvPr id="6" name="Straight Arrow Connector 5"/>
          <p:cNvCxnSpPr>
            <a:endCxn id="7" idx="0"/>
          </p:cNvCxnSpPr>
          <p:nvPr/>
        </p:nvCxnSpPr>
        <p:spPr>
          <a:xfrm flipH="1">
            <a:off x="2976030" y="2157968"/>
            <a:ext cx="38100" cy="3797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55"/>
          <p:cNvSpPr txBox="1"/>
          <p:nvPr/>
        </p:nvSpPr>
        <p:spPr>
          <a:xfrm>
            <a:off x="2181057" y="5955268"/>
            <a:ext cx="15899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dirty="0" smtClean="0">
                <a:solidFill>
                  <a:srgbClr val="292934"/>
                </a:solidFill>
              </a:rPr>
              <a:t>Retention time</a:t>
            </a:r>
            <a:endParaRPr lang="en-US" dirty="0">
              <a:solidFill>
                <a:srgbClr val="29293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171513" y="2157968"/>
            <a:ext cx="5811643" cy="715434"/>
            <a:chOff x="3263900" y="2286000"/>
            <a:chExt cx="5811643" cy="715434"/>
          </a:xfrm>
          <a:solidFill>
            <a:schemeClr val="bg1">
              <a:lumMod val="65000"/>
            </a:schemeClr>
          </a:solidFill>
        </p:grpSpPr>
        <p:grpSp>
          <p:nvGrpSpPr>
            <p:cNvPr id="54" name="Group 53"/>
            <p:cNvGrpSpPr/>
            <p:nvPr/>
          </p:nvGrpSpPr>
          <p:grpSpPr>
            <a:xfrm>
              <a:off x="3263900" y="2286000"/>
              <a:ext cx="3467100" cy="457200"/>
              <a:chOff x="2578100" y="2286000"/>
              <a:chExt cx="3467100" cy="457200"/>
            </a:xfrm>
            <a:grpFill/>
          </p:grpSpPr>
          <p:sp>
            <p:nvSpPr>
              <p:cNvPr id="57" name="Rectangle 56"/>
              <p:cNvSpPr/>
              <p:nvPr/>
            </p:nvSpPr>
            <p:spPr>
              <a:xfrm>
                <a:off x="2578100" y="22860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r>
                  <a:rPr lang="en-US" dirty="0" smtClean="0">
                    <a:solidFill>
                      <a:srgbClr val="292934"/>
                    </a:solidFill>
                  </a:rPr>
                  <a:t>10 m/z</a:t>
                </a:r>
                <a:endParaRPr lang="en-US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3733800" y="24511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4889500" y="26035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55" name="Rectangle 54"/>
            <p:cNvSpPr/>
            <p:nvPr/>
          </p:nvSpPr>
          <p:spPr>
            <a:xfrm>
              <a:off x="6747210" y="27220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919843" y="28617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171513" y="2913622"/>
            <a:ext cx="5811643" cy="715434"/>
            <a:chOff x="3263900" y="2286000"/>
            <a:chExt cx="5811643" cy="715434"/>
          </a:xfrm>
          <a:solidFill>
            <a:schemeClr val="bg1">
              <a:lumMod val="65000"/>
            </a:schemeClr>
          </a:solidFill>
        </p:grpSpPr>
        <p:grpSp>
          <p:nvGrpSpPr>
            <p:cNvPr id="48" name="Group 47"/>
            <p:cNvGrpSpPr/>
            <p:nvPr/>
          </p:nvGrpSpPr>
          <p:grpSpPr>
            <a:xfrm>
              <a:off x="3263900" y="2286000"/>
              <a:ext cx="3467100" cy="457200"/>
              <a:chOff x="2578100" y="2286000"/>
              <a:chExt cx="3467100" cy="457200"/>
            </a:xfrm>
            <a:grpFill/>
          </p:grpSpPr>
          <p:sp>
            <p:nvSpPr>
              <p:cNvPr id="51" name="Rectangle 50"/>
              <p:cNvSpPr/>
              <p:nvPr/>
            </p:nvSpPr>
            <p:spPr>
              <a:xfrm>
                <a:off x="2578100" y="22860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733800" y="24511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4889500" y="26035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49" name="Rectangle 48"/>
            <p:cNvSpPr/>
            <p:nvPr/>
          </p:nvSpPr>
          <p:spPr>
            <a:xfrm>
              <a:off x="6747210" y="27220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919843" y="28617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171513" y="3669270"/>
            <a:ext cx="5811643" cy="715434"/>
            <a:chOff x="3263900" y="2286000"/>
            <a:chExt cx="5811643" cy="715434"/>
          </a:xfrm>
          <a:solidFill>
            <a:schemeClr val="bg1">
              <a:lumMod val="65000"/>
            </a:schemeClr>
          </a:solidFill>
        </p:grpSpPr>
        <p:grpSp>
          <p:nvGrpSpPr>
            <p:cNvPr id="42" name="Group 41"/>
            <p:cNvGrpSpPr/>
            <p:nvPr/>
          </p:nvGrpSpPr>
          <p:grpSpPr>
            <a:xfrm>
              <a:off x="3263900" y="2286000"/>
              <a:ext cx="3467100" cy="457200"/>
              <a:chOff x="2578100" y="2286000"/>
              <a:chExt cx="3467100" cy="457200"/>
            </a:xfrm>
            <a:grpFill/>
          </p:grpSpPr>
          <p:sp>
            <p:nvSpPr>
              <p:cNvPr id="45" name="Rectangle 44"/>
              <p:cNvSpPr/>
              <p:nvPr/>
            </p:nvSpPr>
            <p:spPr>
              <a:xfrm>
                <a:off x="2578100" y="22860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733800" y="24511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889500" y="26035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43" name="Rectangle 42"/>
            <p:cNvSpPr/>
            <p:nvPr/>
          </p:nvSpPr>
          <p:spPr>
            <a:xfrm>
              <a:off x="6747210" y="27220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919843" y="28617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71513" y="4424921"/>
            <a:ext cx="5811643" cy="715434"/>
            <a:chOff x="3263900" y="2286000"/>
            <a:chExt cx="5811643" cy="715434"/>
          </a:xfrm>
          <a:solidFill>
            <a:schemeClr val="bg1">
              <a:lumMod val="65000"/>
            </a:schemeClr>
          </a:solidFill>
        </p:grpSpPr>
        <p:grpSp>
          <p:nvGrpSpPr>
            <p:cNvPr id="36" name="Group 35"/>
            <p:cNvGrpSpPr/>
            <p:nvPr/>
          </p:nvGrpSpPr>
          <p:grpSpPr>
            <a:xfrm>
              <a:off x="3263900" y="2286000"/>
              <a:ext cx="3467100" cy="457200"/>
              <a:chOff x="2578100" y="2286000"/>
              <a:chExt cx="3467100" cy="457200"/>
            </a:xfrm>
            <a:grpFill/>
          </p:grpSpPr>
          <p:sp>
            <p:nvSpPr>
              <p:cNvPr id="39" name="Rectangle 38"/>
              <p:cNvSpPr/>
              <p:nvPr/>
            </p:nvSpPr>
            <p:spPr>
              <a:xfrm>
                <a:off x="2578100" y="22860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733800" y="24511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4889500" y="26035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37" name="Rectangle 36"/>
            <p:cNvSpPr/>
            <p:nvPr/>
          </p:nvSpPr>
          <p:spPr>
            <a:xfrm>
              <a:off x="6747210" y="27220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919843" y="28617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171513" y="5180576"/>
            <a:ext cx="5811643" cy="715434"/>
            <a:chOff x="3263900" y="2286000"/>
            <a:chExt cx="5811643" cy="715434"/>
          </a:xfrm>
          <a:solidFill>
            <a:schemeClr val="bg1">
              <a:lumMod val="65000"/>
            </a:schemeClr>
          </a:solidFill>
        </p:grpSpPr>
        <p:grpSp>
          <p:nvGrpSpPr>
            <p:cNvPr id="30" name="Group 29"/>
            <p:cNvGrpSpPr/>
            <p:nvPr/>
          </p:nvGrpSpPr>
          <p:grpSpPr>
            <a:xfrm>
              <a:off x="3263900" y="2286000"/>
              <a:ext cx="3467100" cy="457200"/>
              <a:chOff x="2578100" y="2286000"/>
              <a:chExt cx="3467100" cy="457200"/>
            </a:xfrm>
            <a:grpFill/>
          </p:grpSpPr>
          <p:sp>
            <p:nvSpPr>
              <p:cNvPr id="33" name="Rectangle 32"/>
              <p:cNvSpPr/>
              <p:nvPr/>
            </p:nvSpPr>
            <p:spPr>
              <a:xfrm>
                <a:off x="2578100" y="22860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733800" y="24511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889500" y="2603500"/>
                <a:ext cx="1155700" cy="139700"/>
              </a:xfrm>
              <a:prstGeom prst="rect">
                <a:avLst/>
              </a:prstGeom>
              <a:grp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568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137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67060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274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78432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34116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189793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45484" algn="l" defTabSz="911372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1843"/>
                <a:endParaRPr lang="en-US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6747210" y="27220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919843" y="2861734"/>
              <a:ext cx="1155700" cy="139700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1843"/>
              <a:endParaRPr lang="en-US">
                <a:solidFill>
                  <a:srgbClr val="292934"/>
                </a:solidFill>
              </a:endParaRPr>
            </a:p>
          </p:txBody>
        </p:sp>
      </p:grpSp>
      <p:sp>
        <p:nvSpPr>
          <p:cNvPr id="13" name="TextBox 4"/>
          <p:cNvSpPr txBox="1"/>
          <p:nvPr/>
        </p:nvSpPr>
        <p:spPr>
          <a:xfrm>
            <a:off x="2949504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600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14" name="TextBox 84"/>
          <p:cNvSpPr txBox="1"/>
          <p:nvPr/>
        </p:nvSpPr>
        <p:spPr>
          <a:xfrm>
            <a:off x="4104979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610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15" name="TextBox 85"/>
          <p:cNvSpPr txBox="1"/>
          <p:nvPr/>
        </p:nvSpPr>
        <p:spPr>
          <a:xfrm>
            <a:off x="5260454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620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16" name="TextBox 87"/>
          <p:cNvSpPr txBox="1"/>
          <p:nvPr/>
        </p:nvSpPr>
        <p:spPr>
          <a:xfrm>
            <a:off x="6415929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630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17" name="TextBox 88"/>
          <p:cNvSpPr txBox="1"/>
          <p:nvPr/>
        </p:nvSpPr>
        <p:spPr>
          <a:xfrm>
            <a:off x="7571405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640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18" name="TextBox 89"/>
          <p:cNvSpPr txBox="1"/>
          <p:nvPr/>
        </p:nvSpPr>
        <p:spPr>
          <a:xfrm>
            <a:off x="8726880" y="1489105"/>
            <a:ext cx="535648" cy="369332"/>
          </a:xfrm>
          <a:prstGeom prst="rect">
            <a:avLst/>
          </a:prstGeom>
          <a:noFill/>
        </p:spPr>
        <p:txBody>
          <a:bodyPr wrap="none" lIns="91174" tIns="45589" rIns="91174" bIns="45589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b="1" dirty="0" smtClean="0">
                <a:solidFill>
                  <a:srgbClr val="292934"/>
                </a:solidFill>
              </a:rPr>
              <a:t>650</a:t>
            </a:r>
            <a:endParaRPr lang="en-US" b="1" dirty="0">
              <a:solidFill>
                <a:srgbClr val="292934"/>
              </a:solidFill>
            </a:endParaRPr>
          </a:p>
        </p:txBody>
      </p:sp>
      <p:sp>
        <p:nvSpPr>
          <p:cNvPr id="29" name="TextBox 95"/>
          <p:cNvSpPr txBox="1"/>
          <p:nvPr/>
        </p:nvSpPr>
        <p:spPr>
          <a:xfrm>
            <a:off x="152400" y="1293110"/>
            <a:ext cx="2502288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sz="2000" b="1" dirty="0">
                <a:solidFill>
                  <a:srgbClr val="FF0000"/>
                </a:solidFill>
                <a:cs typeface="Calibri"/>
              </a:rPr>
              <a:t>SVEDFMAAMQR</a:t>
            </a:r>
          </a:p>
          <a:p>
            <a:pPr defTabSz="911843"/>
            <a:r>
              <a:rPr lang="en-US" sz="2000" b="1" dirty="0">
                <a:solidFill>
                  <a:srgbClr val="292934"/>
                </a:solidFill>
                <a:cs typeface="Calibri"/>
              </a:rPr>
              <a:t>Precursor m/z: </a:t>
            </a:r>
            <a:r>
              <a:rPr lang="en-US" sz="2000" b="1" dirty="0">
                <a:solidFill>
                  <a:srgbClr val="FF0000"/>
                </a:solidFill>
                <a:cs typeface="Calibri"/>
              </a:rPr>
              <a:t>616</a:t>
            </a:r>
            <a:r>
              <a:rPr lang="en-US" sz="2000" b="1" dirty="0">
                <a:solidFill>
                  <a:srgbClr val="0000FF"/>
                </a:solidFill>
                <a:cs typeface="Calibri"/>
              </a:rPr>
              <a:t>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761374" y="1489105"/>
            <a:ext cx="564578" cy="4156116"/>
            <a:chOff x="4744443" y="1803400"/>
            <a:chExt cx="564578" cy="4156116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012267" y="3183461"/>
              <a:ext cx="0" cy="2776055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12"/>
            <p:cNvSpPr txBox="1"/>
            <p:nvPr/>
          </p:nvSpPr>
          <p:spPr>
            <a:xfrm>
              <a:off x="4744443" y="1803400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b="1" dirty="0" smtClean="0">
                  <a:solidFill>
                    <a:srgbClr val="FF0000"/>
                  </a:solidFill>
                </a:rPr>
                <a:t>616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42661" y="2725264"/>
            <a:ext cx="2069920" cy="2892113"/>
            <a:chOff x="317634" y="3039532"/>
            <a:chExt cx="2069920" cy="2892113"/>
          </a:xfrm>
        </p:grpSpPr>
        <p:sp>
          <p:nvSpPr>
            <p:cNvPr id="22" name="TextBox 21"/>
            <p:cNvSpPr txBox="1"/>
            <p:nvPr/>
          </p:nvSpPr>
          <p:spPr>
            <a:xfrm>
              <a:off x="1991292" y="3039532"/>
              <a:ext cx="3962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sz="3600" b="1" dirty="0">
                  <a:solidFill>
                    <a:srgbClr val="000000"/>
                  </a:solidFill>
                </a:rPr>
                <a:t>x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Box 96"/>
            <p:cNvSpPr txBox="1"/>
            <p:nvPr/>
          </p:nvSpPr>
          <p:spPr>
            <a:xfrm>
              <a:off x="1127695" y="3808566"/>
              <a:ext cx="3962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sz="3600" b="1" dirty="0">
                  <a:solidFill>
                    <a:srgbClr val="000000"/>
                  </a:solidFill>
                </a:rPr>
                <a:t>x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24" name="TextBox 97"/>
            <p:cNvSpPr txBox="1"/>
            <p:nvPr/>
          </p:nvSpPr>
          <p:spPr>
            <a:xfrm>
              <a:off x="317634" y="4483788"/>
              <a:ext cx="3962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sz="3600" b="1" dirty="0">
                  <a:solidFill>
                    <a:srgbClr val="000000"/>
                  </a:solidFill>
                </a:rPr>
                <a:t>x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25" name="TextBox 98"/>
            <p:cNvSpPr txBox="1"/>
            <p:nvPr/>
          </p:nvSpPr>
          <p:spPr>
            <a:xfrm>
              <a:off x="1941857" y="5285314"/>
              <a:ext cx="3962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sz="3600" b="1" dirty="0">
                  <a:solidFill>
                    <a:srgbClr val="000000"/>
                  </a:solidFill>
                </a:rPr>
                <a:t>x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60" name="TextBox 95"/>
          <p:cNvSpPr txBox="1"/>
          <p:nvPr/>
        </p:nvSpPr>
        <p:spPr>
          <a:xfrm>
            <a:off x="152400" y="2095666"/>
            <a:ext cx="2622577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568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137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060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74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78432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4116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9793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5484" algn="l" defTabSz="91137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843"/>
            <a:r>
              <a:rPr lang="en-US" sz="2000" b="1" dirty="0" smtClean="0">
                <a:solidFill>
                  <a:srgbClr val="008000"/>
                </a:solidFill>
                <a:cs typeface="Calibri"/>
              </a:rPr>
              <a:t>VGGNGADYALATK</a:t>
            </a:r>
            <a:endParaRPr lang="en-US" sz="2000" b="1" dirty="0">
              <a:solidFill>
                <a:srgbClr val="008000"/>
              </a:solidFill>
              <a:cs typeface="Calibri"/>
            </a:endParaRPr>
          </a:p>
          <a:p>
            <a:pPr defTabSz="911843"/>
            <a:r>
              <a:rPr lang="en-US" sz="2000" b="1" dirty="0">
                <a:solidFill>
                  <a:srgbClr val="292934"/>
                </a:solidFill>
                <a:cs typeface="Calibri"/>
              </a:rPr>
              <a:t>Precursor m/z: </a:t>
            </a:r>
            <a:r>
              <a:rPr lang="en-US" sz="2000" b="1" dirty="0" smtClean="0">
                <a:solidFill>
                  <a:srgbClr val="008000"/>
                </a:solidFill>
                <a:cs typeface="Calibri"/>
              </a:rPr>
              <a:t>619</a:t>
            </a:r>
            <a:r>
              <a:rPr lang="en-US" sz="2000" b="1" dirty="0" smtClean="0">
                <a:solidFill>
                  <a:srgbClr val="0000FF"/>
                </a:solidFill>
                <a:cs typeface="Calibri"/>
              </a:rPr>
              <a:t> </a:t>
            </a:r>
            <a:endParaRPr lang="en-US" sz="2000" b="1" dirty="0">
              <a:solidFill>
                <a:srgbClr val="0000FF"/>
              </a:solidFill>
              <a:cs typeface="Calibri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5050809" y="1911000"/>
            <a:ext cx="564578" cy="4228934"/>
            <a:chOff x="4751589" y="2101885"/>
            <a:chExt cx="564578" cy="4228934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4995154" y="4324767"/>
              <a:ext cx="0" cy="2006052"/>
            </a:xfrm>
            <a:prstGeom prst="line">
              <a:avLst/>
            </a:prstGeom>
            <a:ln w="5080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12"/>
            <p:cNvSpPr txBox="1"/>
            <p:nvPr/>
          </p:nvSpPr>
          <p:spPr>
            <a:xfrm>
              <a:off x="4751589" y="2101885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568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137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67060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274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78432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34116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89793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45484" algn="l" defTabSz="91137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1843"/>
              <a:r>
                <a:rPr lang="en-US" b="1" dirty="0" smtClean="0">
                  <a:solidFill>
                    <a:srgbClr val="008000"/>
                  </a:solidFill>
                </a:rPr>
                <a:t>619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Venable, J.D.  et al.  Nat. Meth. 2004.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1356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 Chromatogram Extraction</a:t>
            </a: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015092" y="1852547"/>
            <a:ext cx="728257" cy="750064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Ion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Source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827379" y="1791067"/>
            <a:ext cx="1026737" cy="122961"/>
          </a:xfrm>
          <a:prstGeom prst="rect">
            <a:avLst/>
          </a:prstGeom>
          <a:gradFill rotWithShape="1">
            <a:gsLst>
              <a:gs pos="0">
                <a:srgbClr val="DDE9EC">
                  <a:gamma/>
                  <a:shade val="46275"/>
                  <a:invGamma/>
                </a:srgbClr>
              </a:gs>
              <a:gs pos="50000">
                <a:srgbClr val="DDE9EC"/>
              </a:gs>
              <a:gs pos="100000">
                <a:srgbClr val="DDE9E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827379" y="2541131"/>
            <a:ext cx="1026737" cy="122961"/>
          </a:xfrm>
          <a:prstGeom prst="rect">
            <a:avLst/>
          </a:prstGeom>
          <a:gradFill rotWithShape="1">
            <a:gsLst>
              <a:gs pos="0">
                <a:srgbClr val="DDE9EC">
                  <a:gamma/>
                  <a:shade val="46275"/>
                  <a:invGamma/>
                </a:srgbClr>
              </a:gs>
              <a:gs pos="50000">
                <a:srgbClr val="DDE9EC"/>
              </a:gs>
              <a:gs pos="100000">
                <a:srgbClr val="DDE9E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919764" y="1791067"/>
            <a:ext cx="1026737" cy="122961"/>
          </a:xfrm>
          <a:prstGeom prst="rect">
            <a:avLst/>
          </a:prstGeom>
          <a:gradFill rotWithShape="1">
            <a:gsLst>
              <a:gs pos="0">
                <a:srgbClr val="DDE9EC">
                  <a:gamma/>
                  <a:shade val="46275"/>
                  <a:invGamma/>
                </a:srgbClr>
              </a:gs>
              <a:gs pos="50000">
                <a:srgbClr val="DDE9EC"/>
              </a:gs>
              <a:gs pos="100000">
                <a:srgbClr val="DDE9E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919764" y="2541131"/>
            <a:ext cx="1026737" cy="122961"/>
          </a:xfrm>
          <a:prstGeom prst="rect">
            <a:avLst/>
          </a:prstGeom>
          <a:gradFill rotWithShape="1">
            <a:gsLst>
              <a:gs pos="0">
                <a:srgbClr val="DDE9EC">
                  <a:gamma/>
                  <a:shade val="46275"/>
                  <a:invGamma/>
                </a:srgbClr>
              </a:gs>
              <a:gs pos="50000">
                <a:srgbClr val="DDE9EC"/>
              </a:gs>
              <a:gs pos="100000">
                <a:srgbClr val="DDE9E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012149" y="1791067"/>
            <a:ext cx="1026737" cy="122961"/>
          </a:xfrm>
          <a:prstGeom prst="rect">
            <a:avLst/>
          </a:prstGeom>
          <a:solidFill>
            <a:srgbClr val="FFC0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012149" y="2541131"/>
            <a:ext cx="1026737" cy="122961"/>
          </a:xfrm>
          <a:prstGeom prst="rect">
            <a:avLst/>
          </a:prstGeom>
          <a:solidFill>
            <a:srgbClr val="FFC0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+mn-cs"/>
            </a:endParaRP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2827379" y="1987805"/>
            <a:ext cx="36412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2827379" y="2184543"/>
            <a:ext cx="36412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2827379" y="2282912"/>
            <a:ext cx="1278826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2827379" y="2381281"/>
            <a:ext cx="36412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2827379" y="2479650"/>
            <a:ext cx="36412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5021778" y="1987805"/>
            <a:ext cx="42452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5021778" y="2086174"/>
            <a:ext cx="424524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>
            <a:off x="5021778" y="2282912"/>
            <a:ext cx="42452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V="1">
            <a:off x="5021778" y="2381281"/>
            <a:ext cx="424524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>
            <a:off x="5021778" y="2479650"/>
            <a:ext cx="424524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4321531" y="1987805"/>
            <a:ext cx="7002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4321531" y="2086174"/>
            <a:ext cx="700247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>
            <a:off x="4321531" y="2184543"/>
            <a:ext cx="7002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>
            <a:off x="4321531" y="2282912"/>
            <a:ext cx="70024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4321531" y="2381281"/>
            <a:ext cx="700247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>
            <a:off x="4321531" y="2479650"/>
            <a:ext cx="700247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 flipV="1">
            <a:off x="4106205" y="1987804"/>
            <a:ext cx="205697" cy="11066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 flipV="1">
            <a:off x="4134215" y="2098470"/>
            <a:ext cx="177687" cy="184442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>
            <a:off x="4115833" y="2086173"/>
            <a:ext cx="196069" cy="9836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>
            <a:off x="4063339" y="2086173"/>
            <a:ext cx="248563" cy="19673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>
            <a:off x="4115833" y="2282912"/>
            <a:ext cx="196069" cy="98369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>
            <a:off x="4115833" y="2282912"/>
            <a:ext cx="205698" cy="19673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Text Box 39"/>
          <p:cNvSpPr txBox="1">
            <a:spLocks noChangeArrowheads="1"/>
          </p:cNvSpPr>
          <p:nvPr/>
        </p:nvSpPr>
        <p:spPr bwMode="auto">
          <a:xfrm>
            <a:off x="4106205" y="1471367"/>
            <a:ext cx="6845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CID</a:t>
            </a:r>
          </a:p>
        </p:txBody>
      </p:sp>
      <p:sp>
        <p:nvSpPr>
          <p:cNvPr id="41" name="Text Box 56"/>
          <p:cNvSpPr txBox="1">
            <a:spLocks noChangeArrowheads="1"/>
          </p:cNvSpPr>
          <p:nvPr/>
        </p:nvSpPr>
        <p:spPr bwMode="auto">
          <a:xfrm>
            <a:off x="2819400" y="1447800"/>
            <a:ext cx="11192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Q1 / Trap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42" name="Text Box 39"/>
          <p:cNvSpPr txBox="1">
            <a:spLocks noChangeArrowheads="1"/>
          </p:cNvSpPr>
          <p:nvPr/>
        </p:nvSpPr>
        <p:spPr bwMode="auto">
          <a:xfrm>
            <a:off x="4972205" y="1244025"/>
            <a:ext cx="11237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Mass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Analyzer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Line 20"/>
          <p:cNvSpPr>
            <a:spLocks noChangeShapeType="1"/>
          </p:cNvSpPr>
          <p:nvPr/>
        </p:nvSpPr>
        <p:spPr bwMode="auto">
          <a:xfrm>
            <a:off x="5021778" y="2184543"/>
            <a:ext cx="42452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265746" y="3460868"/>
            <a:ext cx="4132795" cy="2438400"/>
            <a:chOff x="16072462" y="6719320"/>
            <a:chExt cx="9820142" cy="4291580"/>
          </a:xfrm>
        </p:grpSpPr>
        <p:sp>
          <p:nvSpPr>
            <p:cNvPr id="44" name="Line 3"/>
            <p:cNvSpPr>
              <a:spLocks noChangeShapeType="1"/>
            </p:cNvSpPr>
            <p:nvPr/>
          </p:nvSpPr>
          <p:spPr bwMode="auto">
            <a:xfrm>
              <a:off x="16838612" y="7277100"/>
              <a:ext cx="0" cy="2590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5" name="Line 4"/>
            <p:cNvSpPr>
              <a:spLocks noChangeShapeType="1"/>
            </p:cNvSpPr>
            <p:nvPr/>
          </p:nvSpPr>
          <p:spPr bwMode="auto">
            <a:xfrm flipV="1">
              <a:off x="16838612" y="796290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6" name="Line 5"/>
            <p:cNvSpPr>
              <a:spLocks noChangeShapeType="1"/>
            </p:cNvSpPr>
            <p:nvPr/>
          </p:nvSpPr>
          <p:spPr bwMode="auto">
            <a:xfrm flipV="1">
              <a:off x="17264062" y="9234488"/>
              <a:ext cx="0" cy="32861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" name="Line 6"/>
            <p:cNvSpPr>
              <a:spLocks noChangeShapeType="1"/>
            </p:cNvSpPr>
            <p:nvPr/>
          </p:nvSpPr>
          <p:spPr bwMode="auto">
            <a:xfrm flipV="1">
              <a:off x="17624425" y="8940800"/>
              <a:ext cx="0" cy="381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" name="Line 7"/>
            <p:cNvSpPr>
              <a:spLocks noChangeShapeType="1"/>
            </p:cNvSpPr>
            <p:nvPr/>
          </p:nvSpPr>
          <p:spPr bwMode="auto">
            <a:xfrm flipV="1">
              <a:off x="18057812" y="8820150"/>
              <a:ext cx="0" cy="2095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 flipV="1">
              <a:off x="18526125" y="8561388"/>
              <a:ext cx="0" cy="1301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" name="Line 9"/>
            <p:cNvSpPr>
              <a:spLocks noChangeShapeType="1"/>
            </p:cNvSpPr>
            <p:nvPr/>
          </p:nvSpPr>
          <p:spPr bwMode="auto">
            <a:xfrm flipV="1">
              <a:off x="18896012" y="7821613"/>
              <a:ext cx="0" cy="6096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" name="Line 10"/>
            <p:cNvSpPr>
              <a:spLocks noChangeShapeType="1"/>
            </p:cNvSpPr>
            <p:nvPr/>
          </p:nvSpPr>
          <p:spPr bwMode="auto">
            <a:xfrm flipV="1">
              <a:off x="18438812" y="822325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2" name="Line 11"/>
            <p:cNvSpPr>
              <a:spLocks noChangeShapeType="1"/>
            </p:cNvSpPr>
            <p:nvPr/>
          </p:nvSpPr>
          <p:spPr bwMode="auto">
            <a:xfrm flipV="1">
              <a:off x="18819812" y="9758363"/>
              <a:ext cx="0" cy="109537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" name="Line 12"/>
            <p:cNvSpPr>
              <a:spLocks noChangeShapeType="1"/>
            </p:cNvSpPr>
            <p:nvPr/>
          </p:nvSpPr>
          <p:spPr bwMode="auto">
            <a:xfrm flipV="1">
              <a:off x="19224625" y="9372600"/>
              <a:ext cx="0" cy="201613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" name="Line 13"/>
            <p:cNvSpPr>
              <a:spLocks noChangeShapeType="1"/>
            </p:cNvSpPr>
            <p:nvPr/>
          </p:nvSpPr>
          <p:spPr bwMode="auto">
            <a:xfrm flipV="1">
              <a:off x="19658012" y="8583613"/>
              <a:ext cx="0" cy="6858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5" name="Line 14"/>
            <p:cNvSpPr>
              <a:spLocks noChangeShapeType="1"/>
            </p:cNvSpPr>
            <p:nvPr/>
          </p:nvSpPr>
          <p:spPr bwMode="auto">
            <a:xfrm flipV="1">
              <a:off x="20159662" y="8550275"/>
              <a:ext cx="0" cy="3905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6" name="Line 15"/>
            <p:cNvSpPr>
              <a:spLocks noChangeShapeType="1"/>
            </p:cNvSpPr>
            <p:nvPr/>
          </p:nvSpPr>
          <p:spPr bwMode="auto">
            <a:xfrm flipV="1">
              <a:off x="20496212" y="8278813"/>
              <a:ext cx="0" cy="4127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7" name="Line 16"/>
            <p:cNvSpPr>
              <a:spLocks noChangeShapeType="1"/>
            </p:cNvSpPr>
            <p:nvPr/>
          </p:nvSpPr>
          <p:spPr bwMode="auto">
            <a:xfrm flipV="1">
              <a:off x="18667412" y="9867900"/>
              <a:ext cx="0" cy="1079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8" name="Line 17"/>
            <p:cNvSpPr>
              <a:spLocks noChangeShapeType="1"/>
            </p:cNvSpPr>
            <p:nvPr/>
          </p:nvSpPr>
          <p:spPr bwMode="auto">
            <a:xfrm flipV="1">
              <a:off x="20115212" y="8485188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9" name="Line 18"/>
            <p:cNvSpPr>
              <a:spLocks noChangeShapeType="1"/>
            </p:cNvSpPr>
            <p:nvPr/>
          </p:nvSpPr>
          <p:spPr bwMode="auto">
            <a:xfrm flipV="1">
              <a:off x="20540662" y="9950450"/>
              <a:ext cx="0" cy="1460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" name="Line 19"/>
            <p:cNvSpPr>
              <a:spLocks noChangeShapeType="1"/>
            </p:cNvSpPr>
            <p:nvPr/>
          </p:nvSpPr>
          <p:spPr bwMode="auto">
            <a:xfrm flipV="1">
              <a:off x="20901025" y="9463088"/>
              <a:ext cx="0" cy="38100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1" name="Line 20"/>
            <p:cNvSpPr>
              <a:spLocks noChangeShapeType="1"/>
            </p:cNvSpPr>
            <p:nvPr/>
          </p:nvSpPr>
          <p:spPr bwMode="auto">
            <a:xfrm flipV="1">
              <a:off x="21323300" y="9105900"/>
              <a:ext cx="0" cy="44608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" name="Line 21"/>
            <p:cNvSpPr>
              <a:spLocks noChangeShapeType="1"/>
            </p:cNvSpPr>
            <p:nvPr/>
          </p:nvSpPr>
          <p:spPr bwMode="auto">
            <a:xfrm flipV="1">
              <a:off x="21836062" y="8702675"/>
              <a:ext cx="0" cy="50006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3" name="Line 22"/>
            <p:cNvSpPr>
              <a:spLocks noChangeShapeType="1"/>
            </p:cNvSpPr>
            <p:nvPr/>
          </p:nvSpPr>
          <p:spPr bwMode="auto">
            <a:xfrm flipV="1">
              <a:off x="22172612" y="8648700"/>
              <a:ext cx="0" cy="3048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4" name="Line 23"/>
            <p:cNvSpPr>
              <a:spLocks noChangeShapeType="1"/>
            </p:cNvSpPr>
            <p:nvPr/>
          </p:nvSpPr>
          <p:spPr bwMode="auto">
            <a:xfrm flipV="1">
              <a:off x="20343812" y="9944100"/>
              <a:ext cx="0" cy="29368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" name="Line 24"/>
            <p:cNvSpPr>
              <a:spLocks noChangeShapeType="1"/>
            </p:cNvSpPr>
            <p:nvPr/>
          </p:nvSpPr>
          <p:spPr bwMode="auto">
            <a:xfrm flipV="1">
              <a:off x="21791612" y="872490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6" name="Line 25"/>
            <p:cNvSpPr>
              <a:spLocks noChangeShapeType="1"/>
            </p:cNvSpPr>
            <p:nvPr/>
          </p:nvSpPr>
          <p:spPr bwMode="auto">
            <a:xfrm flipV="1">
              <a:off x="22183725" y="10164763"/>
              <a:ext cx="0" cy="192087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" name="Line 26"/>
            <p:cNvSpPr>
              <a:spLocks noChangeShapeType="1"/>
            </p:cNvSpPr>
            <p:nvPr/>
          </p:nvSpPr>
          <p:spPr bwMode="auto">
            <a:xfrm flipV="1">
              <a:off x="22577425" y="9653588"/>
              <a:ext cx="0" cy="442912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8" name="Line 27"/>
            <p:cNvSpPr>
              <a:spLocks noChangeShapeType="1"/>
            </p:cNvSpPr>
            <p:nvPr/>
          </p:nvSpPr>
          <p:spPr bwMode="auto">
            <a:xfrm flipV="1">
              <a:off x="22988587" y="9563100"/>
              <a:ext cx="0" cy="2286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9" name="Line 28"/>
            <p:cNvSpPr>
              <a:spLocks noChangeShapeType="1"/>
            </p:cNvSpPr>
            <p:nvPr/>
          </p:nvSpPr>
          <p:spPr bwMode="auto">
            <a:xfrm flipV="1">
              <a:off x="23479125" y="9247188"/>
              <a:ext cx="0" cy="2063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" name="Line 29"/>
            <p:cNvSpPr>
              <a:spLocks noChangeShapeType="1"/>
            </p:cNvSpPr>
            <p:nvPr/>
          </p:nvSpPr>
          <p:spPr bwMode="auto">
            <a:xfrm flipV="1">
              <a:off x="23849012" y="9029700"/>
              <a:ext cx="0" cy="16351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1" name="Line 30"/>
            <p:cNvSpPr>
              <a:spLocks noChangeShapeType="1"/>
            </p:cNvSpPr>
            <p:nvPr/>
          </p:nvSpPr>
          <p:spPr bwMode="auto">
            <a:xfrm flipV="1">
              <a:off x="22020212" y="10096500"/>
              <a:ext cx="0" cy="381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2" name="Line 31"/>
            <p:cNvSpPr>
              <a:spLocks noChangeShapeType="1"/>
            </p:cNvSpPr>
            <p:nvPr/>
          </p:nvSpPr>
          <p:spPr bwMode="auto">
            <a:xfrm>
              <a:off x="16838612" y="9867900"/>
              <a:ext cx="7239000" cy="1143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" name="Text Box 32"/>
            <p:cNvSpPr txBox="1">
              <a:spLocks noChangeArrowheads="1"/>
            </p:cNvSpPr>
            <p:nvPr/>
          </p:nvSpPr>
          <p:spPr bwMode="auto">
            <a:xfrm>
              <a:off x="21062059" y="6719320"/>
              <a:ext cx="4830545" cy="812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dirty="0" smtClean="0">
                  <a:solidFill>
                    <a:schemeClr val="tx2"/>
                  </a:solidFill>
                  <a:latin typeface="+mn-lt"/>
                </a:rPr>
                <a:t>MS/MS </a:t>
              </a:r>
              <a:r>
                <a:rPr lang="en-US" dirty="0">
                  <a:solidFill>
                    <a:schemeClr val="tx2"/>
                  </a:solidFill>
                  <a:latin typeface="+mn-lt"/>
                </a:rPr>
                <a:t>scans</a:t>
              </a:r>
            </a:p>
          </p:txBody>
        </p:sp>
        <p:sp>
          <p:nvSpPr>
            <p:cNvPr id="74" name="Text Box 33"/>
            <p:cNvSpPr txBox="1">
              <a:spLocks noChangeArrowheads="1"/>
            </p:cNvSpPr>
            <p:nvPr/>
          </p:nvSpPr>
          <p:spPr bwMode="auto">
            <a:xfrm rot="561259">
              <a:off x="18386590" y="10251720"/>
              <a:ext cx="2982582" cy="5468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2000" dirty="0">
                  <a:latin typeface="+mn-lt"/>
                </a:rPr>
                <a:t>time (scan #)</a:t>
              </a:r>
            </a:p>
          </p:txBody>
        </p:sp>
        <p:sp>
          <p:nvSpPr>
            <p:cNvPr id="75" name="Text Box 34"/>
            <p:cNvSpPr txBox="1">
              <a:spLocks noChangeArrowheads="1"/>
            </p:cNvSpPr>
            <p:nvPr/>
          </p:nvSpPr>
          <p:spPr bwMode="auto">
            <a:xfrm rot="16229084">
              <a:off x="15698451" y="8280551"/>
              <a:ext cx="1517658" cy="769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2000" dirty="0">
                  <a:latin typeface="+mn-lt"/>
                </a:rPr>
                <a:t>intensity</a:t>
              </a:r>
            </a:p>
          </p:txBody>
        </p:sp>
        <p:sp>
          <p:nvSpPr>
            <p:cNvPr id="76" name="Text Box 35"/>
            <p:cNvSpPr txBox="1">
              <a:spLocks noChangeArrowheads="1"/>
            </p:cNvSpPr>
            <p:nvPr/>
          </p:nvSpPr>
          <p:spPr bwMode="auto">
            <a:xfrm rot="19676140">
              <a:off x="19273777" y="7339171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7" name="Text Box 36"/>
            <p:cNvSpPr txBox="1">
              <a:spLocks noChangeArrowheads="1"/>
            </p:cNvSpPr>
            <p:nvPr/>
          </p:nvSpPr>
          <p:spPr bwMode="auto">
            <a:xfrm rot="19676140">
              <a:off x="20901798" y="7615973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8" name="Text Box 37"/>
            <p:cNvSpPr txBox="1">
              <a:spLocks noChangeArrowheads="1"/>
            </p:cNvSpPr>
            <p:nvPr/>
          </p:nvSpPr>
          <p:spPr bwMode="auto">
            <a:xfrm rot="19676140">
              <a:off x="22576217" y="7888728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9" name="Text Box 38"/>
            <p:cNvSpPr txBox="1">
              <a:spLocks noChangeArrowheads="1"/>
            </p:cNvSpPr>
            <p:nvPr/>
          </p:nvSpPr>
          <p:spPr bwMode="auto">
            <a:xfrm rot="19676140">
              <a:off x="24250636" y="8161482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80" name="Line 39"/>
            <p:cNvSpPr>
              <a:spLocks noChangeShapeType="1"/>
            </p:cNvSpPr>
            <p:nvPr/>
          </p:nvSpPr>
          <p:spPr bwMode="auto">
            <a:xfrm>
              <a:off x="18286412" y="8648700"/>
              <a:ext cx="5638800" cy="838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grpSp>
          <p:nvGrpSpPr>
            <p:cNvPr id="81" name="Group 80"/>
            <p:cNvGrpSpPr>
              <a:grpSpLocks/>
            </p:cNvGrpSpPr>
            <p:nvPr/>
          </p:nvGrpSpPr>
          <p:grpSpPr bwMode="auto">
            <a:xfrm>
              <a:off x="18275301" y="8550286"/>
              <a:ext cx="5649914" cy="936628"/>
              <a:chOff x="1289" y="2194"/>
              <a:chExt cx="3559" cy="590"/>
            </a:xfrm>
          </p:grpSpPr>
          <p:sp>
            <p:nvSpPr>
              <p:cNvPr id="83" name="Line 41"/>
              <p:cNvSpPr>
                <a:spLocks noChangeShapeType="1"/>
              </p:cNvSpPr>
              <p:nvPr/>
            </p:nvSpPr>
            <p:spPr bwMode="auto">
              <a:xfrm flipV="1">
                <a:off x="1289" y="2201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4" name="Line 42"/>
              <p:cNvSpPr>
                <a:spLocks noChangeShapeType="1"/>
              </p:cNvSpPr>
              <p:nvPr/>
            </p:nvSpPr>
            <p:spPr bwMode="auto">
              <a:xfrm>
                <a:off x="1440" y="2194"/>
                <a:ext cx="10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5" name="Line 43"/>
              <p:cNvSpPr>
                <a:spLocks noChangeShapeType="1"/>
              </p:cNvSpPr>
              <p:nvPr/>
            </p:nvSpPr>
            <p:spPr bwMode="auto">
              <a:xfrm>
                <a:off x="2482" y="2195"/>
                <a:ext cx="105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6" name="Line 44"/>
              <p:cNvSpPr>
                <a:spLocks noChangeShapeType="1"/>
              </p:cNvSpPr>
              <p:nvPr/>
            </p:nvSpPr>
            <p:spPr bwMode="auto">
              <a:xfrm>
                <a:off x="3545" y="2297"/>
                <a:ext cx="1008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7" name="Line 45"/>
              <p:cNvSpPr>
                <a:spLocks noChangeShapeType="1"/>
              </p:cNvSpPr>
              <p:nvPr/>
            </p:nvSpPr>
            <p:spPr bwMode="auto">
              <a:xfrm>
                <a:off x="4560" y="2640"/>
                <a:ext cx="28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</p:grpSp>
      </p:grpSp>
      <p:sp>
        <p:nvSpPr>
          <p:cNvPr id="88" name="Line 16"/>
          <p:cNvSpPr>
            <a:spLocks noChangeShapeType="1"/>
          </p:cNvSpPr>
          <p:nvPr/>
        </p:nvSpPr>
        <p:spPr bwMode="auto">
          <a:xfrm flipV="1">
            <a:off x="2830033" y="2086174"/>
            <a:ext cx="127882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Line 39"/>
          <p:cNvSpPr>
            <a:spLocks noChangeShapeType="1"/>
          </p:cNvSpPr>
          <p:nvPr/>
        </p:nvSpPr>
        <p:spPr bwMode="auto">
          <a:xfrm>
            <a:off x="3298367" y="5033366"/>
            <a:ext cx="2147935" cy="42663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>
              <a:latin typeface="+mn-lt"/>
            </a:endParaRPr>
          </a:p>
        </p:txBody>
      </p:sp>
      <p:sp>
        <p:nvSpPr>
          <p:cNvPr id="90" name="Line 41"/>
          <p:cNvSpPr>
            <a:spLocks noChangeShapeType="1"/>
          </p:cNvSpPr>
          <p:nvPr/>
        </p:nvSpPr>
        <p:spPr bwMode="auto">
          <a:xfrm flipV="1">
            <a:off x="3298367" y="4968415"/>
            <a:ext cx="305832" cy="514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>
              <a:latin typeface="+mn-lt"/>
            </a:endParaRPr>
          </a:p>
        </p:txBody>
      </p:sp>
      <p:sp>
        <p:nvSpPr>
          <p:cNvPr id="91" name="Line 42"/>
          <p:cNvSpPr>
            <a:spLocks noChangeShapeType="1"/>
          </p:cNvSpPr>
          <p:nvPr/>
        </p:nvSpPr>
        <p:spPr bwMode="auto">
          <a:xfrm>
            <a:off x="3592330" y="4955787"/>
            <a:ext cx="677360" cy="496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>
              <a:latin typeface="+mn-lt"/>
            </a:endParaRPr>
          </a:p>
        </p:txBody>
      </p:sp>
      <p:sp>
        <p:nvSpPr>
          <p:cNvPr id="92" name="Line 43"/>
          <p:cNvSpPr>
            <a:spLocks noChangeShapeType="1"/>
          </p:cNvSpPr>
          <p:nvPr/>
        </p:nvSpPr>
        <p:spPr bwMode="auto">
          <a:xfrm>
            <a:off x="4260336" y="5006298"/>
            <a:ext cx="761441" cy="1217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>
              <a:latin typeface="+mn-lt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580110" y="2746376"/>
            <a:ext cx="1667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m/z isolation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2590800" y="2746376"/>
            <a:ext cx="1656754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3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DIA </a:t>
            </a:r>
            <a:r>
              <a:rPr lang="en-US" dirty="0" smtClean="0"/>
              <a:t>Chromatogram Extraction Trade-Offs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Sensitivity</a:t>
            </a:r>
          </a:p>
          <a:p>
            <a:pPr lvl="1"/>
            <a:r>
              <a:rPr lang="en-US" dirty="0" smtClean="0"/>
              <a:t>Dwell / Accumulation time</a:t>
            </a:r>
          </a:p>
          <a:p>
            <a:pPr lvl="1"/>
            <a:r>
              <a:rPr lang="en-US" dirty="0" smtClean="0"/>
              <a:t>Cycle time</a:t>
            </a:r>
          </a:p>
          <a:p>
            <a:r>
              <a:rPr lang="en-US" dirty="0" smtClean="0"/>
              <a:t>Selectivity </a:t>
            </a:r>
            <a:r>
              <a:rPr lang="en-US" dirty="0" smtClean="0"/>
              <a:t>lost by wide precursor isolation</a:t>
            </a:r>
          </a:p>
          <a:p>
            <a:r>
              <a:rPr lang="en-US" dirty="0" smtClean="0"/>
              <a:t>Selectivity gained vs. SRM by narrow product extraction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Gillet</a:t>
            </a:r>
            <a:r>
              <a:rPr lang="en-US" sz="1400" dirty="0" smtClean="0"/>
              <a:t>, L.C.  et al.  Mol. Cell. Prot. 2012.</a:t>
            </a:r>
            <a:endParaRPr lang="en-US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3518330"/>
            <a:ext cx="3990975" cy="280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4840458" y="4445810"/>
            <a:ext cx="19014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tx2"/>
                </a:solidFill>
                <a:latin typeface="+mn-lt"/>
              </a:rPr>
              <a:t>MS/MS scan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899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Skyline Agilent DIA Settings</a:t>
            </a:r>
            <a:br>
              <a:rPr lang="en-US" dirty="0" smtClean="0"/>
            </a:br>
            <a:r>
              <a:rPr lang="en-US" dirty="0" smtClean="0"/>
              <a:t>(11.5 </a:t>
            </a:r>
            <a:r>
              <a:rPr lang="en-US" i="1" dirty="0" smtClean="0"/>
              <a:t>m/z </a:t>
            </a:r>
            <a:r>
              <a:rPr lang="en-US" dirty="0" smtClean="0"/>
              <a:t>Extraction Windows)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207520"/>
            <a:ext cx="3657600" cy="5117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981200"/>
            <a:ext cx="5200650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24112"/>
            <a:ext cx="5210175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1" y="3766060"/>
            <a:ext cx="1981199" cy="8821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6479"/>
            <a:ext cx="4121244" cy="4905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2381251" y="1981200"/>
            <a:ext cx="2524124" cy="22706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75" y="2230692"/>
            <a:ext cx="336232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7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Agilent DIA Data (Product Ions)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4" y="1295400"/>
            <a:ext cx="8740766" cy="4878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524000"/>
            <a:ext cx="182880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4" y="1676400"/>
            <a:ext cx="33623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54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Agilent DIA Data (Precursor Ions)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36" y="1295400"/>
            <a:ext cx="8741664" cy="4878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524000"/>
            <a:ext cx="23050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36" y="1676399"/>
            <a:ext cx="33623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162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2010 Multi-Instrument SRM Tool for</a:t>
            </a:r>
            <a:br>
              <a:rPr lang="en-US" dirty="0" smtClean="0"/>
            </a:br>
            <a:r>
              <a:rPr lang="en-US" dirty="0" smtClean="0"/>
              <a:t>NCI CPTAC Verification Working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AB SCIEX</a:t>
            </a:r>
            <a:br>
              <a:rPr lang="en-US" sz="1800" dirty="0" smtClean="0"/>
            </a:br>
            <a:r>
              <a:rPr lang="en-US" sz="1800" dirty="0" smtClean="0"/>
              <a:t>4000 Q Trap</a:t>
            </a:r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Thermo-</a:t>
            </a:r>
            <a:br>
              <a:rPr lang="en-US" sz="1800" dirty="0" smtClean="0"/>
            </a:br>
            <a:r>
              <a:rPr lang="en-US" sz="1800" dirty="0" smtClean="0"/>
              <a:t>Scientific</a:t>
            </a:r>
            <a:br>
              <a:rPr lang="en-US" sz="1800" dirty="0" smtClean="0"/>
            </a:br>
            <a:r>
              <a:rPr lang="en-US" sz="1800" dirty="0" smtClean="0"/>
              <a:t>TSQ Ultra</a:t>
            </a:r>
          </a:p>
          <a:p>
            <a:endParaRPr lang="en-US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583829"/>
            <a:ext cx="5943600" cy="428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roteowizard_psdeps_onpurpl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1600200"/>
            <a:ext cx="1493039" cy="7419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Kessner</a:t>
            </a:r>
            <a:r>
              <a:rPr lang="en-US" sz="1400" dirty="0" smtClean="0"/>
              <a:t>, D.  et al.  Bioinformatics. 2008.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Skyline AB SCIEX SWATH™ Settings in v1.3</a:t>
            </a:r>
            <a:br>
              <a:rPr lang="en-US" dirty="0" smtClean="0"/>
            </a:br>
            <a:r>
              <a:rPr lang="en-US" dirty="0" smtClean="0"/>
              <a:t>(32 x 25 </a:t>
            </a:r>
            <a:r>
              <a:rPr lang="en-US" i="1" dirty="0" smtClean="0"/>
              <a:t>m/z</a:t>
            </a:r>
            <a:r>
              <a:rPr lang="en-US" dirty="0" smtClean="0"/>
              <a:t> Extraction Windows)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07518"/>
            <a:ext cx="3657601" cy="5117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Gillet</a:t>
            </a:r>
            <a:r>
              <a:rPr lang="en-US" sz="1400" dirty="0" smtClean="0"/>
              <a:t>, L.C.  et al.  Mol. Cell. Prot. 2012.</a:t>
            </a:r>
            <a:endParaRPr lang="en-US" sz="14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981200"/>
            <a:ext cx="5200650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2428875"/>
            <a:ext cx="51816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5400"/>
            <a:ext cx="4125406" cy="491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81001" y="3766060"/>
            <a:ext cx="1981199" cy="8821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381251" y="1981200"/>
            <a:ext cx="2524124" cy="22706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921826"/>
            <a:ext cx="4648200" cy="302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292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 SCIEX SWATH™ Data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Gillet</a:t>
            </a:r>
            <a:r>
              <a:rPr lang="en-US" sz="1400" dirty="0" smtClean="0"/>
              <a:t>, L.C.  et al.  Mol. Cell. Prot. 2012.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15" y="1603248"/>
            <a:ext cx="8638970" cy="441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396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Skyline Waters </a:t>
            </a:r>
            <a:r>
              <a:rPr lang="en-US" dirty="0" err="1" smtClean="0"/>
              <a:t>MSe</a:t>
            </a:r>
            <a:r>
              <a:rPr lang="en-US" dirty="0" smtClean="0"/>
              <a:t>™ Settings in v1.3</a:t>
            </a:r>
            <a:br>
              <a:rPr lang="en-US" dirty="0" smtClean="0"/>
            </a:br>
            <a:r>
              <a:rPr lang="en-US" dirty="0" smtClean="0"/>
              <a:t>(50 – 2000 </a:t>
            </a:r>
            <a:r>
              <a:rPr lang="en-US" i="1" dirty="0" smtClean="0"/>
              <a:t>m/z</a:t>
            </a:r>
            <a:r>
              <a:rPr lang="en-US" dirty="0" smtClean="0"/>
              <a:t> Range)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07521"/>
            <a:ext cx="3657600" cy="5117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Inline image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Inline image 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Inline image 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2400300"/>
            <a:ext cx="518160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07519"/>
            <a:ext cx="3657600" cy="511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81001" y="3766060"/>
            <a:ext cx="1981199" cy="8821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381251" y="2209800"/>
            <a:ext cx="2876549" cy="20420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75" y="2752725"/>
            <a:ext cx="42100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588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Waters </a:t>
            </a:r>
            <a:r>
              <a:rPr lang="en-US" dirty="0" err="1" smtClean="0"/>
              <a:t>MSe</a:t>
            </a:r>
            <a:r>
              <a:rPr lang="en-US" dirty="0" smtClean="0"/>
              <a:t>™ Data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52400" y="1295400"/>
            <a:ext cx="8874691" cy="4953000"/>
            <a:chOff x="152400" y="1295400"/>
            <a:chExt cx="8874691" cy="495300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295400"/>
              <a:ext cx="8874691" cy="4953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6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981200"/>
              <a:ext cx="2324100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7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1395" y="1647825"/>
              <a:ext cx="2124075" cy="1285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71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3027" y="2933700"/>
              <a:ext cx="390525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72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0725" y="2952750"/>
              <a:ext cx="257175" cy="257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73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7900" y="2962275"/>
              <a:ext cx="238125" cy="238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74" name="Picture 1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2400" y="2590800"/>
              <a:ext cx="600075" cy="16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8280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r>
              <a:rPr lang="en-US" dirty="0" smtClean="0"/>
              <a:t>Jarrett </a:t>
            </a:r>
            <a:r>
              <a:rPr lang="en-US" dirty="0" err="1" smtClean="0"/>
              <a:t>Egertson</a:t>
            </a:r>
            <a:r>
              <a:rPr lang="en-US" dirty="0" smtClean="0"/>
              <a:t> – Thursday AM – </a:t>
            </a:r>
            <a:r>
              <a:rPr lang="en-US" dirty="0" err="1" smtClean="0"/>
              <a:t>ThP</a:t>
            </a:r>
            <a:r>
              <a:rPr lang="en-US" dirty="0" smtClean="0"/>
              <a:t> 571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Multiplexed DIA (Q </a:t>
            </a:r>
            <a:r>
              <a:rPr lang="en-US" dirty="0" err="1" smtClean="0"/>
              <a:t>Exactive</a:t>
            </a:r>
            <a:r>
              <a:rPr lang="en-US" dirty="0" smtClean="0"/>
              <a:t>) in v1.3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90707" y="2181658"/>
            <a:ext cx="8302961" cy="1399742"/>
            <a:chOff x="267057" y="-53229"/>
            <a:chExt cx="6227221" cy="1866322"/>
          </a:xfrm>
        </p:grpSpPr>
        <p:grpSp>
          <p:nvGrpSpPr>
            <p:cNvPr id="3" name="Group 2"/>
            <p:cNvGrpSpPr/>
            <p:nvPr/>
          </p:nvGrpSpPr>
          <p:grpSpPr>
            <a:xfrm>
              <a:off x="552122" y="85895"/>
              <a:ext cx="5942156" cy="1354793"/>
              <a:chOff x="576615" y="855997"/>
              <a:chExt cx="5942156" cy="1354793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1620242" y="1596001"/>
                <a:ext cx="48986" cy="10807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3138787" y="1596000"/>
                <a:ext cx="48986" cy="10807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3922550" y="1596001"/>
                <a:ext cx="48986" cy="10807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4118493" y="1596001"/>
                <a:ext cx="48986" cy="10807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5930947" y="1596001"/>
                <a:ext cx="48986" cy="10807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576615" y="1414796"/>
                <a:ext cx="700730" cy="369332"/>
              </a:xfrm>
              <a:prstGeom prst="rect">
                <a:avLst/>
              </a:prstGeom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sz="1200" dirty="0" smtClean="0"/>
                  <a:t>Scan N-1</a:t>
                </a:r>
                <a:endParaRPr lang="en-US" sz="1200" dirty="0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1884470" y="855997"/>
                <a:ext cx="4068940" cy="4514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1</a:t>
                </a:r>
                <a:r>
                  <a:rPr lang="en-US" sz="1600" dirty="0" smtClean="0"/>
                  <a:t>00  </a:t>
                </a:r>
                <a:r>
                  <a:rPr lang="en-US" sz="1600" dirty="0"/>
                  <a:t>4</a:t>
                </a:r>
                <a:r>
                  <a:rPr lang="en-US" sz="1600" dirty="0" smtClean="0"/>
                  <a:t> </a:t>
                </a:r>
                <a:r>
                  <a:rPr lang="en-US" sz="1600" i="1" dirty="0" smtClean="0"/>
                  <a:t>m/z-</a:t>
                </a:r>
                <a:r>
                  <a:rPr lang="en-US" sz="1600" dirty="0" smtClean="0"/>
                  <a:t>wide windows = </a:t>
                </a:r>
                <a:r>
                  <a:rPr lang="en-US" sz="1600" b="1" dirty="0" smtClean="0"/>
                  <a:t>400 </a:t>
                </a:r>
                <a:r>
                  <a:rPr lang="en-US" sz="1600" b="1" i="1" dirty="0" smtClean="0"/>
                  <a:t>m/z </a:t>
                </a:r>
                <a:r>
                  <a:rPr lang="en-US" sz="1600" dirty="0" smtClean="0"/>
                  <a:t>(5 random per scan)</a:t>
                </a:r>
                <a:endParaRPr lang="en-US" sz="1600" b="1" dirty="0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1426712" y="1746504"/>
                <a:ext cx="48986" cy="108071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2795889" y="1746504"/>
                <a:ext cx="48986" cy="108071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4461388" y="1746504"/>
                <a:ext cx="48986" cy="108071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5343124" y="1746504"/>
                <a:ext cx="48986" cy="108071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6420799" y="1746504"/>
                <a:ext cx="48986" cy="108071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669487" y="1638258"/>
                <a:ext cx="524423" cy="369332"/>
              </a:xfrm>
              <a:prstGeom prst="rect">
                <a:avLst/>
              </a:prstGeom>
              <a:ln w="1905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 smtClean="0"/>
                  <a:t>Scan N</a:t>
                </a:r>
                <a:endParaRPr lang="en-US" sz="1200" b="1" dirty="0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2452992" y="1887219"/>
                <a:ext cx="48986" cy="10807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3481682" y="1887219"/>
                <a:ext cx="48986" cy="10807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5000227" y="1887219"/>
                <a:ext cx="48986" cy="10807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5147183" y="1887219"/>
                <a:ext cx="48986" cy="10807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6126889" y="1887219"/>
                <a:ext cx="48986" cy="10807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576615" y="1841458"/>
                <a:ext cx="596558" cy="369332"/>
              </a:xfrm>
              <a:prstGeom prst="rect">
                <a:avLst/>
              </a:prstGeom>
              <a:ln w="1905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 smtClean="0"/>
                  <a:t>Scan N+1</a:t>
                </a:r>
                <a:endParaRPr lang="en-US" sz="1200" dirty="0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1326330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1375315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1424301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1473286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1522271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1571256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1620242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1669227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1718213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1767198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1816183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1865168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1914154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1963139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2012124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2061109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2110095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6" name="Rectangle 175"/>
              <p:cNvSpPr/>
              <p:nvPr/>
            </p:nvSpPr>
            <p:spPr>
              <a:xfrm>
                <a:off x="2208066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2257050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2306036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9" name="Rectangle 178"/>
              <p:cNvSpPr/>
              <p:nvPr/>
            </p:nvSpPr>
            <p:spPr>
              <a:xfrm>
                <a:off x="2355021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80" name="Rectangle 179"/>
              <p:cNvSpPr/>
              <p:nvPr/>
            </p:nvSpPr>
            <p:spPr>
              <a:xfrm>
                <a:off x="2404007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81" name="Rectangle 180"/>
              <p:cNvSpPr/>
              <p:nvPr/>
            </p:nvSpPr>
            <p:spPr>
              <a:xfrm>
                <a:off x="2452992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82" name="Rectangle 181"/>
              <p:cNvSpPr/>
              <p:nvPr/>
            </p:nvSpPr>
            <p:spPr>
              <a:xfrm>
                <a:off x="2501977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2550962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84" name="Rectangle 183"/>
              <p:cNvSpPr/>
              <p:nvPr/>
            </p:nvSpPr>
            <p:spPr>
              <a:xfrm>
                <a:off x="2599948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85" name="Rectangle 184"/>
              <p:cNvSpPr/>
              <p:nvPr/>
            </p:nvSpPr>
            <p:spPr>
              <a:xfrm>
                <a:off x="2648933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86" name="Rectangle 185"/>
              <p:cNvSpPr/>
              <p:nvPr/>
            </p:nvSpPr>
            <p:spPr>
              <a:xfrm>
                <a:off x="2697918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87" name="Rectangle 186"/>
              <p:cNvSpPr/>
              <p:nvPr/>
            </p:nvSpPr>
            <p:spPr>
              <a:xfrm>
                <a:off x="2746903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88" name="Rectangle 187"/>
              <p:cNvSpPr/>
              <p:nvPr/>
            </p:nvSpPr>
            <p:spPr>
              <a:xfrm>
                <a:off x="2795889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89" name="Rectangle 188"/>
              <p:cNvSpPr/>
              <p:nvPr/>
            </p:nvSpPr>
            <p:spPr>
              <a:xfrm>
                <a:off x="2844874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2893860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91" name="Rectangle 190"/>
              <p:cNvSpPr/>
              <p:nvPr/>
            </p:nvSpPr>
            <p:spPr>
              <a:xfrm>
                <a:off x="2942845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92" name="Rectangle 191"/>
              <p:cNvSpPr/>
              <p:nvPr/>
            </p:nvSpPr>
            <p:spPr>
              <a:xfrm>
                <a:off x="2991830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93" name="Rectangle 192"/>
              <p:cNvSpPr/>
              <p:nvPr/>
            </p:nvSpPr>
            <p:spPr>
              <a:xfrm>
                <a:off x="3040815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3089801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3138786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96" name="Rectangle 195"/>
              <p:cNvSpPr/>
              <p:nvPr/>
            </p:nvSpPr>
            <p:spPr>
              <a:xfrm>
                <a:off x="3187771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97" name="Rectangle 196"/>
              <p:cNvSpPr/>
              <p:nvPr/>
            </p:nvSpPr>
            <p:spPr>
              <a:xfrm>
                <a:off x="3236756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3285742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99" name="Rectangle 198"/>
              <p:cNvSpPr/>
              <p:nvPr/>
            </p:nvSpPr>
            <p:spPr>
              <a:xfrm>
                <a:off x="3334727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00" name="Rectangle 199"/>
              <p:cNvSpPr/>
              <p:nvPr/>
            </p:nvSpPr>
            <p:spPr>
              <a:xfrm>
                <a:off x="3383713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01" name="Rectangle 200"/>
              <p:cNvSpPr/>
              <p:nvPr/>
            </p:nvSpPr>
            <p:spPr>
              <a:xfrm>
                <a:off x="3432697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3481683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03" name="Rectangle 202"/>
              <p:cNvSpPr/>
              <p:nvPr/>
            </p:nvSpPr>
            <p:spPr>
              <a:xfrm>
                <a:off x="3530668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3579654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3628639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3677624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3726609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3775595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3824580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10" name="Rectangle 209"/>
              <p:cNvSpPr/>
              <p:nvPr/>
            </p:nvSpPr>
            <p:spPr>
              <a:xfrm>
                <a:off x="3873565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11" name="Rectangle 210"/>
              <p:cNvSpPr/>
              <p:nvPr/>
            </p:nvSpPr>
            <p:spPr>
              <a:xfrm>
                <a:off x="3922550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12" name="Rectangle 211"/>
              <p:cNvSpPr/>
              <p:nvPr/>
            </p:nvSpPr>
            <p:spPr>
              <a:xfrm>
                <a:off x="3971536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13" name="Rectangle 212"/>
              <p:cNvSpPr/>
              <p:nvPr/>
            </p:nvSpPr>
            <p:spPr>
              <a:xfrm>
                <a:off x="4020521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14" name="Rectangle 213"/>
              <p:cNvSpPr/>
              <p:nvPr/>
            </p:nvSpPr>
            <p:spPr>
              <a:xfrm>
                <a:off x="4069507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15" name="Rectangle 214"/>
              <p:cNvSpPr/>
              <p:nvPr/>
            </p:nvSpPr>
            <p:spPr>
              <a:xfrm>
                <a:off x="4118492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16" name="Rectangle 215"/>
              <p:cNvSpPr/>
              <p:nvPr/>
            </p:nvSpPr>
            <p:spPr>
              <a:xfrm>
                <a:off x="4167477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4216462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4314433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4363418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4412403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21" name="Rectangle 220"/>
              <p:cNvSpPr/>
              <p:nvPr/>
            </p:nvSpPr>
            <p:spPr>
              <a:xfrm>
                <a:off x="4461389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22" name="Rectangle 221"/>
              <p:cNvSpPr/>
              <p:nvPr/>
            </p:nvSpPr>
            <p:spPr>
              <a:xfrm>
                <a:off x="4510374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23" name="Rectangle 222"/>
              <p:cNvSpPr/>
              <p:nvPr/>
            </p:nvSpPr>
            <p:spPr>
              <a:xfrm>
                <a:off x="4559359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24" name="Rectangle 223"/>
              <p:cNvSpPr/>
              <p:nvPr/>
            </p:nvSpPr>
            <p:spPr>
              <a:xfrm>
                <a:off x="4608344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25" name="Rectangle 224"/>
              <p:cNvSpPr/>
              <p:nvPr/>
            </p:nvSpPr>
            <p:spPr>
              <a:xfrm>
                <a:off x="4657330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26" name="Rectangle 225"/>
              <p:cNvSpPr/>
              <p:nvPr/>
            </p:nvSpPr>
            <p:spPr>
              <a:xfrm>
                <a:off x="4706315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27" name="Rectangle 226"/>
              <p:cNvSpPr/>
              <p:nvPr/>
            </p:nvSpPr>
            <p:spPr>
              <a:xfrm>
                <a:off x="4804286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28" name="Rectangle 227"/>
              <p:cNvSpPr/>
              <p:nvPr/>
            </p:nvSpPr>
            <p:spPr>
              <a:xfrm>
                <a:off x="4853271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29" name="Rectangle 228"/>
              <p:cNvSpPr/>
              <p:nvPr/>
            </p:nvSpPr>
            <p:spPr>
              <a:xfrm>
                <a:off x="4902256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30" name="Rectangle 229"/>
              <p:cNvSpPr/>
              <p:nvPr/>
            </p:nvSpPr>
            <p:spPr>
              <a:xfrm>
                <a:off x="4951242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31" name="Rectangle 230"/>
              <p:cNvSpPr/>
              <p:nvPr/>
            </p:nvSpPr>
            <p:spPr>
              <a:xfrm>
                <a:off x="5000227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32" name="Rectangle 231"/>
              <p:cNvSpPr/>
              <p:nvPr/>
            </p:nvSpPr>
            <p:spPr>
              <a:xfrm>
                <a:off x="5049212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33" name="Rectangle 232"/>
              <p:cNvSpPr/>
              <p:nvPr/>
            </p:nvSpPr>
            <p:spPr>
              <a:xfrm>
                <a:off x="5098197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34" name="Rectangle 233"/>
              <p:cNvSpPr/>
              <p:nvPr/>
            </p:nvSpPr>
            <p:spPr>
              <a:xfrm>
                <a:off x="5147183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grpSp>
            <p:nvGrpSpPr>
              <p:cNvPr id="235" name="Group 234"/>
              <p:cNvGrpSpPr/>
              <p:nvPr/>
            </p:nvGrpSpPr>
            <p:grpSpPr>
              <a:xfrm>
                <a:off x="1277345" y="1385653"/>
                <a:ext cx="3967809" cy="108071"/>
                <a:chOff x="988161" y="1958343"/>
                <a:chExt cx="5595359" cy="152400"/>
              </a:xfrm>
              <a:solidFill>
                <a:schemeClr val="bg1"/>
              </a:solidFill>
            </p:grpSpPr>
            <p:sp>
              <p:nvSpPr>
                <p:cNvPr id="236" name="Rectangle 235"/>
                <p:cNvSpPr/>
                <p:nvPr/>
              </p:nvSpPr>
              <p:spPr>
                <a:xfrm>
                  <a:off x="988161" y="1958343"/>
                  <a:ext cx="69079" cy="152400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237" name="Rectangle 236"/>
                <p:cNvSpPr/>
                <p:nvPr/>
              </p:nvSpPr>
              <p:spPr>
                <a:xfrm>
                  <a:off x="2231574" y="1958343"/>
                  <a:ext cx="69079" cy="152400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238" name="Rectangle 237"/>
                <p:cNvSpPr/>
                <p:nvPr/>
              </p:nvSpPr>
              <p:spPr>
                <a:xfrm>
                  <a:off x="5201950" y="1958343"/>
                  <a:ext cx="69079" cy="152400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239" name="Rectangle 238"/>
                <p:cNvSpPr/>
                <p:nvPr/>
              </p:nvSpPr>
              <p:spPr>
                <a:xfrm>
                  <a:off x="5892735" y="1958343"/>
                  <a:ext cx="69079" cy="152400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240" name="Rectangle 239"/>
                <p:cNvSpPr/>
                <p:nvPr/>
              </p:nvSpPr>
              <p:spPr>
                <a:xfrm>
                  <a:off x="6514441" y="1958343"/>
                  <a:ext cx="69079" cy="152400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  <p:sp>
            <p:nvSpPr>
              <p:cNvPr id="241" name="Rectangle 240"/>
              <p:cNvSpPr/>
              <p:nvPr/>
            </p:nvSpPr>
            <p:spPr>
              <a:xfrm>
                <a:off x="5245154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42" name="Rectangle 241"/>
              <p:cNvSpPr/>
              <p:nvPr/>
            </p:nvSpPr>
            <p:spPr>
              <a:xfrm>
                <a:off x="5294138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5343124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5392109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45" name="Rectangle 244"/>
              <p:cNvSpPr/>
              <p:nvPr/>
            </p:nvSpPr>
            <p:spPr>
              <a:xfrm>
                <a:off x="5441095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46" name="Rectangle 245"/>
              <p:cNvSpPr/>
              <p:nvPr/>
            </p:nvSpPr>
            <p:spPr>
              <a:xfrm>
                <a:off x="5490080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47" name="Rectangle 246"/>
              <p:cNvSpPr/>
              <p:nvPr/>
            </p:nvSpPr>
            <p:spPr>
              <a:xfrm>
                <a:off x="5539065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48" name="Rectangle 247"/>
              <p:cNvSpPr/>
              <p:nvPr/>
            </p:nvSpPr>
            <p:spPr>
              <a:xfrm>
                <a:off x="5588050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49" name="Rectangle 248"/>
              <p:cNvSpPr/>
              <p:nvPr/>
            </p:nvSpPr>
            <p:spPr>
              <a:xfrm>
                <a:off x="5637036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50" name="Rectangle 249"/>
              <p:cNvSpPr/>
              <p:nvPr/>
            </p:nvSpPr>
            <p:spPr>
              <a:xfrm>
                <a:off x="5686021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51" name="Rectangle 250"/>
              <p:cNvSpPr/>
              <p:nvPr/>
            </p:nvSpPr>
            <p:spPr>
              <a:xfrm>
                <a:off x="5735006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52" name="Rectangle 251"/>
              <p:cNvSpPr/>
              <p:nvPr/>
            </p:nvSpPr>
            <p:spPr>
              <a:xfrm>
                <a:off x="5783991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53" name="Rectangle 252"/>
              <p:cNvSpPr/>
              <p:nvPr/>
            </p:nvSpPr>
            <p:spPr>
              <a:xfrm>
                <a:off x="5832977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54" name="Rectangle 253"/>
              <p:cNvSpPr/>
              <p:nvPr/>
            </p:nvSpPr>
            <p:spPr>
              <a:xfrm>
                <a:off x="5881962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55" name="Rectangle 254"/>
              <p:cNvSpPr/>
              <p:nvPr/>
            </p:nvSpPr>
            <p:spPr>
              <a:xfrm>
                <a:off x="5930948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56" name="Rectangle 255"/>
              <p:cNvSpPr/>
              <p:nvPr/>
            </p:nvSpPr>
            <p:spPr>
              <a:xfrm>
                <a:off x="5979933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57" name="Rectangle 256"/>
              <p:cNvSpPr/>
              <p:nvPr/>
            </p:nvSpPr>
            <p:spPr>
              <a:xfrm>
                <a:off x="6028918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58" name="Rectangle 257"/>
              <p:cNvSpPr/>
              <p:nvPr/>
            </p:nvSpPr>
            <p:spPr>
              <a:xfrm>
                <a:off x="6077903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59" name="Rectangle 258"/>
              <p:cNvSpPr/>
              <p:nvPr/>
            </p:nvSpPr>
            <p:spPr>
              <a:xfrm>
                <a:off x="6126889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60" name="Rectangle 259"/>
              <p:cNvSpPr/>
              <p:nvPr/>
            </p:nvSpPr>
            <p:spPr>
              <a:xfrm>
                <a:off x="6175874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61" name="Rectangle 260"/>
              <p:cNvSpPr/>
              <p:nvPr/>
            </p:nvSpPr>
            <p:spPr>
              <a:xfrm>
                <a:off x="6224859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62" name="Rectangle 261"/>
              <p:cNvSpPr/>
              <p:nvPr/>
            </p:nvSpPr>
            <p:spPr>
              <a:xfrm>
                <a:off x="6273844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63" name="Rectangle 262"/>
              <p:cNvSpPr/>
              <p:nvPr/>
            </p:nvSpPr>
            <p:spPr>
              <a:xfrm>
                <a:off x="6322830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64" name="Rectangle 263"/>
              <p:cNvSpPr/>
              <p:nvPr/>
            </p:nvSpPr>
            <p:spPr>
              <a:xfrm>
                <a:off x="6371815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65" name="Rectangle 264"/>
              <p:cNvSpPr/>
              <p:nvPr/>
            </p:nvSpPr>
            <p:spPr>
              <a:xfrm>
                <a:off x="6420801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66" name="Rectangle 265"/>
              <p:cNvSpPr/>
              <p:nvPr/>
            </p:nvSpPr>
            <p:spPr>
              <a:xfrm>
                <a:off x="6469785" y="1385653"/>
                <a:ext cx="48986" cy="10807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340" name="Rectangle 339"/>
              <p:cNvSpPr/>
              <p:nvPr/>
            </p:nvSpPr>
            <p:spPr>
              <a:xfrm>
                <a:off x="638478" y="934101"/>
                <a:ext cx="491962" cy="4514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MSX</a:t>
                </a:r>
                <a:endParaRPr lang="en-US" sz="1600" b="1" dirty="0"/>
              </a:p>
            </p:txBody>
          </p:sp>
        </p:grpSp>
        <p:sp>
          <p:nvSpPr>
            <p:cNvPr id="786" name="Rectangle 785"/>
            <p:cNvSpPr/>
            <p:nvPr/>
          </p:nvSpPr>
          <p:spPr>
            <a:xfrm rot="16200000">
              <a:off x="-527604" y="741432"/>
              <a:ext cx="186632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Acquisition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81000" y="4114800"/>
            <a:ext cx="8610600" cy="1905000"/>
            <a:chOff x="263598" y="1526105"/>
            <a:chExt cx="6457949" cy="2540000"/>
          </a:xfrm>
        </p:grpSpPr>
        <p:sp>
          <p:nvSpPr>
            <p:cNvPr id="457" name="Rectangle 456"/>
            <p:cNvSpPr/>
            <p:nvPr/>
          </p:nvSpPr>
          <p:spPr>
            <a:xfrm>
              <a:off x="5043532" y="1526105"/>
              <a:ext cx="1678015" cy="4103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/>
                <a:t>De-Multiplexed Spectra</a:t>
              </a:r>
              <a:endParaRPr lang="en-US" sz="1400" dirty="0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63598" y="1526105"/>
              <a:ext cx="6408003" cy="2540000"/>
              <a:chOff x="222210" y="2062229"/>
              <a:chExt cx="6408003" cy="2540000"/>
            </a:xfrm>
          </p:grpSpPr>
          <p:sp>
            <p:nvSpPr>
              <p:cNvPr id="787" name="Rectangle 786"/>
              <p:cNvSpPr/>
              <p:nvPr/>
            </p:nvSpPr>
            <p:spPr>
              <a:xfrm rot="16200000">
                <a:off x="-905449" y="3197571"/>
                <a:ext cx="2532317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De-Multiplexing</a:t>
                </a:r>
                <a:endParaRPr lang="en-US" dirty="0"/>
              </a:p>
            </p:txBody>
          </p:sp>
          <p:sp>
            <p:nvSpPr>
              <p:cNvPr id="327" name="TextBox 326"/>
              <p:cNvSpPr txBox="1"/>
              <p:nvPr/>
            </p:nvSpPr>
            <p:spPr>
              <a:xfrm>
                <a:off x="436513" y="3099445"/>
                <a:ext cx="8145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Scan N</a:t>
                </a:r>
                <a:endParaRPr lang="en-US" sz="1200" b="1" dirty="0"/>
              </a:p>
            </p:txBody>
          </p:sp>
          <p:sp>
            <p:nvSpPr>
              <p:cNvPr id="329" name="TextBox 328"/>
              <p:cNvSpPr txBox="1"/>
              <p:nvPr/>
            </p:nvSpPr>
            <p:spPr>
              <a:xfrm>
                <a:off x="533400" y="2906972"/>
                <a:ext cx="8145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Scan N-1</a:t>
                </a:r>
                <a:endParaRPr lang="en-US" sz="1200" dirty="0"/>
              </a:p>
            </p:txBody>
          </p:sp>
          <p:sp>
            <p:nvSpPr>
              <p:cNvPr id="330" name="TextBox 329"/>
              <p:cNvSpPr txBox="1"/>
              <p:nvPr/>
            </p:nvSpPr>
            <p:spPr>
              <a:xfrm>
                <a:off x="524004" y="3300164"/>
                <a:ext cx="8145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Scan N+1</a:t>
                </a:r>
                <a:endParaRPr lang="en-US" sz="1200" dirty="0"/>
              </a:p>
            </p:txBody>
          </p:sp>
          <p:sp>
            <p:nvSpPr>
              <p:cNvPr id="331" name="Rectangle 330"/>
              <p:cNvSpPr/>
              <p:nvPr/>
            </p:nvSpPr>
            <p:spPr>
              <a:xfrm>
                <a:off x="1143614" y="2648071"/>
                <a:ext cx="1249088" cy="11807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Left Bracket 331"/>
              <p:cNvSpPr/>
              <p:nvPr/>
            </p:nvSpPr>
            <p:spPr>
              <a:xfrm>
                <a:off x="1143614" y="2645466"/>
                <a:ext cx="71035" cy="1180740"/>
              </a:xfrm>
              <a:prstGeom prst="leftBracke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3" name="Left Bracket 332"/>
              <p:cNvSpPr/>
              <p:nvPr/>
            </p:nvSpPr>
            <p:spPr>
              <a:xfrm rot="10800000">
                <a:off x="2319503" y="2640675"/>
                <a:ext cx="71035" cy="1180740"/>
              </a:xfrm>
              <a:prstGeom prst="leftBracke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5" name="TextBox 334"/>
              <p:cNvSpPr txBox="1"/>
              <p:nvPr/>
            </p:nvSpPr>
            <p:spPr>
              <a:xfrm>
                <a:off x="1073734" y="3800505"/>
                <a:ext cx="1347358" cy="328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/>
                  <a:t>m/z</a:t>
                </a:r>
                <a:endParaRPr lang="en-US" sz="1000" b="1" i="1" dirty="0"/>
              </a:p>
            </p:txBody>
          </p:sp>
          <p:sp>
            <p:nvSpPr>
              <p:cNvPr id="336" name="Rectangle 335"/>
              <p:cNvSpPr/>
              <p:nvPr/>
            </p:nvSpPr>
            <p:spPr>
              <a:xfrm>
                <a:off x="1043119" y="2062229"/>
                <a:ext cx="1527082" cy="4103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dirty="0" smtClean="0"/>
                  <a:t>Multiplexed Spectra</a:t>
                </a:r>
                <a:endParaRPr lang="en-US" sz="1400" dirty="0"/>
              </a:p>
            </p:txBody>
          </p:sp>
          <p:sp>
            <p:nvSpPr>
              <p:cNvPr id="337" name="Rectangle 336"/>
              <p:cNvSpPr/>
              <p:nvPr/>
            </p:nvSpPr>
            <p:spPr>
              <a:xfrm rot="5400000">
                <a:off x="654697" y="2738154"/>
                <a:ext cx="486052" cy="2077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 smtClean="0"/>
                  <a:t>. . .</a:t>
                </a:r>
                <a:endParaRPr lang="en-US" sz="1200" dirty="0"/>
              </a:p>
            </p:txBody>
          </p:sp>
          <p:sp>
            <p:nvSpPr>
              <p:cNvPr id="338" name="Rectangle 337"/>
              <p:cNvSpPr/>
              <p:nvPr/>
            </p:nvSpPr>
            <p:spPr>
              <a:xfrm rot="5400000">
                <a:off x="628939" y="3721570"/>
                <a:ext cx="537568" cy="2077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 smtClean="0"/>
                  <a:t>. . .</a:t>
                </a:r>
                <a:endParaRPr lang="en-US" sz="1200" dirty="0"/>
              </a:p>
            </p:txBody>
          </p:sp>
          <p:grpSp>
            <p:nvGrpSpPr>
              <p:cNvPr id="4" name="Group 3"/>
              <p:cNvGrpSpPr>
                <a:grpSpLocks/>
              </p:cNvGrpSpPr>
              <p:nvPr/>
            </p:nvGrpSpPr>
            <p:grpSpPr>
              <a:xfrm>
                <a:off x="1195519" y="2844333"/>
                <a:ext cx="1148652" cy="413157"/>
                <a:chOff x="2971324" y="6874978"/>
                <a:chExt cx="2597014" cy="1453887"/>
              </a:xfrm>
            </p:grpSpPr>
            <p:cxnSp>
              <p:nvCxnSpPr>
                <p:cNvPr id="361" name="Straight Connector 360"/>
                <p:cNvCxnSpPr/>
                <p:nvPr/>
              </p:nvCxnSpPr>
              <p:spPr>
                <a:xfrm flipV="1">
                  <a:off x="3953584" y="7505905"/>
                  <a:ext cx="0" cy="822960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2" name="Straight Connector 361"/>
                <p:cNvCxnSpPr/>
                <p:nvPr/>
              </p:nvCxnSpPr>
              <p:spPr>
                <a:xfrm flipV="1">
                  <a:off x="3496384" y="8058207"/>
                  <a:ext cx="0" cy="270658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3" name="Straight Connector 362"/>
                <p:cNvCxnSpPr/>
                <p:nvPr/>
              </p:nvCxnSpPr>
              <p:spPr>
                <a:xfrm flipV="1">
                  <a:off x="3572584" y="7688785"/>
                  <a:ext cx="0" cy="64008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4" name="Straight Connector 363"/>
                <p:cNvCxnSpPr/>
                <p:nvPr/>
              </p:nvCxnSpPr>
              <p:spPr>
                <a:xfrm flipV="1">
                  <a:off x="3916909" y="7778657"/>
                  <a:ext cx="0" cy="548640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5" name="Straight Connector 364"/>
                <p:cNvCxnSpPr/>
                <p:nvPr/>
              </p:nvCxnSpPr>
              <p:spPr>
                <a:xfrm flipV="1">
                  <a:off x="4105984" y="7780225"/>
                  <a:ext cx="0" cy="548640"/>
                </a:xfrm>
                <a:prstGeom prst="line">
                  <a:avLst/>
                </a:prstGeom>
                <a:ln w="12700"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Straight Connector 365"/>
                <p:cNvCxnSpPr/>
                <p:nvPr/>
              </p:nvCxnSpPr>
              <p:spPr>
                <a:xfrm flipV="1">
                  <a:off x="4639384" y="7414464"/>
                  <a:ext cx="0" cy="91440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Straight Connector 366"/>
                <p:cNvCxnSpPr/>
                <p:nvPr/>
              </p:nvCxnSpPr>
              <p:spPr>
                <a:xfrm flipV="1">
                  <a:off x="4182184" y="7109665"/>
                  <a:ext cx="0" cy="365760"/>
                </a:xfrm>
                <a:prstGeom prst="line">
                  <a:avLst/>
                </a:prstGeom>
                <a:ln w="12700"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Straight Connector 367"/>
                <p:cNvCxnSpPr/>
                <p:nvPr/>
              </p:nvCxnSpPr>
              <p:spPr>
                <a:xfrm flipV="1">
                  <a:off x="3496384" y="8008825"/>
                  <a:ext cx="0" cy="91440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9" name="Straight Connector 368"/>
                <p:cNvCxnSpPr/>
                <p:nvPr/>
              </p:nvCxnSpPr>
              <p:spPr>
                <a:xfrm flipV="1">
                  <a:off x="3191584" y="7536385"/>
                  <a:ext cx="0" cy="182880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Straight Connector 369"/>
                <p:cNvCxnSpPr/>
                <p:nvPr/>
              </p:nvCxnSpPr>
              <p:spPr>
                <a:xfrm flipV="1">
                  <a:off x="3191584" y="7475425"/>
                  <a:ext cx="0" cy="9144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" name="Straight Connector 370"/>
                <p:cNvCxnSpPr/>
                <p:nvPr/>
              </p:nvCxnSpPr>
              <p:spPr>
                <a:xfrm flipV="1">
                  <a:off x="4867984" y="7368745"/>
                  <a:ext cx="0" cy="274320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Straight Connector 371"/>
                <p:cNvCxnSpPr/>
                <p:nvPr/>
              </p:nvCxnSpPr>
              <p:spPr>
                <a:xfrm flipV="1">
                  <a:off x="4563184" y="7643065"/>
                  <a:ext cx="0" cy="274320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Straight Connector 372"/>
                <p:cNvCxnSpPr/>
                <p:nvPr/>
              </p:nvCxnSpPr>
              <p:spPr>
                <a:xfrm flipV="1">
                  <a:off x="4182184" y="7414465"/>
                  <a:ext cx="0" cy="914400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Straight Connector 373"/>
                <p:cNvCxnSpPr/>
                <p:nvPr/>
              </p:nvCxnSpPr>
              <p:spPr>
                <a:xfrm flipV="1">
                  <a:off x="3191584" y="7688785"/>
                  <a:ext cx="0" cy="640080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Straight Connector 374"/>
                <p:cNvCxnSpPr/>
                <p:nvPr/>
              </p:nvCxnSpPr>
              <p:spPr>
                <a:xfrm flipV="1">
                  <a:off x="4563184" y="7871665"/>
                  <a:ext cx="0" cy="457200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" name="Straight Connector 375"/>
                <p:cNvCxnSpPr/>
                <p:nvPr/>
              </p:nvCxnSpPr>
              <p:spPr>
                <a:xfrm flipV="1">
                  <a:off x="4867984" y="7597345"/>
                  <a:ext cx="0" cy="731520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8" name="Straight Connector 377"/>
                <p:cNvCxnSpPr/>
                <p:nvPr/>
              </p:nvCxnSpPr>
              <p:spPr>
                <a:xfrm>
                  <a:off x="2971324" y="6874978"/>
                  <a:ext cx="0" cy="145231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9" name="Straight Connector 378"/>
                <p:cNvCxnSpPr/>
                <p:nvPr/>
              </p:nvCxnSpPr>
              <p:spPr>
                <a:xfrm flipV="1">
                  <a:off x="3438203" y="7482308"/>
                  <a:ext cx="0" cy="369679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0" name="Straight Connector 379"/>
                <p:cNvCxnSpPr/>
                <p:nvPr/>
              </p:nvCxnSpPr>
              <p:spPr>
                <a:xfrm flipV="1">
                  <a:off x="3846722" y="7191846"/>
                  <a:ext cx="0" cy="1135442"/>
                </a:xfrm>
                <a:prstGeom prst="line">
                  <a:avLst/>
                </a:prstGeom>
                <a:ln w="12700"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1" name="Straight Connector 380"/>
                <p:cNvCxnSpPr/>
                <p:nvPr/>
              </p:nvCxnSpPr>
              <p:spPr>
                <a:xfrm flipV="1">
                  <a:off x="4029784" y="7688785"/>
                  <a:ext cx="0" cy="640080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2" name="Straight Connector 381"/>
                <p:cNvCxnSpPr/>
                <p:nvPr/>
              </p:nvCxnSpPr>
              <p:spPr>
                <a:xfrm flipV="1">
                  <a:off x="4255241" y="8234869"/>
                  <a:ext cx="0" cy="9242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3" name="Straight Connector 382"/>
                <p:cNvCxnSpPr/>
                <p:nvPr/>
              </p:nvCxnSpPr>
              <p:spPr>
                <a:xfrm flipV="1">
                  <a:off x="4255241" y="7486901"/>
                  <a:ext cx="0" cy="765764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4" name="Straight Connector 383"/>
                <p:cNvCxnSpPr/>
                <p:nvPr/>
              </p:nvCxnSpPr>
              <p:spPr>
                <a:xfrm flipV="1">
                  <a:off x="4809660" y="7640742"/>
                  <a:ext cx="0" cy="686547"/>
                </a:xfrm>
                <a:prstGeom prst="line">
                  <a:avLst/>
                </a:prstGeom>
                <a:ln w="12700"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5" name="Straight Connector 384"/>
                <p:cNvCxnSpPr/>
                <p:nvPr/>
              </p:nvCxnSpPr>
              <p:spPr>
                <a:xfrm flipV="1">
                  <a:off x="4809660" y="7112629"/>
                  <a:ext cx="0" cy="528113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Straight Connector 385"/>
                <p:cNvCxnSpPr/>
                <p:nvPr/>
              </p:nvCxnSpPr>
              <p:spPr>
                <a:xfrm flipV="1">
                  <a:off x="4371961" y="8116043"/>
                  <a:ext cx="0" cy="204644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7" name="Straight Connector 386"/>
                <p:cNvCxnSpPr/>
                <p:nvPr/>
              </p:nvCxnSpPr>
              <p:spPr>
                <a:xfrm flipV="1">
                  <a:off x="4488681" y="7825581"/>
                  <a:ext cx="0" cy="495106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8" name="Straight Connector 387"/>
                <p:cNvCxnSpPr/>
                <p:nvPr/>
              </p:nvCxnSpPr>
              <p:spPr>
                <a:xfrm flipV="1">
                  <a:off x="3671642" y="8036826"/>
                  <a:ext cx="0" cy="52811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9" name="Straight Connector 388"/>
                <p:cNvCxnSpPr/>
                <p:nvPr/>
              </p:nvCxnSpPr>
              <p:spPr>
                <a:xfrm flipV="1">
                  <a:off x="3671642" y="7984015"/>
                  <a:ext cx="0" cy="52811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0" name="Straight Connector 389"/>
                <p:cNvCxnSpPr/>
                <p:nvPr/>
              </p:nvCxnSpPr>
              <p:spPr>
                <a:xfrm flipV="1">
                  <a:off x="5096584" y="8056631"/>
                  <a:ext cx="0" cy="270658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1" name="Straight Connector 390"/>
                <p:cNvCxnSpPr/>
                <p:nvPr/>
              </p:nvCxnSpPr>
              <p:spPr>
                <a:xfrm flipV="1">
                  <a:off x="5247359" y="7951008"/>
                  <a:ext cx="0" cy="376280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4" name="Straight Connector 393"/>
                <p:cNvCxnSpPr/>
                <p:nvPr/>
              </p:nvCxnSpPr>
              <p:spPr>
                <a:xfrm flipV="1">
                  <a:off x="3438203" y="7825581"/>
                  <a:ext cx="0" cy="501707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5" name="Straight Connector 394"/>
                <p:cNvCxnSpPr/>
                <p:nvPr/>
              </p:nvCxnSpPr>
              <p:spPr>
                <a:xfrm flipV="1">
                  <a:off x="3671642" y="8076435"/>
                  <a:ext cx="0" cy="250853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Straight Connector 395"/>
                <p:cNvCxnSpPr/>
                <p:nvPr/>
              </p:nvCxnSpPr>
              <p:spPr>
                <a:xfrm>
                  <a:off x="2971324" y="8327288"/>
                  <a:ext cx="259701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5" name="Rectangle 444"/>
              <p:cNvSpPr/>
              <p:nvPr/>
            </p:nvSpPr>
            <p:spPr>
              <a:xfrm>
                <a:off x="5282855" y="2646401"/>
                <a:ext cx="1249088" cy="11807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446" name="Left Bracket 445"/>
              <p:cNvSpPr/>
              <p:nvPr/>
            </p:nvSpPr>
            <p:spPr>
              <a:xfrm>
                <a:off x="5282796" y="2646401"/>
                <a:ext cx="71035" cy="1180740"/>
              </a:xfrm>
              <a:prstGeom prst="leftBracke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7" name="Left Bracket 446"/>
              <p:cNvSpPr/>
              <p:nvPr/>
            </p:nvSpPr>
            <p:spPr>
              <a:xfrm rot="10800000">
                <a:off x="6460908" y="2646401"/>
                <a:ext cx="71035" cy="1180740"/>
              </a:xfrm>
              <a:prstGeom prst="leftBracke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8" name="TextBox 447"/>
              <p:cNvSpPr txBox="1"/>
              <p:nvPr/>
            </p:nvSpPr>
            <p:spPr>
              <a:xfrm>
                <a:off x="5282855" y="3799410"/>
                <a:ext cx="1347358" cy="328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/>
                  <a:t>m/z</a:t>
                </a:r>
                <a:endParaRPr lang="en-US" sz="1000" b="1" i="1" dirty="0"/>
              </a:p>
            </p:txBody>
          </p:sp>
          <p:sp>
            <p:nvSpPr>
              <p:cNvPr id="449" name="TextBox 448"/>
              <p:cNvSpPr txBox="1"/>
              <p:nvPr/>
            </p:nvSpPr>
            <p:spPr>
              <a:xfrm rot="16200000">
                <a:off x="4103602" y="3025268"/>
                <a:ext cx="1558203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Isolation Window</a:t>
                </a:r>
                <a:endParaRPr lang="en-US" sz="1200" b="1" dirty="0"/>
              </a:p>
            </p:txBody>
          </p:sp>
          <p:sp>
            <p:nvSpPr>
              <p:cNvPr id="451" name="Rectangle 450"/>
              <p:cNvSpPr/>
              <p:nvPr/>
            </p:nvSpPr>
            <p:spPr>
              <a:xfrm rot="5400000">
                <a:off x="5148049" y="2950401"/>
                <a:ext cx="10330" cy="119453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452" name="Rectangle 451"/>
              <p:cNvSpPr/>
              <p:nvPr/>
            </p:nvSpPr>
            <p:spPr>
              <a:xfrm rot="5400000">
                <a:off x="5148049" y="3308258"/>
                <a:ext cx="10330" cy="119453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453" name="Rectangle 452"/>
              <p:cNvSpPr/>
              <p:nvPr/>
            </p:nvSpPr>
            <p:spPr>
              <a:xfrm rot="5400000">
                <a:off x="5148049" y="3508128"/>
                <a:ext cx="10330" cy="119453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454" name="Rectangle 453"/>
              <p:cNvSpPr/>
              <p:nvPr/>
            </p:nvSpPr>
            <p:spPr>
              <a:xfrm rot="5400000">
                <a:off x="5149020" y="3739655"/>
                <a:ext cx="10330" cy="119453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455" name="Rectangle 454"/>
              <p:cNvSpPr/>
              <p:nvPr/>
            </p:nvSpPr>
            <p:spPr>
              <a:xfrm rot="5400000">
                <a:off x="5152675" y="2641149"/>
                <a:ext cx="10330" cy="119453"/>
              </a:xfrm>
              <a:prstGeom prst="rect">
                <a:avLst/>
              </a:prstGeom>
              <a:solidFill>
                <a:srgbClr val="0000FF"/>
              </a:solidFill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5323303" y="2445926"/>
                <a:ext cx="1153697" cy="260114"/>
                <a:chOff x="5323303" y="2254486"/>
                <a:chExt cx="1153697" cy="260114"/>
              </a:xfrm>
            </p:grpSpPr>
            <p:cxnSp>
              <p:nvCxnSpPr>
                <p:cNvPr id="431" name="Straight Connector 430"/>
                <p:cNvCxnSpPr/>
                <p:nvPr/>
              </p:nvCxnSpPr>
              <p:spPr>
                <a:xfrm flipV="1">
                  <a:off x="5757028" y="2280497"/>
                  <a:ext cx="0" cy="234103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Straight Connector 431"/>
                <p:cNvCxnSpPr/>
                <p:nvPr/>
              </p:nvCxnSpPr>
              <p:spPr>
                <a:xfrm flipV="1">
                  <a:off x="5858581" y="2254486"/>
                  <a:ext cx="0" cy="260114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" name="Straight Connector 432"/>
                <p:cNvCxnSpPr/>
                <p:nvPr/>
              </p:nvCxnSpPr>
              <p:spPr>
                <a:xfrm flipV="1">
                  <a:off x="5418517" y="2332520"/>
                  <a:ext cx="0" cy="182080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" name="Straight Connector 433"/>
                <p:cNvCxnSpPr/>
                <p:nvPr/>
              </p:nvCxnSpPr>
              <p:spPr>
                <a:xfrm flipV="1">
                  <a:off x="6027836" y="2384543"/>
                  <a:ext cx="0" cy="130057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5" name="Straight Connector 434"/>
                <p:cNvCxnSpPr/>
                <p:nvPr/>
              </p:nvCxnSpPr>
              <p:spPr>
                <a:xfrm flipV="1">
                  <a:off x="6163241" y="2306509"/>
                  <a:ext cx="0" cy="208091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36" name="Group 435"/>
                <p:cNvGrpSpPr/>
                <p:nvPr/>
              </p:nvGrpSpPr>
              <p:grpSpPr>
                <a:xfrm>
                  <a:off x="5323303" y="2371882"/>
                  <a:ext cx="1153697" cy="142718"/>
                  <a:chOff x="855896" y="5242603"/>
                  <a:chExt cx="4812028" cy="1027287"/>
                </a:xfrm>
              </p:grpSpPr>
              <p:cxnSp>
                <p:nvCxnSpPr>
                  <p:cNvPr id="438" name="Straight Connector 437"/>
                  <p:cNvCxnSpPr/>
                  <p:nvPr/>
                </p:nvCxnSpPr>
                <p:spPr>
                  <a:xfrm flipV="1">
                    <a:off x="3451147" y="5837348"/>
                    <a:ext cx="0" cy="419025"/>
                  </a:xfrm>
                  <a:prstGeom prst="line">
                    <a:avLst/>
                  </a:prstGeom>
                  <a:ln w="127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9" name="Straight Connector 438"/>
                  <p:cNvCxnSpPr/>
                  <p:nvPr/>
                </p:nvCxnSpPr>
                <p:spPr>
                  <a:xfrm flipV="1">
                    <a:off x="5073179" y="5499425"/>
                    <a:ext cx="0" cy="770465"/>
                  </a:xfrm>
                  <a:prstGeom prst="line">
                    <a:avLst/>
                  </a:prstGeom>
                  <a:ln w="127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Connector 441"/>
                  <p:cNvCxnSpPr/>
                  <p:nvPr/>
                </p:nvCxnSpPr>
                <p:spPr>
                  <a:xfrm flipV="1">
                    <a:off x="1720979" y="5242603"/>
                    <a:ext cx="0" cy="1027287"/>
                  </a:xfrm>
                  <a:prstGeom prst="line">
                    <a:avLst/>
                  </a:prstGeom>
                  <a:ln w="127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Connector 442"/>
                  <p:cNvCxnSpPr/>
                  <p:nvPr/>
                </p:nvCxnSpPr>
                <p:spPr>
                  <a:xfrm flipV="1">
                    <a:off x="2153521" y="5756247"/>
                    <a:ext cx="0" cy="513643"/>
                  </a:xfrm>
                  <a:prstGeom prst="line">
                    <a:avLst/>
                  </a:prstGeom>
                  <a:ln w="127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Straight Connector 443"/>
                  <p:cNvCxnSpPr/>
                  <p:nvPr/>
                </p:nvCxnSpPr>
                <p:spPr>
                  <a:xfrm>
                    <a:off x="855896" y="6269890"/>
                    <a:ext cx="4812028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805" name="TextBox 804"/>
              <p:cNvSpPr txBox="1"/>
              <p:nvPr/>
            </p:nvSpPr>
            <p:spPr>
              <a:xfrm>
                <a:off x="3056177" y="3790890"/>
                <a:ext cx="1592023" cy="533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Isolation Window</a:t>
                </a:r>
              </a:p>
              <a:p>
                <a:pPr algn="ctr"/>
                <a:r>
                  <a:rPr lang="en-US" sz="1000" b="1" i="1" dirty="0" smtClean="0"/>
                  <a:t>(present = 1; absent  = 0)</a:t>
                </a:r>
                <a:endParaRPr lang="en-US" sz="1000" b="1" i="1" dirty="0"/>
              </a:p>
            </p:txBody>
          </p:sp>
          <p:sp>
            <p:nvSpPr>
              <p:cNvPr id="1060" name="Rectangle 1059"/>
              <p:cNvSpPr/>
              <p:nvPr/>
            </p:nvSpPr>
            <p:spPr>
              <a:xfrm>
                <a:off x="3203205" y="2062229"/>
                <a:ext cx="1435801" cy="4103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dirty="0" smtClean="0"/>
                  <a:t>Precursor Isolation</a:t>
                </a:r>
                <a:endParaRPr lang="en-US" sz="1400" dirty="0"/>
              </a:p>
            </p:txBody>
          </p:sp>
          <p:sp>
            <p:nvSpPr>
              <p:cNvPr id="803" name="Left Bracket 802"/>
              <p:cNvSpPr/>
              <p:nvPr/>
            </p:nvSpPr>
            <p:spPr>
              <a:xfrm>
                <a:off x="3203205" y="2636396"/>
                <a:ext cx="71035" cy="1180740"/>
              </a:xfrm>
              <a:prstGeom prst="leftBracke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4" name="Left Bracket 803"/>
              <p:cNvSpPr/>
              <p:nvPr/>
            </p:nvSpPr>
            <p:spPr>
              <a:xfrm rot="10800000">
                <a:off x="4394337" y="2636396"/>
                <a:ext cx="71035" cy="1180740"/>
              </a:xfrm>
              <a:prstGeom prst="leftBracke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0" name="TextBox 1039"/>
              <p:cNvSpPr txBox="1"/>
              <p:nvPr/>
            </p:nvSpPr>
            <p:spPr>
              <a:xfrm>
                <a:off x="2544911" y="2908828"/>
                <a:ext cx="8145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Scan N-1</a:t>
                </a:r>
                <a:endParaRPr lang="en-US" sz="1200" dirty="0"/>
              </a:p>
            </p:txBody>
          </p:sp>
          <p:sp>
            <p:nvSpPr>
              <p:cNvPr id="1041" name="TextBox 1040"/>
              <p:cNvSpPr txBox="1"/>
              <p:nvPr/>
            </p:nvSpPr>
            <p:spPr>
              <a:xfrm>
                <a:off x="2544911" y="3302408"/>
                <a:ext cx="8145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Scan N+1</a:t>
                </a:r>
                <a:endParaRPr lang="en-US" sz="1200" dirty="0"/>
              </a:p>
            </p:txBody>
          </p:sp>
          <p:sp>
            <p:nvSpPr>
              <p:cNvPr id="324" name="Rectangle 323"/>
              <p:cNvSpPr/>
              <p:nvPr/>
            </p:nvSpPr>
            <p:spPr>
              <a:xfrm rot="5400000">
                <a:off x="2748885" y="3661127"/>
                <a:ext cx="455253" cy="2077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smtClean="0"/>
                  <a:t>. . .</a:t>
                </a:r>
                <a:endParaRPr lang="en-US" sz="1200" dirty="0"/>
              </a:p>
            </p:txBody>
          </p:sp>
          <p:sp>
            <p:nvSpPr>
              <p:cNvPr id="325" name="Rectangle 324"/>
              <p:cNvSpPr/>
              <p:nvPr/>
            </p:nvSpPr>
            <p:spPr>
              <a:xfrm rot="5400000">
                <a:off x="2748885" y="2715051"/>
                <a:ext cx="455253" cy="2077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smtClean="0"/>
                  <a:t>. . .</a:t>
                </a:r>
                <a:endParaRPr lang="en-US" sz="1200" dirty="0"/>
              </a:p>
            </p:txBody>
          </p:sp>
          <p:sp>
            <p:nvSpPr>
              <p:cNvPr id="456" name="TextBox 455"/>
              <p:cNvSpPr txBox="1"/>
              <p:nvPr/>
            </p:nvSpPr>
            <p:spPr>
              <a:xfrm>
                <a:off x="2446577" y="3109464"/>
                <a:ext cx="8145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Scan N</a:t>
                </a:r>
                <a:endParaRPr lang="en-US" sz="1200" b="1" dirty="0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5328348" y="2750726"/>
                <a:ext cx="1148652" cy="259849"/>
                <a:chOff x="1790519" y="4420508"/>
                <a:chExt cx="1148652" cy="259849"/>
              </a:xfrm>
            </p:grpSpPr>
            <p:cxnSp>
              <p:nvCxnSpPr>
                <p:cNvPr id="492" name="Straight Connector 491"/>
                <p:cNvCxnSpPr/>
                <p:nvPr/>
              </p:nvCxnSpPr>
              <p:spPr>
                <a:xfrm flipV="1">
                  <a:off x="2056455" y="4498463"/>
                  <a:ext cx="0" cy="181894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5" name="Straight Connector 494"/>
                <p:cNvCxnSpPr/>
                <p:nvPr/>
              </p:nvCxnSpPr>
              <p:spPr>
                <a:xfrm flipV="1">
                  <a:off x="2528297" y="4420508"/>
                  <a:ext cx="0" cy="259849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9" name="Straight Connector 498"/>
                <p:cNvCxnSpPr/>
                <p:nvPr/>
              </p:nvCxnSpPr>
              <p:spPr>
                <a:xfrm flipV="1">
                  <a:off x="1887939" y="4648200"/>
                  <a:ext cx="0" cy="25985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7" name="Straight Connector 506"/>
                <p:cNvCxnSpPr/>
                <p:nvPr/>
              </p:nvCxnSpPr>
              <p:spPr>
                <a:xfrm flipV="1">
                  <a:off x="1997018" y="4572000"/>
                  <a:ext cx="0" cy="10505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0" name="Straight Connector 509"/>
                <p:cNvCxnSpPr/>
                <p:nvPr/>
              </p:nvCxnSpPr>
              <p:spPr>
                <a:xfrm flipV="1">
                  <a:off x="2358392" y="4653646"/>
                  <a:ext cx="0" cy="2626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2" name="Straight Connector 521"/>
                <p:cNvCxnSpPr/>
                <p:nvPr/>
              </p:nvCxnSpPr>
              <p:spPr>
                <a:xfrm>
                  <a:off x="1790519" y="4679909"/>
                  <a:ext cx="114865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4" name="Group 523"/>
              <p:cNvGrpSpPr>
                <a:grpSpLocks/>
              </p:cNvGrpSpPr>
              <p:nvPr/>
            </p:nvGrpSpPr>
            <p:grpSpPr>
              <a:xfrm>
                <a:off x="5323303" y="3588926"/>
                <a:ext cx="1148652" cy="217611"/>
                <a:chOff x="2971324" y="7563106"/>
                <a:chExt cx="2597014" cy="765767"/>
              </a:xfrm>
            </p:grpSpPr>
            <p:cxnSp>
              <p:nvCxnSpPr>
                <p:cNvPr id="528" name="Straight Connector 527"/>
                <p:cNvCxnSpPr/>
                <p:nvPr/>
              </p:nvCxnSpPr>
              <p:spPr>
                <a:xfrm flipV="1">
                  <a:off x="3916909" y="7778657"/>
                  <a:ext cx="0" cy="548640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2" name="Straight Connector 531"/>
                <p:cNvCxnSpPr/>
                <p:nvPr/>
              </p:nvCxnSpPr>
              <p:spPr>
                <a:xfrm flipV="1">
                  <a:off x="3496385" y="8237429"/>
                  <a:ext cx="0" cy="91440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3" name="Straight Connector 532"/>
                <p:cNvCxnSpPr/>
                <p:nvPr/>
              </p:nvCxnSpPr>
              <p:spPr>
                <a:xfrm flipV="1">
                  <a:off x="3191583" y="8145992"/>
                  <a:ext cx="0" cy="182881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6" name="Straight Connector 535"/>
                <p:cNvCxnSpPr/>
                <p:nvPr/>
              </p:nvCxnSpPr>
              <p:spPr>
                <a:xfrm flipV="1">
                  <a:off x="4563184" y="8054548"/>
                  <a:ext cx="0" cy="274321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6" name="Straight Connector 545"/>
                <p:cNvCxnSpPr/>
                <p:nvPr/>
              </p:nvCxnSpPr>
              <p:spPr>
                <a:xfrm flipV="1">
                  <a:off x="4255241" y="7563106"/>
                  <a:ext cx="0" cy="765764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0" name="Straight Connector 549"/>
                <p:cNvCxnSpPr/>
                <p:nvPr/>
              </p:nvCxnSpPr>
              <p:spPr>
                <a:xfrm flipV="1">
                  <a:off x="4488681" y="7825581"/>
                  <a:ext cx="0" cy="495106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2" name="Straight Connector 551"/>
                <p:cNvCxnSpPr/>
                <p:nvPr/>
              </p:nvCxnSpPr>
              <p:spPr>
                <a:xfrm flipV="1">
                  <a:off x="3671643" y="8276057"/>
                  <a:ext cx="0" cy="52813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7" name="Straight Connector 556"/>
                <p:cNvCxnSpPr/>
                <p:nvPr/>
              </p:nvCxnSpPr>
              <p:spPr>
                <a:xfrm>
                  <a:off x="2971324" y="8327288"/>
                  <a:ext cx="259701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8" name="Group 557"/>
              <p:cNvGrpSpPr>
                <a:grpSpLocks/>
              </p:cNvGrpSpPr>
              <p:nvPr/>
            </p:nvGrpSpPr>
            <p:grpSpPr>
              <a:xfrm>
                <a:off x="5334000" y="3037215"/>
                <a:ext cx="1148652" cy="323111"/>
                <a:chOff x="2971324" y="7191846"/>
                <a:chExt cx="2597014" cy="1137019"/>
              </a:xfrm>
            </p:grpSpPr>
            <p:cxnSp>
              <p:nvCxnSpPr>
                <p:cNvPr id="563" name="Straight Connector 562"/>
                <p:cNvCxnSpPr/>
                <p:nvPr/>
              </p:nvCxnSpPr>
              <p:spPr>
                <a:xfrm flipV="1">
                  <a:off x="4105984" y="7780225"/>
                  <a:ext cx="0" cy="548640"/>
                </a:xfrm>
                <a:prstGeom prst="line">
                  <a:avLst/>
                </a:prstGeom>
                <a:ln w="12700"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5" name="Straight Connector 564"/>
                <p:cNvCxnSpPr/>
                <p:nvPr/>
              </p:nvCxnSpPr>
              <p:spPr>
                <a:xfrm flipV="1">
                  <a:off x="4182184" y="7947560"/>
                  <a:ext cx="0" cy="365762"/>
                </a:xfrm>
                <a:prstGeom prst="line">
                  <a:avLst/>
                </a:prstGeom>
                <a:ln w="12700"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7" name="Straight Connector 576"/>
                <p:cNvCxnSpPr/>
                <p:nvPr/>
              </p:nvCxnSpPr>
              <p:spPr>
                <a:xfrm flipV="1">
                  <a:off x="3846722" y="7191846"/>
                  <a:ext cx="0" cy="1135442"/>
                </a:xfrm>
                <a:prstGeom prst="line">
                  <a:avLst/>
                </a:prstGeom>
                <a:ln w="12700"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1" name="Straight Connector 580"/>
                <p:cNvCxnSpPr/>
                <p:nvPr/>
              </p:nvCxnSpPr>
              <p:spPr>
                <a:xfrm flipV="1">
                  <a:off x="4809660" y="7640742"/>
                  <a:ext cx="0" cy="686547"/>
                </a:xfrm>
                <a:prstGeom prst="line">
                  <a:avLst/>
                </a:prstGeom>
                <a:ln w="12700"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5" name="Straight Connector 584"/>
                <p:cNvCxnSpPr/>
                <p:nvPr/>
              </p:nvCxnSpPr>
              <p:spPr>
                <a:xfrm flipV="1">
                  <a:off x="3671643" y="8269335"/>
                  <a:ext cx="0" cy="52813"/>
                </a:xfrm>
                <a:prstGeom prst="line">
                  <a:avLst/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1" name="Straight Connector 590"/>
                <p:cNvCxnSpPr/>
                <p:nvPr/>
              </p:nvCxnSpPr>
              <p:spPr>
                <a:xfrm>
                  <a:off x="2971324" y="8327288"/>
                  <a:ext cx="259701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2" name="Group 591"/>
              <p:cNvGrpSpPr>
                <a:grpSpLocks/>
              </p:cNvGrpSpPr>
              <p:nvPr/>
            </p:nvGrpSpPr>
            <p:grpSpPr>
              <a:xfrm>
                <a:off x="5334000" y="3381662"/>
                <a:ext cx="1148652" cy="181894"/>
                <a:chOff x="2971324" y="7688785"/>
                <a:chExt cx="2597014" cy="640080"/>
              </a:xfrm>
            </p:grpSpPr>
            <p:cxnSp>
              <p:nvCxnSpPr>
                <p:cNvPr id="594" name="Straight Connector 593"/>
                <p:cNvCxnSpPr/>
                <p:nvPr/>
              </p:nvCxnSpPr>
              <p:spPr>
                <a:xfrm flipV="1">
                  <a:off x="3496384" y="8058207"/>
                  <a:ext cx="0" cy="270658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0" name="Straight Connector 609"/>
                <p:cNvCxnSpPr/>
                <p:nvPr/>
              </p:nvCxnSpPr>
              <p:spPr>
                <a:xfrm flipV="1">
                  <a:off x="4867983" y="8054544"/>
                  <a:ext cx="0" cy="274321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9" name="Straight Connector 618"/>
                <p:cNvCxnSpPr/>
                <p:nvPr/>
              </p:nvCxnSpPr>
              <p:spPr>
                <a:xfrm flipV="1">
                  <a:off x="4029784" y="7688785"/>
                  <a:ext cx="0" cy="640080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3" name="Straight Connector 622"/>
                <p:cNvCxnSpPr/>
                <p:nvPr/>
              </p:nvCxnSpPr>
              <p:spPr>
                <a:xfrm flipV="1">
                  <a:off x="4809660" y="7800752"/>
                  <a:ext cx="0" cy="528113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9" name="Straight Connector 628"/>
                <p:cNvCxnSpPr/>
                <p:nvPr/>
              </p:nvCxnSpPr>
              <p:spPr>
                <a:xfrm flipV="1">
                  <a:off x="5096584" y="8056631"/>
                  <a:ext cx="0" cy="270658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5" name="Straight Connector 644"/>
                <p:cNvCxnSpPr/>
                <p:nvPr/>
              </p:nvCxnSpPr>
              <p:spPr>
                <a:xfrm>
                  <a:off x="2971324" y="8327288"/>
                  <a:ext cx="259701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TextBox 8"/>
              <p:cNvSpPr txBox="1"/>
              <p:nvPr/>
            </p:nvSpPr>
            <p:spPr>
              <a:xfrm>
                <a:off x="4495800" y="3028891"/>
                <a:ext cx="22506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</a:t>
                </a:r>
                <a:endParaRPr lang="en-US" dirty="0"/>
              </a:p>
            </p:txBody>
          </p:sp>
          <p:sp>
            <p:nvSpPr>
              <p:cNvPr id="646" name="TextBox 645"/>
              <p:cNvSpPr txBox="1"/>
              <p:nvPr/>
            </p:nvSpPr>
            <p:spPr>
              <a:xfrm>
                <a:off x="2366918" y="3028891"/>
                <a:ext cx="239488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=</a:t>
                </a: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3241190" y="2997641"/>
                <a:ext cx="1188664" cy="487959"/>
                <a:chOff x="1579112" y="1748400"/>
                <a:chExt cx="5043073" cy="399290"/>
              </a:xfrm>
            </p:grpSpPr>
            <p:sp>
              <p:nvSpPr>
                <p:cNvPr id="408" name="Rectangle 407"/>
                <p:cNvSpPr/>
                <p:nvPr/>
              </p:nvSpPr>
              <p:spPr>
                <a:xfrm>
                  <a:off x="1772642" y="1748401"/>
                  <a:ext cx="48986" cy="10807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09" name="Rectangle 408"/>
                <p:cNvSpPr/>
                <p:nvPr/>
              </p:nvSpPr>
              <p:spPr>
                <a:xfrm>
                  <a:off x="3291187" y="1748400"/>
                  <a:ext cx="48986" cy="10807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10" name="Rectangle 409"/>
                <p:cNvSpPr/>
                <p:nvPr/>
              </p:nvSpPr>
              <p:spPr>
                <a:xfrm>
                  <a:off x="4074950" y="1748401"/>
                  <a:ext cx="48986" cy="10807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11" name="Rectangle 410"/>
                <p:cNvSpPr/>
                <p:nvPr/>
              </p:nvSpPr>
              <p:spPr>
                <a:xfrm>
                  <a:off x="4270893" y="1748401"/>
                  <a:ext cx="48986" cy="10807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12" name="Rectangle 411"/>
                <p:cNvSpPr/>
                <p:nvPr/>
              </p:nvSpPr>
              <p:spPr>
                <a:xfrm>
                  <a:off x="6083347" y="1748401"/>
                  <a:ext cx="48986" cy="10807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13" name="Rectangle 412"/>
                <p:cNvSpPr/>
                <p:nvPr/>
              </p:nvSpPr>
              <p:spPr>
                <a:xfrm>
                  <a:off x="1579112" y="1895494"/>
                  <a:ext cx="48986" cy="108071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14" name="Rectangle 413"/>
                <p:cNvSpPr/>
                <p:nvPr/>
              </p:nvSpPr>
              <p:spPr>
                <a:xfrm>
                  <a:off x="2948289" y="1895463"/>
                  <a:ext cx="48986" cy="108071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15" name="Rectangle 414"/>
                <p:cNvSpPr/>
                <p:nvPr/>
              </p:nvSpPr>
              <p:spPr>
                <a:xfrm>
                  <a:off x="4613788" y="1895893"/>
                  <a:ext cx="48986" cy="108071"/>
                </a:xfrm>
                <a:prstGeom prst="rect">
                  <a:avLst/>
                </a:prstGeom>
                <a:solidFill>
                  <a:srgbClr val="92D050"/>
                </a:solidFill>
                <a:ln w="1905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16" name="Rectangle 415"/>
                <p:cNvSpPr/>
                <p:nvPr/>
              </p:nvSpPr>
              <p:spPr>
                <a:xfrm>
                  <a:off x="5495524" y="1895893"/>
                  <a:ext cx="48986" cy="10807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17" name="Rectangle 416"/>
                <p:cNvSpPr/>
                <p:nvPr/>
              </p:nvSpPr>
              <p:spPr>
                <a:xfrm>
                  <a:off x="6573199" y="1894825"/>
                  <a:ext cx="48986" cy="108071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18" name="Rectangle 417"/>
                <p:cNvSpPr/>
                <p:nvPr/>
              </p:nvSpPr>
              <p:spPr>
                <a:xfrm>
                  <a:off x="2605392" y="2039619"/>
                  <a:ext cx="48986" cy="10807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19" name="Rectangle 418"/>
                <p:cNvSpPr/>
                <p:nvPr/>
              </p:nvSpPr>
              <p:spPr>
                <a:xfrm>
                  <a:off x="3634082" y="2039619"/>
                  <a:ext cx="48986" cy="10807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20" name="Rectangle 419"/>
                <p:cNvSpPr/>
                <p:nvPr/>
              </p:nvSpPr>
              <p:spPr>
                <a:xfrm>
                  <a:off x="5152627" y="2039619"/>
                  <a:ext cx="48986" cy="10807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21" name="Rectangle 420"/>
                <p:cNvSpPr/>
                <p:nvPr/>
              </p:nvSpPr>
              <p:spPr>
                <a:xfrm>
                  <a:off x="5299583" y="2039619"/>
                  <a:ext cx="48986" cy="10807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  <p:sp>
              <p:nvSpPr>
                <p:cNvPr id="422" name="Rectangle 421"/>
                <p:cNvSpPr/>
                <p:nvPr/>
              </p:nvSpPr>
              <p:spPr>
                <a:xfrm>
                  <a:off x="6279289" y="2039619"/>
                  <a:ext cx="48986" cy="10807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6616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Multiplexed DIA Data (before)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01972"/>
            <a:ext cx="3581400" cy="484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1401972"/>
            <a:ext cx="3584448" cy="484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696200" y="1428929"/>
            <a:ext cx="1137648" cy="4390846"/>
            <a:chOff x="7696200" y="1428929"/>
            <a:chExt cx="1137648" cy="4390846"/>
          </a:xfrm>
        </p:grpSpPr>
        <p:pic>
          <p:nvPicPr>
            <p:cNvPr id="3277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795" y="1428929"/>
              <a:ext cx="1137053" cy="1447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77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2904728"/>
              <a:ext cx="1134069" cy="1438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773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795" y="4381678"/>
              <a:ext cx="1133475" cy="14380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" name="TextBox 12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Jarrett </a:t>
            </a:r>
            <a:r>
              <a:rPr lang="en-US" sz="1400" dirty="0" err="1"/>
              <a:t>Egertson</a:t>
            </a:r>
            <a:r>
              <a:rPr lang="en-US" sz="1400" dirty="0"/>
              <a:t> – Thursday AM – </a:t>
            </a:r>
            <a:r>
              <a:rPr lang="en-US" sz="1400" dirty="0" err="1"/>
              <a:t>ThP</a:t>
            </a:r>
            <a:r>
              <a:rPr lang="en-US" sz="1400" dirty="0"/>
              <a:t> </a:t>
            </a:r>
            <a:r>
              <a:rPr lang="en-US" sz="1400" dirty="0" smtClean="0"/>
              <a:t>571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9124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Multiplexed DIA Data (after) </a:t>
            </a:r>
            <a:endParaRPr lang="en-US" dirty="0"/>
          </a:p>
        </p:txBody>
      </p:sp>
      <p:pic>
        <p:nvPicPr>
          <p:cNvPr id="313" name="Picture 3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1402080"/>
            <a:ext cx="3584368" cy="484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4" name="Picture 3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02080"/>
            <a:ext cx="3584368" cy="484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15" name="Group 314"/>
          <p:cNvGrpSpPr/>
          <p:nvPr/>
        </p:nvGrpSpPr>
        <p:grpSpPr>
          <a:xfrm>
            <a:off x="7696200" y="1428929"/>
            <a:ext cx="1137648" cy="4390846"/>
            <a:chOff x="7696200" y="1428929"/>
            <a:chExt cx="1137648" cy="4390846"/>
          </a:xfrm>
        </p:grpSpPr>
        <p:pic>
          <p:nvPicPr>
            <p:cNvPr id="31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795" y="1428929"/>
              <a:ext cx="1137053" cy="1447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2904728"/>
              <a:ext cx="1134069" cy="1438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8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795" y="4381678"/>
              <a:ext cx="1133475" cy="14380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19" name="TextBox 318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Jarrett </a:t>
            </a:r>
            <a:r>
              <a:rPr lang="en-US" sz="1400" dirty="0" err="1"/>
              <a:t>Egertson</a:t>
            </a:r>
            <a:r>
              <a:rPr lang="en-US" sz="1400" dirty="0"/>
              <a:t> – Thursday AM – </a:t>
            </a:r>
            <a:r>
              <a:rPr lang="en-US" sz="1400" dirty="0" err="1"/>
              <a:t>ThP</a:t>
            </a:r>
            <a:r>
              <a:rPr lang="en-US" sz="1400" dirty="0"/>
              <a:t> </a:t>
            </a:r>
            <a:r>
              <a:rPr lang="en-US" sz="1400" dirty="0" smtClean="0"/>
              <a:t>571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699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2012 </a:t>
            </a:r>
            <a:r>
              <a:rPr lang="en-US" dirty="0"/>
              <a:t>Skyline Adoption (&gt;</a:t>
            </a:r>
            <a:r>
              <a:rPr lang="en-US" dirty="0" smtClean="0"/>
              <a:t>10,000 </a:t>
            </a:r>
            <a:r>
              <a:rPr lang="en-US" dirty="0"/>
              <a:t>installations)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28600" y="1295400"/>
            <a:ext cx="8720337" cy="5010150"/>
            <a:chOff x="228600" y="1295400"/>
            <a:chExt cx="8720337" cy="5010150"/>
          </a:xfrm>
        </p:grpSpPr>
        <p:grpSp>
          <p:nvGrpSpPr>
            <p:cNvPr id="10" name="Group 9"/>
            <p:cNvGrpSpPr/>
            <p:nvPr/>
          </p:nvGrpSpPr>
          <p:grpSpPr>
            <a:xfrm>
              <a:off x="228600" y="1295400"/>
              <a:ext cx="8665607" cy="5010150"/>
              <a:chOff x="97393" y="1295400"/>
              <a:chExt cx="8665607" cy="501015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57200" y="1371600"/>
                <a:ext cx="8305800" cy="4933950"/>
                <a:chOff x="838200" y="1371600"/>
                <a:chExt cx="8305800" cy="4933950"/>
              </a:xfrm>
            </p:grpSpPr>
            <p:pic>
              <p:nvPicPr>
                <p:cNvPr id="34821" name="Picture 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8200" y="1371600"/>
                  <a:ext cx="7715250" cy="49339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6" name="Straight Arrow Connector 5"/>
                <p:cNvCxnSpPr/>
                <p:nvPr/>
              </p:nvCxnSpPr>
              <p:spPr>
                <a:xfrm>
                  <a:off x="3276600" y="4248150"/>
                  <a:ext cx="0" cy="457200"/>
                </a:xfrm>
                <a:prstGeom prst="straightConnector1">
                  <a:avLst/>
                </a:prstGeom>
                <a:ln w="28575">
                  <a:solidFill>
                    <a:schemeClr val="tx2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TextBox 6"/>
                <p:cNvSpPr txBox="1"/>
                <p:nvPr/>
              </p:nvSpPr>
              <p:spPr>
                <a:xfrm>
                  <a:off x="2941412" y="3663375"/>
                  <a:ext cx="670376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ASMS</a:t>
                  </a:r>
                </a:p>
                <a:p>
                  <a:r>
                    <a:rPr lang="en-US" sz="1600" dirty="0" smtClean="0"/>
                    <a:t>2010</a:t>
                  </a:r>
                  <a:endParaRPr lang="en-US" sz="1600" dirty="0"/>
                </a:p>
              </p:txBody>
            </p:sp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5516788" y="2990850"/>
                  <a:ext cx="0" cy="457200"/>
                </a:xfrm>
                <a:prstGeom prst="straightConnector1">
                  <a:avLst/>
                </a:prstGeom>
                <a:ln w="28575">
                  <a:solidFill>
                    <a:schemeClr val="tx2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>
                  <a:off x="5181600" y="2406075"/>
                  <a:ext cx="670376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ASMS</a:t>
                  </a:r>
                </a:p>
                <a:p>
                  <a:r>
                    <a:rPr lang="en-US" sz="1600" dirty="0" smtClean="0"/>
                    <a:t>2011</a:t>
                  </a:r>
                  <a:endParaRPr lang="en-US" sz="1600" dirty="0"/>
                </a:p>
              </p:txBody>
            </p:sp>
            <p:pic>
              <p:nvPicPr>
                <p:cNvPr id="5122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305675" y="2624137"/>
                  <a:ext cx="1838325" cy="2428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4" name="TextBox 3"/>
              <p:cNvSpPr txBox="1"/>
              <p:nvPr/>
            </p:nvSpPr>
            <p:spPr>
              <a:xfrm>
                <a:off x="533400" y="1764268"/>
                <a:ext cx="38877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Skyline Instances Started Trailing 7 Days</a:t>
                </a:r>
                <a:endParaRPr lang="en-US" dirty="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676400" y="2406075"/>
                <a:ext cx="3048000" cy="2180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16200000">
                <a:off x="-235872" y="4063483"/>
                <a:ext cx="103586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Instances</a:t>
                </a:r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758829" y="1295400"/>
                <a:ext cx="4924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3500</a:t>
                </a:r>
                <a:endParaRPr lang="en-US" sz="12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758829" y="1932801"/>
                <a:ext cx="4924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3000</a:t>
                </a:r>
                <a:endParaRPr lang="en-US" sz="12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1007" y="2542401"/>
                <a:ext cx="4924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2500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21957" y="3810000"/>
                <a:ext cx="4924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1</a:t>
                </a:r>
                <a:r>
                  <a:rPr lang="en-US" sz="1200" dirty="0" smtClean="0"/>
                  <a:t>500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13267" y="4419600"/>
                <a:ext cx="4924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1000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98902" y="5029200"/>
                <a:ext cx="41549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500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52790" y="5638800"/>
                <a:ext cx="26161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0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21957" y="3152001"/>
                <a:ext cx="4924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2000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12432" y="4038600"/>
                <a:ext cx="240358" cy="3876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7281876" y="2590800"/>
              <a:ext cx="16335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Dev</a:t>
              </a:r>
              <a:r>
                <a:rPr lang="en-US" dirty="0" smtClean="0"/>
                <a:t> 64 Release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81876" y="2990850"/>
              <a:ext cx="13385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Dev</a:t>
              </a:r>
              <a:r>
                <a:rPr lang="en-US" dirty="0" smtClean="0"/>
                <a:t> Release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94958" y="3429000"/>
              <a:ext cx="123944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1.2 Release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294958" y="3863087"/>
              <a:ext cx="123944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1.1 Release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331441" y="4241572"/>
              <a:ext cx="123944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0.7 Release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319773" y="4655105"/>
              <a:ext cx="162916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Pre-0.7 Release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7293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Freely available &amp; Open Source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http://proteome.gs.washington.edu/software/skyline</a:t>
            </a:r>
            <a:endParaRPr lang="en-US" dirty="0" smtClean="0"/>
          </a:p>
          <a:p>
            <a:r>
              <a:rPr lang="en-US" dirty="0" smtClean="0"/>
              <a:t>Self-updating web installation (v1.3 coming soon)</a:t>
            </a:r>
          </a:p>
          <a:p>
            <a:r>
              <a:rPr lang="en-US" dirty="0" smtClean="0"/>
              <a:t>2 full-scan filtering tutorials (DIA coming soon)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Support board and issues list</a:t>
            </a:r>
          </a:p>
          <a:p>
            <a:r>
              <a:rPr lang="en-US" dirty="0" smtClean="0"/>
              <a:t>8 other tutorials &amp; 3 instructional videos (full-scan video soon)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381000" y="2895600"/>
            <a:ext cx="8785865" cy="369332"/>
            <a:chOff x="381000" y="1752600"/>
            <a:chExt cx="8785865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381000" y="1752600"/>
              <a:ext cx="2291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MS1 Full-Scan Filtering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37702" y="1752600"/>
              <a:ext cx="16962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Targeted MS/MS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22469" y="1752600"/>
              <a:ext cx="29443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Data Independent Acquisition</a:t>
              </a:r>
              <a:endParaRPr lang="en-US" dirty="0"/>
            </a:p>
          </p:txBody>
        </p:sp>
      </p:grp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93507"/>
            <a:ext cx="238125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355419"/>
            <a:ext cx="333375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973" y="3581400"/>
            <a:ext cx="2663387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 rot="-1200000">
            <a:off x="6479806" y="3973296"/>
            <a:ext cx="23622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Coming Soon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7150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work is funded by grants from NIH/NIGMS, NIH/NHGRI, Agilent Technologies and Thermo-Fisher Scientific.</a:t>
            </a:r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219200"/>
            <a:ext cx="2971800" cy="4572000"/>
          </a:xfrm>
          <a:prstGeom prst="rect">
            <a:avLst/>
          </a:prstGeom>
        </p:spPr>
        <p:txBody>
          <a:bodyPr vert="horz" numCol="1">
            <a:normAutofit fontScale="8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Skyline Team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Nick Shulman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Vagisha</a:t>
            </a:r>
            <a:r>
              <a:rPr lang="en-US" sz="1600" dirty="0" smtClean="0">
                <a:solidFill>
                  <a:schemeClr val="tx2"/>
                </a:solidFill>
              </a:rPr>
              <a:t> Sharma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Barbara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Frewen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Michael </a:t>
            </a:r>
            <a:r>
              <a:rPr lang="en-US" sz="1600" dirty="0" err="1" smtClean="0">
                <a:solidFill>
                  <a:schemeClr val="tx2"/>
                </a:solidFill>
              </a:rPr>
              <a:t>Bereman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/>
              <a:t>Buck </a:t>
            </a:r>
            <a:r>
              <a:rPr lang="en-US" sz="2400" dirty="0" smtClean="0"/>
              <a:t>Institute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Birgit Schilling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Matthew </a:t>
            </a:r>
            <a:r>
              <a:rPr lang="en-US" sz="1600" dirty="0" err="1">
                <a:solidFill>
                  <a:schemeClr val="tx2"/>
                </a:solidFill>
              </a:rPr>
              <a:t>Rardin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Brad </a:t>
            </a:r>
            <a:r>
              <a:rPr lang="en-US" sz="1600" dirty="0" smtClean="0">
                <a:solidFill>
                  <a:schemeClr val="tx2"/>
                </a:solidFill>
              </a:rPr>
              <a:t>Gibson</a:t>
            </a:r>
            <a:endParaRPr lang="en-US" sz="2400" dirty="0" smtClean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ETH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Rudolph </a:t>
            </a:r>
            <a:r>
              <a:rPr lang="en-US" sz="1600" dirty="0" err="1" smtClean="0">
                <a:solidFill>
                  <a:schemeClr val="tx2"/>
                </a:solidFill>
              </a:rPr>
              <a:t>Aebersold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Ludovic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Gillet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Christina Ludwig</a:t>
            </a:r>
            <a:endParaRPr lang="en-US" sz="2400" dirty="0" smtClean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Vanderbilt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Matthew Chambers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Amy Ham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Daniel </a:t>
            </a:r>
            <a:r>
              <a:rPr lang="en-US" sz="1600" dirty="0" err="1" smtClean="0">
                <a:solidFill>
                  <a:schemeClr val="tx2"/>
                </a:solidFill>
              </a:rPr>
              <a:t>Liebler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0" y="1219200"/>
            <a:ext cx="3429000" cy="3200400"/>
          </a:xfrm>
          <a:prstGeom prst="rect">
            <a:avLst/>
          </a:prstGeom>
        </p:spPr>
        <p:txBody>
          <a:bodyPr vert="horz" numCol="1">
            <a:normAutofit fontScale="850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Duke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Will Thompson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Arthur Moseley</a:t>
            </a:r>
            <a:endParaRPr lang="en-US" sz="1600" dirty="0">
              <a:solidFill>
                <a:schemeClr val="tx2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Sciex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Fadi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Abdi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David Cox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Christie Hunter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Brent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Lefebvre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Agilent Technologies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Christine Miller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Joe Roark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Pat Perkins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943600" y="1219200"/>
            <a:ext cx="3048000" cy="3048000"/>
          </a:xfrm>
          <a:prstGeom prst="rect">
            <a:avLst/>
          </a:prstGeom>
        </p:spPr>
        <p:txBody>
          <a:bodyPr vert="horz" numCol="1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Thermo-Scientific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Markus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Kellmann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Andreas Kuehn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Vlad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Zabrouskov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Waters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Laurence Firth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James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Langridge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Roy Martin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Kieran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Neeson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Keith Richards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971800" y="4438650"/>
            <a:ext cx="5791200" cy="1143000"/>
            <a:chOff x="2971800" y="4410075"/>
            <a:chExt cx="5791200" cy="1143000"/>
          </a:xfrm>
        </p:grpSpPr>
        <p:pic>
          <p:nvPicPr>
            <p:cNvPr id="286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9768" y="4543526"/>
              <a:ext cx="2261382" cy="828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6061471" y="4792367"/>
              <a:ext cx="25455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WP 407 </a:t>
              </a:r>
              <a:r>
                <a:rPr lang="en-US" dirty="0"/>
                <a:t>- </a:t>
              </a:r>
              <a:r>
                <a:rPr lang="en-US" dirty="0" err="1" smtClean="0"/>
                <a:t>Vagisha</a:t>
              </a:r>
              <a:r>
                <a:rPr lang="en-US" dirty="0" smtClean="0"/>
                <a:t> Sharma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326958" y="5102423"/>
              <a:ext cx="42800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i="1" dirty="0"/>
                <a:t>A </a:t>
              </a:r>
              <a:r>
                <a:rPr lang="en-US" sz="1400" i="1" dirty="0" smtClean="0"/>
                <a:t>private repository </a:t>
              </a:r>
              <a:r>
                <a:rPr lang="en-US" sz="1400" i="1" dirty="0"/>
                <a:t>of targeted proteomics assays for Skyline</a:t>
              </a:r>
              <a:endParaRPr lang="en-US" sz="14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971800" y="4410075"/>
              <a:ext cx="5791200" cy="1143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Graphic Display of Information</a:t>
            </a:r>
            <a:endParaRPr lang="en-US" dirty="0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055" y="1311275"/>
            <a:ext cx="773189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2010 Skyline Adoption (&gt;1500 installations)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161893419"/>
              </p:ext>
            </p:extLst>
          </p:nvPr>
        </p:nvGraphicFramePr>
        <p:xfrm>
          <a:off x="533400" y="1219201"/>
          <a:ext cx="7848599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Quantitative Proteomics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Spectrum-based</a:t>
            </a:r>
          </a:p>
          <a:p>
            <a:pPr lvl="1"/>
            <a:r>
              <a:rPr lang="en-US" dirty="0" smtClean="0"/>
              <a:t>Spectral counting</a:t>
            </a:r>
          </a:p>
          <a:p>
            <a:pPr lvl="1"/>
            <a:r>
              <a:rPr lang="en-US" dirty="0" smtClean="0"/>
              <a:t>Isobaric tags</a:t>
            </a:r>
          </a:p>
          <a:p>
            <a:pPr lvl="1"/>
            <a:endParaRPr lang="en-US" dirty="0"/>
          </a:p>
          <a:p>
            <a:r>
              <a:rPr lang="en-US" dirty="0" smtClean="0"/>
              <a:t>Chromatography-based</a:t>
            </a:r>
          </a:p>
          <a:p>
            <a:pPr lvl="1"/>
            <a:r>
              <a:rPr lang="en-US" dirty="0" smtClean="0"/>
              <a:t>SRM</a:t>
            </a:r>
          </a:p>
          <a:p>
            <a:pPr lvl="1"/>
            <a:r>
              <a:rPr lang="en-US" dirty="0" smtClean="0"/>
              <a:t>MS1 chromatogram extraction</a:t>
            </a:r>
          </a:p>
          <a:p>
            <a:pPr lvl="1"/>
            <a:r>
              <a:rPr lang="en-US" dirty="0" smtClean="0"/>
              <a:t>Targeted MS/MS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Data independent acquisition (DIA)</a:t>
            </a:r>
          </a:p>
        </p:txBody>
      </p:sp>
      <p:pic>
        <p:nvPicPr>
          <p:cNvPr id="4" name="Picture 3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3124200"/>
            <a:ext cx="1455356" cy="195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5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MS1 Full-Scan Settings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3485"/>
            <a:ext cx="3660145" cy="512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96200" y="6305490"/>
            <a:ext cx="112812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Tutorial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57425"/>
            <a:ext cx="5191125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66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MS1 Filtering Data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40971"/>
            <a:ext cx="7239000" cy="507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Schilling, B.  et al.  Mol.  Cell.  Prot. 2012.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62103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96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Targeted MS/MS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015092" y="1244025"/>
            <a:ext cx="4071383" cy="1420067"/>
            <a:chOff x="558800" y="924137"/>
            <a:chExt cx="7384045" cy="2200063"/>
          </a:xfrm>
        </p:grpSpPr>
        <p:grpSp>
          <p:nvGrpSpPr>
            <p:cNvPr id="5" name="Group 4"/>
            <p:cNvGrpSpPr/>
            <p:nvPr/>
          </p:nvGrpSpPr>
          <p:grpSpPr>
            <a:xfrm>
              <a:off x="558800" y="924137"/>
              <a:ext cx="7384045" cy="2200063"/>
              <a:chOff x="558800" y="257387"/>
              <a:chExt cx="7384045" cy="2200063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558800" y="1200150"/>
                <a:ext cx="1320800" cy="1162050"/>
              </a:xfrm>
              <a:prstGeom prst="rect">
                <a:avLst/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Ion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/>
                </a:r>
                <a:b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</a:b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Source</a:t>
                </a:r>
              </a:p>
            </p:txBody>
          </p:sp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20320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20320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40132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40132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/>
            </p:nvSpPr>
            <p:spPr bwMode="auto">
              <a:xfrm>
                <a:off x="5994400" y="110490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5994400" y="226695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>
                <a:off x="2032000" y="1409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Line 14"/>
              <p:cNvSpPr>
                <a:spLocks noChangeShapeType="1"/>
              </p:cNvSpPr>
              <p:nvPr/>
            </p:nvSpPr>
            <p:spPr bwMode="auto">
              <a:xfrm>
                <a:off x="2032000" y="15621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>
                <a:off x="2032000" y="17145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Line 16"/>
              <p:cNvSpPr>
                <a:spLocks noChangeShapeType="1"/>
              </p:cNvSpPr>
              <p:nvPr/>
            </p:nvSpPr>
            <p:spPr bwMode="auto">
              <a:xfrm flipV="1">
                <a:off x="2032000" y="1866900"/>
                <a:ext cx="2319338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Line 17"/>
              <p:cNvSpPr>
                <a:spLocks noChangeShapeType="1"/>
              </p:cNvSpPr>
              <p:nvPr/>
            </p:nvSpPr>
            <p:spPr bwMode="auto">
              <a:xfrm>
                <a:off x="2032000" y="20193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Line 18"/>
              <p:cNvSpPr>
                <a:spLocks noChangeShapeType="1"/>
              </p:cNvSpPr>
              <p:nvPr/>
            </p:nvSpPr>
            <p:spPr bwMode="auto">
              <a:xfrm>
                <a:off x="2032000" y="2171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Line 19"/>
              <p:cNvSpPr>
                <a:spLocks noChangeShapeType="1"/>
              </p:cNvSpPr>
              <p:nvPr/>
            </p:nvSpPr>
            <p:spPr bwMode="auto">
              <a:xfrm>
                <a:off x="6011863" y="1409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Line 20"/>
              <p:cNvSpPr>
                <a:spLocks noChangeShapeType="1"/>
              </p:cNvSpPr>
              <p:nvPr/>
            </p:nvSpPr>
            <p:spPr bwMode="auto">
              <a:xfrm>
                <a:off x="6011863" y="15621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Line 22"/>
              <p:cNvSpPr>
                <a:spLocks noChangeShapeType="1"/>
              </p:cNvSpPr>
              <p:nvPr/>
            </p:nvSpPr>
            <p:spPr bwMode="auto">
              <a:xfrm>
                <a:off x="6011863" y="1866900"/>
                <a:ext cx="76993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Line 23"/>
              <p:cNvSpPr>
                <a:spLocks noChangeShapeType="1"/>
              </p:cNvSpPr>
              <p:nvPr/>
            </p:nvSpPr>
            <p:spPr bwMode="auto">
              <a:xfrm flipV="1">
                <a:off x="6011863" y="20193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Line 24"/>
              <p:cNvSpPr>
                <a:spLocks noChangeShapeType="1"/>
              </p:cNvSpPr>
              <p:nvPr/>
            </p:nvSpPr>
            <p:spPr bwMode="auto">
              <a:xfrm>
                <a:off x="6011863" y="2171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Line 25"/>
              <p:cNvSpPr>
                <a:spLocks noChangeShapeType="1"/>
              </p:cNvSpPr>
              <p:nvPr/>
            </p:nvSpPr>
            <p:spPr bwMode="auto">
              <a:xfrm>
                <a:off x="4741863" y="1409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Line 26"/>
              <p:cNvSpPr>
                <a:spLocks noChangeShapeType="1"/>
              </p:cNvSpPr>
              <p:nvPr/>
            </p:nvSpPr>
            <p:spPr bwMode="auto">
              <a:xfrm>
                <a:off x="4741863" y="15621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Line 27"/>
              <p:cNvSpPr>
                <a:spLocks noChangeShapeType="1"/>
              </p:cNvSpPr>
              <p:nvPr/>
            </p:nvSpPr>
            <p:spPr bwMode="auto">
              <a:xfrm>
                <a:off x="4741863" y="17145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Line 28"/>
              <p:cNvSpPr>
                <a:spLocks noChangeShapeType="1"/>
              </p:cNvSpPr>
              <p:nvPr/>
            </p:nvSpPr>
            <p:spPr bwMode="auto">
              <a:xfrm>
                <a:off x="4741863" y="1866900"/>
                <a:ext cx="127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Line 29"/>
              <p:cNvSpPr>
                <a:spLocks noChangeShapeType="1"/>
              </p:cNvSpPr>
              <p:nvPr/>
            </p:nvSpPr>
            <p:spPr bwMode="auto">
              <a:xfrm>
                <a:off x="4741863" y="20193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Line 30"/>
              <p:cNvSpPr>
                <a:spLocks noChangeShapeType="1"/>
              </p:cNvSpPr>
              <p:nvPr/>
            </p:nvSpPr>
            <p:spPr bwMode="auto">
              <a:xfrm>
                <a:off x="4741863" y="2171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Line 31"/>
              <p:cNvSpPr>
                <a:spLocks noChangeShapeType="1"/>
              </p:cNvSpPr>
              <p:nvPr/>
            </p:nvSpPr>
            <p:spPr bwMode="auto">
              <a:xfrm flipV="1">
                <a:off x="4386263" y="1409700"/>
                <a:ext cx="338137" cy="4572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Line 32"/>
              <p:cNvSpPr>
                <a:spLocks noChangeShapeType="1"/>
              </p:cNvSpPr>
              <p:nvPr/>
            </p:nvSpPr>
            <p:spPr bwMode="auto">
              <a:xfrm flipV="1">
                <a:off x="4402138" y="1581150"/>
                <a:ext cx="322262" cy="2857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Line 33"/>
              <p:cNvSpPr>
                <a:spLocks noChangeShapeType="1"/>
              </p:cNvSpPr>
              <p:nvPr/>
            </p:nvSpPr>
            <p:spPr bwMode="auto">
              <a:xfrm flipV="1">
                <a:off x="4368800" y="17145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Line 34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Line 35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Line 36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73063" cy="3048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Text Box 39"/>
              <p:cNvSpPr txBox="1">
                <a:spLocks noChangeArrowheads="1"/>
              </p:cNvSpPr>
              <p:nvPr/>
            </p:nvSpPr>
            <p:spPr bwMode="auto">
              <a:xfrm>
                <a:off x="4351338" y="609600"/>
                <a:ext cx="1241504" cy="524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CID</a:t>
                </a:r>
              </a:p>
            </p:txBody>
          </p:sp>
          <p:sp>
            <p:nvSpPr>
              <p:cNvPr id="41" name="Text Box 56"/>
              <p:cNvSpPr txBox="1">
                <a:spLocks noChangeArrowheads="1"/>
              </p:cNvSpPr>
              <p:nvPr/>
            </p:nvSpPr>
            <p:spPr bwMode="auto">
              <a:xfrm>
                <a:off x="2017530" y="573088"/>
                <a:ext cx="2029863" cy="524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</a:rPr>
                  <a:t>Q1 / Trap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Text Box 39"/>
              <p:cNvSpPr txBox="1">
                <a:spLocks noChangeArrowheads="1"/>
              </p:cNvSpPr>
              <p:nvPr/>
            </p:nvSpPr>
            <p:spPr bwMode="auto">
              <a:xfrm>
                <a:off x="5961646" y="257387"/>
                <a:ext cx="1981199" cy="9059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600" b="1" kern="0" dirty="0" smtClean="0">
                    <a:solidFill>
                      <a:sysClr val="windowText" lastClr="000000"/>
                    </a:solidFill>
                  </a:rPr>
                  <a:t>Mass</a:t>
                </a:r>
              </a:p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600" b="1" kern="0" dirty="0" smtClean="0">
                    <a:solidFill>
                      <a:sysClr val="windowText" lastClr="000000"/>
                    </a:solidFill>
                  </a:rPr>
                  <a:t>Analyzer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" name="Line 20"/>
            <p:cNvSpPr>
              <a:spLocks noChangeShapeType="1"/>
            </p:cNvSpPr>
            <p:nvPr/>
          </p:nvSpPr>
          <p:spPr bwMode="auto">
            <a:xfrm>
              <a:off x="6011863" y="2381250"/>
              <a:ext cx="76993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265746" y="3460868"/>
            <a:ext cx="4132795" cy="2438400"/>
            <a:chOff x="16072462" y="6719320"/>
            <a:chExt cx="9820142" cy="4291580"/>
          </a:xfrm>
        </p:grpSpPr>
        <p:sp>
          <p:nvSpPr>
            <p:cNvPr id="44" name="Line 3"/>
            <p:cNvSpPr>
              <a:spLocks noChangeShapeType="1"/>
            </p:cNvSpPr>
            <p:nvPr/>
          </p:nvSpPr>
          <p:spPr bwMode="auto">
            <a:xfrm>
              <a:off x="16838612" y="7277100"/>
              <a:ext cx="0" cy="2590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5" name="Line 4"/>
            <p:cNvSpPr>
              <a:spLocks noChangeShapeType="1"/>
            </p:cNvSpPr>
            <p:nvPr/>
          </p:nvSpPr>
          <p:spPr bwMode="auto">
            <a:xfrm flipV="1">
              <a:off x="16838612" y="796290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6" name="Line 5"/>
            <p:cNvSpPr>
              <a:spLocks noChangeShapeType="1"/>
            </p:cNvSpPr>
            <p:nvPr/>
          </p:nvSpPr>
          <p:spPr bwMode="auto">
            <a:xfrm flipV="1">
              <a:off x="17264062" y="9234488"/>
              <a:ext cx="0" cy="32861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7" name="Line 6"/>
            <p:cNvSpPr>
              <a:spLocks noChangeShapeType="1"/>
            </p:cNvSpPr>
            <p:nvPr/>
          </p:nvSpPr>
          <p:spPr bwMode="auto">
            <a:xfrm flipV="1">
              <a:off x="17624425" y="8940800"/>
              <a:ext cx="0" cy="381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8" name="Line 7"/>
            <p:cNvSpPr>
              <a:spLocks noChangeShapeType="1"/>
            </p:cNvSpPr>
            <p:nvPr/>
          </p:nvSpPr>
          <p:spPr bwMode="auto">
            <a:xfrm flipV="1">
              <a:off x="18057812" y="8820150"/>
              <a:ext cx="0" cy="2095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 flipV="1">
              <a:off x="18526125" y="8561388"/>
              <a:ext cx="0" cy="1301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0" name="Line 9"/>
            <p:cNvSpPr>
              <a:spLocks noChangeShapeType="1"/>
            </p:cNvSpPr>
            <p:nvPr/>
          </p:nvSpPr>
          <p:spPr bwMode="auto">
            <a:xfrm flipV="1">
              <a:off x="18896012" y="7821613"/>
              <a:ext cx="0" cy="6096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1" name="Line 10"/>
            <p:cNvSpPr>
              <a:spLocks noChangeShapeType="1"/>
            </p:cNvSpPr>
            <p:nvPr/>
          </p:nvSpPr>
          <p:spPr bwMode="auto">
            <a:xfrm flipV="1">
              <a:off x="18438812" y="822325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2" name="Line 11"/>
            <p:cNvSpPr>
              <a:spLocks noChangeShapeType="1"/>
            </p:cNvSpPr>
            <p:nvPr/>
          </p:nvSpPr>
          <p:spPr bwMode="auto">
            <a:xfrm flipV="1">
              <a:off x="18819812" y="9758363"/>
              <a:ext cx="0" cy="109537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3" name="Line 12"/>
            <p:cNvSpPr>
              <a:spLocks noChangeShapeType="1"/>
            </p:cNvSpPr>
            <p:nvPr/>
          </p:nvSpPr>
          <p:spPr bwMode="auto">
            <a:xfrm flipV="1">
              <a:off x="19224625" y="9372600"/>
              <a:ext cx="0" cy="20161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4" name="Line 13"/>
            <p:cNvSpPr>
              <a:spLocks noChangeShapeType="1"/>
            </p:cNvSpPr>
            <p:nvPr/>
          </p:nvSpPr>
          <p:spPr bwMode="auto">
            <a:xfrm flipV="1">
              <a:off x="19658012" y="8583613"/>
              <a:ext cx="0" cy="6858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5" name="Line 14"/>
            <p:cNvSpPr>
              <a:spLocks noChangeShapeType="1"/>
            </p:cNvSpPr>
            <p:nvPr/>
          </p:nvSpPr>
          <p:spPr bwMode="auto">
            <a:xfrm flipV="1">
              <a:off x="20159662" y="8550275"/>
              <a:ext cx="0" cy="3905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6" name="Line 15"/>
            <p:cNvSpPr>
              <a:spLocks noChangeShapeType="1"/>
            </p:cNvSpPr>
            <p:nvPr/>
          </p:nvSpPr>
          <p:spPr bwMode="auto">
            <a:xfrm flipV="1">
              <a:off x="20496212" y="8278813"/>
              <a:ext cx="0" cy="4127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7" name="Line 16"/>
            <p:cNvSpPr>
              <a:spLocks noChangeShapeType="1"/>
            </p:cNvSpPr>
            <p:nvPr/>
          </p:nvSpPr>
          <p:spPr bwMode="auto">
            <a:xfrm flipV="1">
              <a:off x="18667412" y="9867900"/>
              <a:ext cx="0" cy="1079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8" name="Line 17"/>
            <p:cNvSpPr>
              <a:spLocks noChangeShapeType="1"/>
            </p:cNvSpPr>
            <p:nvPr/>
          </p:nvSpPr>
          <p:spPr bwMode="auto">
            <a:xfrm flipV="1">
              <a:off x="20115212" y="8485188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59" name="Line 18"/>
            <p:cNvSpPr>
              <a:spLocks noChangeShapeType="1"/>
            </p:cNvSpPr>
            <p:nvPr/>
          </p:nvSpPr>
          <p:spPr bwMode="auto">
            <a:xfrm flipV="1">
              <a:off x="20540662" y="9950450"/>
              <a:ext cx="0" cy="14605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0" name="Line 19"/>
            <p:cNvSpPr>
              <a:spLocks noChangeShapeType="1"/>
            </p:cNvSpPr>
            <p:nvPr/>
          </p:nvSpPr>
          <p:spPr bwMode="auto">
            <a:xfrm flipV="1">
              <a:off x="20901025" y="9463088"/>
              <a:ext cx="0" cy="381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1" name="Line 20"/>
            <p:cNvSpPr>
              <a:spLocks noChangeShapeType="1"/>
            </p:cNvSpPr>
            <p:nvPr/>
          </p:nvSpPr>
          <p:spPr bwMode="auto">
            <a:xfrm flipV="1">
              <a:off x="21323300" y="9105900"/>
              <a:ext cx="0" cy="44608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2" name="Line 21"/>
            <p:cNvSpPr>
              <a:spLocks noChangeShapeType="1"/>
            </p:cNvSpPr>
            <p:nvPr/>
          </p:nvSpPr>
          <p:spPr bwMode="auto">
            <a:xfrm flipV="1">
              <a:off x="21836062" y="8702675"/>
              <a:ext cx="0" cy="50006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3" name="Line 22"/>
            <p:cNvSpPr>
              <a:spLocks noChangeShapeType="1"/>
            </p:cNvSpPr>
            <p:nvPr/>
          </p:nvSpPr>
          <p:spPr bwMode="auto">
            <a:xfrm flipV="1">
              <a:off x="22172612" y="8648700"/>
              <a:ext cx="0" cy="3048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4" name="Line 23"/>
            <p:cNvSpPr>
              <a:spLocks noChangeShapeType="1"/>
            </p:cNvSpPr>
            <p:nvPr/>
          </p:nvSpPr>
          <p:spPr bwMode="auto">
            <a:xfrm flipV="1">
              <a:off x="20343812" y="9944100"/>
              <a:ext cx="0" cy="29368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5" name="Line 24"/>
            <p:cNvSpPr>
              <a:spLocks noChangeShapeType="1"/>
            </p:cNvSpPr>
            <p:nvPr/>
          </p:nvSpPr>
          <p:spPr bwMode="auto">
            <a:xfrm flipV="1">
              <a:off x="21791612" y="8724900"/>
              <a:ext cx="2743200" cy="1905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6" name="Line 25"/>
            <p:cNvSpPr>
              <a:spLocks noChangeShapeType="1"/>
            </p:cNvSpPr>
            <p:nvPr/>
          </p:nvSpPr>
          <p:spPr bwMode="auto">
            <a:xfrm flipV="1">
              <a:off x="22183725" y="10164763"/>
              <a:ext cx="0" cy="192087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7" name="Line 26"/>
            <p:cNvSpPr>
              <a:spLocks noChangeShapeType="1"/>
            </p:cNvSpPr>
            <p:nvPr/>
          </p:nvSpPr>
          <p:spPr bwMode="auto">
            <a:xfrm flipV="1">
              <a:off x="22577425" y="9804400"/>
              <a:ext cx="0" cy="2921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8" name="Line 27"/>
            <p:cNvSpPr>
              <a:spLocks noChangeShapeType="1"/>
            </p:cNvSpPr>
            <p:nvPr/>
          </p:nvSpPr>
          <p:spPr bwMode="auto">
            <a:xfrm flipV="1">
              <a:off x="22988587" y="9563100"/>
              <a:ext cx="0" cy="2286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69" name="Line 28"/>
            <p:cNvSpPr>
              <a:spLocks noChangeShapeType="1"/>
            </p:cNvSpPr>
            <p:nvPr/>
          </p:nvSpPr>
          <p:spPr bwMode="auto">
            <a:xfrm flipV="1">
              <a:off x="23479125" y="9247188"/>
              <a:ext cx="0" cy="20637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0" name="Line 29"/>
            <p:cNvSpPr>
              <a:spLocks noChangeShapeType="1"/>
            </p:cNvSpPr>
            <p:nvPr/>
          </p:nvSpPr>
          <p:spPr bwMode="auto">
            <a:xfrm flipV="1">
              <a:off x="23849012" y="9029700"/>
              <a:ext cx="0" cy="163513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1" name="Line 30"/>
            <p:cNvSpPr>
              <a:spLocks noChangeShapeType="1"/>
            </p:cNvSpPr>
            <p:nvPr/>
          </p:nvSpPr>
          <p:spPr bwMode="auto">
            <a:xfrm flipV="1">
              <a:off x="22020212" y="10096500"/>
              <a:ext cx="0" cy="3810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2" name="Line 31"/>
            <p:cNvSpPr>
              <a:spLocks noChangeShapeType="1"/>
            </p:cNvSpPr>
            <p:nvPr/>
          </p:nvSpPr>
          <p:spPr bwMode="auto">
            <a:xfrm>
              <a:off x="16838612" y="9867900"/>
              <a:ext cx="7239000" cy="1143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sp>
          <p:nvSpPr>
            <p:cNvPr id="73" name="Text Box 32"/>
            <p:cNvSpPr txBox="1">
              <a:spLocks noChangeArrowheads="1"/>
            </p:cNvSpPr>
            <p:nvPr/>
          </p:nvSpPr>
          <p:spPr bwMode="auto">
            <a:xfrm>
              <a:off x="21062059" y="6719320"/>
              <a:ext cx="4830545" cy="812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dirty="0" smtClean="0">
                  <a:solidFill>
                    <a:schemeClr val="tx2"/>
                  </a:solidFill>
                  <a:latin typeface="+mn-lt"/>
                </a:rPr>
                <a:t>MS/MS </a:t>
              </a:r>
              <a:r>
                <a:rPr lang="en-US" dirty="0">
                  <a:solidFill>
                    <a:schemeClr val="tx2"/>
                  </a:solidFill>
                  <a:latin typeface="+mn-lt"/>
                </a:rPr>
                <a:t>scans</a:t>
              </a:r>
            </a:p>
          </p:txBody>
        </p:sp>
        <p:sp>
          <p:nvSpPr>
            <p:cNvPr id="74" name="Text Box 33"/>
            <p:cNvSpPr txBox="1">
              <a:spLocks noChangeArrowheads="1"/>
            </p:cNvSpPr>
            <p:nvPr/>
          </p:nvSpPr>
          <p:spPr bwMode="auto">
            <a:xfrm rot="561259">
              <a:off x="18386590" y="10251720"/>
              <a:ext cx="2982582" cy="5468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2000" dirty="0">
                  <a:latin typeface="+mn-lt"/>
                </a:rPr>
                <a:t>time (scan #)</a:t>
              </a:r>
            </a:p>
          </p:txBody>
        </p:sp>
        <p:sp>
          <p:nvSpPr>
            <p:cNvPr id="75" name="Text Box 34"/>
            <p:cNvSpPr txBox="1">
              <a:spLocks noChangeArrowheads="1"/>
            </p:cNvSpPr>
            <p:nvPr/>
          </p:nvSpPr>
          <p:spPr bwMode="auto">
            <a:xfrm rot="16229084">
              <a:off x="15698451" y="8280551"/>
              <a:ext cx="1517658" cy="769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2000" dirty="0">
                  <a:latin typeface="+mn-lt"/>
                </a:rPr>
                <a:t>intensity</a:t>
              </a:r>
            </a:p>
          </p:txBody>
        </p:sp>
        <p:sp>
          <p:nvSpPr>
            <p:cNvPr id="76" name="Text Box 35"/>
            <p:cNvSpPr txBox="1">
              <a:spLocks noChangeArrowheads="1"/>
            </p:cNvSpPr>
            <p:nvPr/>
          </p:nvSpPr>
          <p:spPr bwMode="auto">
            <a:xfrm rot="19676140">
              <a:off x="19273777" y="7339171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7" name="Text Box 36"/>
            <p:cNvSpPr txBox="1">
              <a:spLocks noChangeArrowheads="1"/>
            </p:cNvSpPr>
            <p:nvPr/>
          </p:nvSpPr>
          <p:spPr bwMode="auto">
            <a:xfrm rot="19676140">
              <a:off x="20901798" y="7615973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8" name="Text Box 37"/>
            <p:cNvSpPr txBox="1">
              <a:spLocks noChangeArrowheads="1"/>
            </p:cNvSpPr>
            <p:nvPr/>
          </p:nvSpPr>
          <p:spPr bwMode="auto">
            <a:xfrm rot="19676140">
              <a:off x="22576217" y="7888728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79" name="Text Box 38"/>
            <p:cNvSpPr txBox="1">
              <a:spLocks noChangeArrowheads="1"/>
            </p:cNvSpPr>
            <p:nvPr/>
          </p:nvSpPr>
          <p:spPr bwMode="auto">
            <a:xfrm rot="19676140">
              <a:off x="24250636" y="8161482"/>
              <a:ext cx="1237081" cy="661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>
                  <a:latin typeface="+mn-lt"/>
                </a:rPr>
                <a:t>m/z</a:t>
              </a:r>
            </a:p>
          </p:txBody>
        </p:sp>
        <p:sp>
          <p:nvSpPr>
            <p:cNvPr id="80" name="Line 39"/>
            <p:cNvSpPr>
              <a:spLocks noChangeShapeType="1"/>
            </p:cNvSpPr>
            <p:nvPr/>
          </p:nvSpPr>
          <p:spPr bwMode="auto">
            <a:xfrm>
              <a:off x="18286412" y="8648700"/>
              <a:ext cx="5638800" cy="838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>
                <a:latin typeface="+mn-lt"/>
              </a:endParaRPr>
            </a:p>
          </p:txBody>
        </p:sp>
        <p:grpSp>
          <p:nvGrpSpPr>
            <p:cNvPr id="81" name="Group 80"/>
            <p:cNvGrpSpPr>
              <a:grpSpLocks/>
            </p:cNvGrpSpPr>
            <p:nvPr/>
          </p:nvGrpSpPr>
          <p:grpSpPr bwMode="auto">
            <a:xfrm>
              <a:off x="18275301" y="8550286"/>
              <a:ext cx="5649914" cy="936628"/>
              <a:chOff x="1289" y="2194"/>
              <a:chExt cx="3559" cy="590"/>
            </a:xfrm>
          </p:grpSpPr>
          <p:sp>
            <p:nvSpPr>
              <p:cNvPr id="83" name="Line 41"/>
              <p:cNvSpPr>
                <a:spLocks noChangeShapeType="1"/>
              </p:cNvSpPr>
              <p:nvPr/>
            </p:nvSpPr>
            <p:spPr bwMode="auto">
              <a:xfrm flipV="1">
                <a:off x="1289" y="2201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4" name="Line 42"/>
              <p:cNvSpPr>
                <a:spLocks noChangeShapeType="1"/>
              </p:cNvSpPr>
              <p:nvPr/>
            </p:nvSpPr>
            <p:spPr bwMode="auto">
              <a:xfrm>
                <a:off x="1440" y="2194"/>
                <a:ext cx="10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5" name="Line 43"/>
              <p:cNvSpPr>
                <a:spLocks noChangeShapeType="1"/>
              </p:cNvSpPr>
              <p:nvPr/>
            </p:nvSpPr>
            <p:spPr bwMode="auto">
              <a:xfrm>
                <a:off x="2482" y="2195"/>
                <a:ext cx="105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6" name="Line 44"/>
              <p:cNvSpPr>
                <a:spLocks noChangeShapeType="1"/>
              </p:cNvSpPr>
              <p:nvPr/>
            </p:nvSpPr>
            <p:spPr bwMode="auto">
              <a:xfrm>
                <a:off x="3545" y="2297"/>
                <a:ext cx="1008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  <p:sp>
            <p:nvSpPr>
              <p:cNvPr id="87" name="Line 45"/>
              <p:cNvSpPr>
                <a:spLocks noChangeShapeType="1"/>
              </p:cNvSpPr>
              <p:nvPr/>
            </p:nvSpPr>
            <p:spPr bwMode="auto">
              <a:xfrm>
                <a:off x="4560" y="2640"/>
                <a:ext cx="28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+mn-lt"/>
                </a:endParaRPr>
              </a:p>
            </p:txBody>
          </p:sp>
        </p:grpSp>
        <p:sp>
          <p:nvSpPr>
            <p:cNvPr id="82" name="Text Box 46"/>
            <p:cNvSpPr txBox="1">
              <a:spLocks noChangeArrowheads="1"/>
            </p:cNvSpPr>
            <p:nvPr/>
          </p:nvSpPr>
          <p:spPr bwMode="auto">
            <a:xfrm rot="19398737">
              <a:off x="23065306" y="9283331"/>
              <a:ext cx="1973813" cy="650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sz="1800" dirty="0" smtClean="0">
                  <a:latin typeface="+mn-lt"/>
                </a:rPr>
                <a:t>521.27</a:t>
              </a:r>
              <a:endParaRPr lang="en-US" sz="1800" dirty="0">
                <a:latin typeface="+mn-lt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580110" y="2746376"/>
            <a:ext cx="15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m/z isolation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2580110" y="2746376"/>
            <a:ext cx="1526095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1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Targeted MS/MS Settings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03960"/>
            <a:ext cx="3660145" cy="512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696200" y="6305490"/>
            <a:ext cx="112812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Tutorial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86000"/>
            <a:ext cx="52387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719387"/>
            <a:ext cx="521970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60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12873</TotalTime>
  <Words>705</Words>
  <Application>Microsoft Office PowerPoint</Application>
  <PresentationFormat>On-screen Show (4:3)</PresentationFormat>
  <Paragraphs>257</Paragraphs>
  <Slides>29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Origin</vt:lpstr>
      <vt:lpstr> Targeted Proteomics Environment</vt:lpstr>
      <vt:lpstr>2010 Multi-Instrument SRM Tool for NCI CPTAC Verification Working Group</vt:lpstr>
      <vt:lpstr>2010 Graphic Display of Information</vt:lpstr>
      <vt:lpstr>2010 Skyline Adoption (&gt;1500 installations)</vt:lpstr>
      <vt:lpstr>Quantitative Proteomics</vt:lpstr>
      <vt:lpstr>Skyline MS1 Full-Scan Settings</vt:lpstr>
      <vt:lpstr>Skyline MS1 Filtering Data</vt:lpstr>
      <vt:lpstr>Targeted MS/MS</vt:lpstr>
      <vt:lpstr>Skyline Targeted MS/MS Settings</vt:lpstr>
      <vt:lpstr>Skyline Targeted MS/MS</vt:lpstr>
      <vt:lpstr>Skyline Targeted MS/MS</vt:lpstr>
      <vt:lpstr>2010 Support Multiple Instrument Vendors</vt:lpstr>
      <vt:lpstr>2012 Support Multiple Instrument Vendors</vt:lpstr>
      <vt:lpstr>Traditional DIA Isolation Scheme</vt:lpstr>
      <vt:lpstr>DIA Chromatogram Extraction</vt:lpstr>
      <vt:lpstr>DIA Chromatogram Extraction Trade-Offs</vt:lpstr>
      <vt:lpstr>Skyline Agilent DIA Settings (11.5 m/z Extraction Windows)</vt:lpstr>
      <vt:lpstr>Agilent DIA Data (Product Ions)</vt:lpstr>
      <vt:lpstr>Agilent DIA Data (Precursor Ions)</vt:lpstr>
      <vt:lpstr>Skyline AB SCIEX SWATH™ Settings in v1.3 (32 x 25 m/z Extraction Windows)</vt:lpstr>
      <vt:lpstr>AB SCIEX SWATH™ Data</vt:lpstr>
      <vt:lpstr>Skyline Waters MSe™ Settings in v1.3 (50 – 2000 m/z Range)</vt:lpstr>
      <vt:lpstr>Waters MSe™ Data</vt:lpstr>
      <vt:lpstr>Multiplexed DIA (Q Exactive) in v1.3</vt:lpstr>
      <vt:lpstr>Multiplexed DIA Data (before)</vt:lpstr>
      <vt:lpstr>Multiplexed DIA Data (after) </vt:lpstr>
      <vt:lpstr>2012 Skyline Adoption (&gt;10,000 installations)</vt:lpstr>
      <vt:lpstr>Getting Started</vt:lpstr>
      <vt:lpstr>Acknowledgments: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– SRM Method Builder</dc:title>
  <dc:creator>Brendan</dc:creator>
  <cp:lastModifiedBy>Brendan</cp:lastModifiedBy>
  <cp:revision>216</cp:revision>
  <dcterms:created xsi:type="dcterms:W3CDTF">2009-03-04T19:02:29Z</dcterms:created>
  <dcterms:modified xsi:type="dcterms:W3CDTF">2012-05-23T13:26:03Z</dcterms:modified>
</cp:coreProperties>
</file>